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81" r:id="rId1"/>
  </p:sldMasterIdLst>
  <p:notesMasterIdLst>
    <p:notesMasterId r:id="rId25"/>
  </p:notesMasterIdLst>
  <p:sldIdLst>
    <p:sldId id="256" r:id="rId2"/>
    <p:sldId id="258" r:id="rId3"/>
    <p:sldId id="259" r:id="rId4"/>
    <p:sldId id="260" r:id="rId5"/>
    <p:sldId id="261" r:id="rId6"/>
    <p:sldId id="262" r:id="rId7"/>
    <p:sldId id="263" r:id="rId8"/>
    <p:sldId id="286" r:id="rId9"/>
    <p:sldId id="265" r:id="rId10"/>
    <p:sldId id="267" r:id="rId11"/>
    <p:sldId id="287" r:id="rId12"/>
    <p:sldId id="269" r:id="rId13"/>
    <p:sldId id="270" r:id="rId14"/>
    <p:sldId id="288" r:id="rId15"/>
    <p:sldId id="274" r:id="rId16"/>
    <p:sldId id="275" r:id="rId17"/>
    <p:sldId id="276" r:id="rId18"/>
    <p:sldId id="277" r:id="rId19"/>
    <p:sldId id="289" r:id="rId20"/>
    <p:sldId id="279" r:id="rId21"/>
    <p:sldId id="280" r:id="rId22"/>
    <p:sldId id="281" r:id="rId23"/>
    <p:sldId id="285" r:id="rId24"/>
  </p:sldIdLst>
  <p:sldSz cx="9144000" cy="5143500" type="screen16x9"/>
  <p:notesSz cx="6858000" cy="9144000"/>
  <p:embeddedFontLst>
    <p:embeddedFont>
      <p:font typeface="Shabnam" panose="020B0604020202020204" charset="-78"/>
      <p:regular r:id="rId26"/>
      <p:bold r:id="rId27"/>
    </p:embeddedFont>
    <p:embeddedFont>
      <p:font typeface="Montserrat SemiBold" panose="020B0604020202020204" charset="0"/>
      <p:bold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531" userDrawn="1">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C057F9A2-584E-443E-A660-31DAFD1E7797}">
  <a:tblStyle styleId="{C057F9A2-584E-443E-A660-31DAFD1E779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5" d="100"/>
          <a:sy n="75" d="100"/>
        </p:scale>
        <p:origin x="-1666" y="-662"/>
      </p:cViewPr>
      <p:guideLst>
        <p:guide orient="horz" pos="531"/>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96224391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4" name="Google Shape;55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0"/>
        <p:cNvGrpSpPr/>
        <p:nvPr/>
      </p:nvGrpSpPr>
      <p:grpSpPr>
        <a:xfrm>
          <a:off x="0" y="0"/>
          <a:ext cx="0" cy="0"/>
          <a:chOff x="0" y="0"/>
          <a:chExt cx="0" cy="0"/>
        </a:xfrm>
      </p:grpSpPr>
      <p:sp>
        <p:nvSpPr>
          <p:cNvPr id="861" name="Google Shape;861;g1394d1b5095_2_2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2" name="Google Shape;862;g1394d1b5095_2_2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5">
          <a:extLst>
            <a:ext uri="{FF2B5EF4-FFF2-40B4-BE49-F238E27FC236}">
              <a16:creationId xmlns:a16="http://schemas.microsoft.com/office/drawing/2014/main" xmlns="" id="{51196C40-902A-5801-CFBF-40FCF43DB833}"/>
            </a:ext>
          </a:extLst>
        </p:cNvPr>
        <p:cNvGrpSpPr/>
        <p:nvPr/>
      </p:nvGrpSpPr>
      <p:grpSpPr>
        <a:xfrm>
          <a:off x="0" y="0"/>
          <a:ext cx="0" cy="0"/>
          <a:chOff x="0" y="0"/>
          <a:chExt cx="0" cy="0"/>
        </a:xfrm>
      </p:grpSpPr>
      <p:sp>
        <p:nvSpPr>
          <p:cNvPr id="616" name="Google Shape;616;g1003bd6ff09_0_0:notes">
            <a:extLst>
              <a:ext uri="{FF2B5EF4-FFF2-40B4-BE49-F238E27FC236}">
                <a16:creationId xmlns:a16="http://schemas.microsoft.com/office/drawing/2014/main" xmlns="" id="{766AFBB4-9DE8-9632-FFEF-28C66D58CF3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7" name="Google Shape;617;g1003bd6ff09_0_0:notes">
            <a:extLst>
              <a:ext uri="{FF2B5EF4-FFF2-40B4-BE49-F238E27FC236}">
                <a16:creationId xmlns:a16="http://schemas.microsoft.com/office/drawing/2014/main" xmlns="" id="{10D9497A-B9F2-69B5-B02D-674555E1588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098891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9"/>
        <p:cNvGrpSpPr/>
        <p:nvPr/>
      </p:nvGrpSpPr>
      <p:grpSpPr>
        <a:xfrm>
          <a:off x="0" y="0"/>
          <a:ext cx="0" cy="0"/>
          <a:chOff x="0" y="0"/>
          <a:chExt cx="0" cy="0"/>
        </a:xfrm>
      </p:grpSpPr>
      <p:sp>
        <p:nvSpPr>
          <p:cNvPr id="920" name="Google Shape;920;g1394d1b5095_2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1" name="Google Shape;921;g1394d1b5095_2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6"/>
        <p:cNvGrpSpPr/>
        <p:nvPr/>
      </p:nvGrpSpPr>
      <p:grpSpPr>
        <a:xfrm>
          <a:off x="0" y="0"/>
          <a:ext cx="0" cy="0"/>
          <a:chOff x="0" y="0"/>
          <a:chExt cx="0" cy="0"/>
        </a:xfrm>
      </p:grpSpPr>
      <p:sp>
        <p:nvSpPr>
          <p:cNvPr id="977" name="Google Shape;977;g1394d1b5095_2_5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8" name="Google Shape;978;g1394d1b5095_2_5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5">
          <a:extLst>
            <a:ext uri="{FF2B5EF4-FFF2-40B4-BE49-F238E27FC236}">
              <a16:creationId xmlns:a16="http://schemas.microsoft.com/office/drawing/2014/main" xmlns="" id="{6195B12C-B574-81F0-4787-94EF3C7DAC3B}"/>
            </a:ext>
          </a:extLst>
        </p:cNvPr>
        <p:cNvGrpSpPr/>
        <p:nvPr/>
      </p:nvGrpSpPr>
      <p:grpSpPr>
        <a:xfrm>
          <a:off x="0" y="0"/>
          <a:ext cx="0" cy="0"/>
          <a:chOff x="0" y="0"/>
          <a:chExt cx="0" cy="0"/>
        </a:xfrm>
      </p:grpSpPr>
      <p:sp>
        <p:nvSpPr>
          <p:cNvPr id="616" name="Google Shape;616;g1003bd6ff09_0_0:notes">
            <a:extLst>
              <a:ext uri="{FF2B5EF4-FFF2-40B4-BE49-F238E27FC236}">
                <a16:creationId xmlns:a16="http://schemas.microsoft.com/office/drawing/2014/main" xmlns="" id="{689D4758-9520-18DD-B98B-0DA48EF60FE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7" name="Google Shape;617;g1003bd6ff09_0_0:notes">
            <a:extLst>
              <a:ext uri="{FF2B5EF4-FFF2-40B4-BE49-F238E27FC236}">
                <a16:creationId xmlns:a16="http://schemas.microsoft.com/office/drawing/2014/main" xmlns="" id="{CFB54571-F362-BD3E-9AC1-FA25F23CF7D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702390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6"/>
        <p:cNvGrpSpPr/>
        <p:nvPr/>
      </p:nvGrpSpPr>
      <p:grpSpPr>
        <a:xfrm>
          <a:off x="0" y="0"/>
          <a:ext cx="0" cy="0"/>
          <a:chOff x="0" y="0"/>
          <a:chExt cx="0" cy="0"/>
        </a:xfrm>
      </p:grpSpPr>
      <p:sp>
        <p:nvSpPr>
          <p:cNvPr id="1127" name="Google Shape;1127;g1394d1b5095_2_7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8" name="Google Shape;1128;g1394d1b5095_2_7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1"/>
        <p:cNvGrpSpPr/>
        <p:nvPr/>
      </p:nvGrpSpPr>
      <p:grpSpPr>
        <a:xfrm>
          <a:off x="0" y="0"/>
          <a:ext cx="0" cy="0"/>
          <a:chOff x="0" y="0"/>
          <a:chExt cx="0" cy="0"/>
        </a:xfrm>
      </p:grpSpPr>
      <p:sp>
        <p:nvSpPr>
          <p:cNvPr id="1142" name="Google Shape;1142;g1394d1b5095_2_7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3" name="Google Shape;1143;g1394d1b5095_2_7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0"/>
        <p:cNvGrpSpPr/>
        <p:nvPr/>
      </p:nvGrpSpPr>
      <p:grpSpPr>
        <a:xfrm>
          <a:off x="0" y="0"/>
          <a:ext cx="0" cy="0"/>
          <a:chOff x="0" y="0"/>
          <a:chExt cx="0" cy="0"/>
        </a:xfrm>
      </p:grpSpPr>
      <p:sp>
        <p:nvSpPr>
          <p:cNvPr id="1161" name="Google Shape;1161;g1003bd6ff09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2" name="Google Shape;1162;g1003bd6ff09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8"/>
        <p:cNvGrpSpPr/>
        <p:nvPr/>
      </p:nvGrpSpPr>
      <p:grpSpPr>
        <a:xfrm>
          <a:off x="0" y="0"/>
          <a:ext cx="0" cy="0"/>
          <a:chOff x="0" y="0"/>
          <a:chExt cx="0" cy="0"/>
        </a:xfrm>
      </p:grpSpPr>
      <p:sp>
        <p:nvSpPr>
          <p:cNvPr id="1179" name="Google Shape;1179;g1394d1b5095_2_7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0" name="Google Shape;1180;g1394d1b5095_2_7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5">
          <a:extLst>
            <a:ext uri="{FF2B5EF4-FFF2-40B4-BE49-F238E27FC236}">
              <a16:creationId xmlns:a16="http://schemas.microsoft.com/office/drawing/2014/main" xmlns="" id="{53325502-F736-60E9-345C-453991064119}"/>
            </a:ext>
          </a:extLst>
        </p:cNvPr>
        <p:cNvGrpSpPr/>
        <p:nvPr/>
      </p:nvGrpSpPr>
      <p:grpSpPr>
        <a:xfrm>
          <a:off x="0" y="0"/>
          <a:ext cx="0" cy="0"/>
          <a:chOff x="0" y="0"/>
          <a:chExt cx="0" cy="0"/>
        </a:xfrm>
      </p:grpSpPr>
      <p:sp>
        <p:nvSpPr>
          <p:cNvPr id="616" name="Google Shape;616;g1003bd6ff09_0_0:notes">
            <a:extLst>
              <a:ext uri="{FF2B5EF4-FFF2-40B4-BE49-F238E27FC236}">
                <a16:creationId xmlns:a16="http://schemas.microsoft.com/office/drawing/2014/main" xmlns="" id="{EF341C5A-A831-5C90-5270-ADCC021ACC8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7" name="Google Shape;617;g1003bd6ff09_0_0:notes">
            <a:extLst>
              <a:ext uri="{FF2B5EF4-FFF2-40B4-BE49-F238E27FC236}">
                <a16:creationId xmlns:a16="http://schemas.microsoft.com/office/drawing/2014/main" xmlns="" id="{1F19C108-819A-17A5-0481-4F17646477D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87555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g1003bd6ff09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0" name="Google Shape;580;g1003bd6ff09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7"/>
        <p:cNvGrpSpPr/>
        <p:nvPr/>
      </p:nvGrpSpPr>
      <p:grpSpPr>
        <a:xfrm>
          <a:off x="0" y="0"/>
          <a:ext cx="0" cy="0"/>
          <a:chOff x="0" y="0"/>
          <a:chExt cx="0" cy="0"/>
        </a:xfrm>
      </p:grpSpPr>
      <p:sp>
        <p:nvSpPr>
          <p:cNvPr id="1208" name="Google Shape;1208;g1394d1b5095_2_3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9" name="Google Shape;1209;g1394d1b5095_2_3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0"/>
        <p:cNvGrpSpPr/>
        <p:nvPr/>
      </p:nvGrpSpPr>
      <p:grpSpPr>
        <a:xfrm>
          <a:off x="0" y="0"/>
          <a:ext cx="0" cy="0"/>
          <a:chOff x="0" y="0"/>
          <a:chExt cx="0" cy="0"/>
        </a:xfrm>
      </p:grpSpPr>
      <p:sp>
        <p:nvSpPr>
          <p:cNvPr id="1311" name="Google Shape;1311;g1394d1b5095_2_7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2" name="Google Shape;1312;g1394d1b5095_2_7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9"/>
        <p:cNvGrpSpPr/>
        <p:nvPr/>
      </p:nvGrpSpPr>
      <p:grpSpPr>
        <a:xfrm>
          <a:off x="0" y="0"/>
          <a:ext cx="0" cy="0"/>
          <a:chOff x="0" y="0"/>
          <a:chExt cx="0" cy="0"/>
        </a:xfrm>
      </p:grpSpPr>
      <p:sp>
        <p:nvSpPr>
          <p:cNvPr id="1380" name="Google Shape;1380;g1394d1b5095_2_8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1" name="Google Shape;1381;g1394d1b5095_2_8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4"/>
        <p:cNvGrpSpPr/>
        <p:nvPr/>
      </p:nvGrpSpPr>
      <p:grpSpPr>
        <a:xfrm>
          <a:off x="0" y="0"/>
          <a:ext cx="0" cy="0"/>
          <a:chOff x="0" y="0"/>
          <a:chExt cx="0" cy="0"/>
        </a:xfrm>
      </p:grpSpPr>
      <p:sp>
        <p:nvSpPr>
          <p:cNvPr id="1475" name="Google Shape;1475;g1394d1b5095_2_8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6" name="Google Shape;1476;g1394d1b5095_2_8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5"/>
        <p:cNvGrpSpPr/>
        <p:nvPr/>
      </p:nvGrpSpPr>
      <p:grpSpPr>
        <a:xfrm>
          <a:off x="0" y="0"/>
          <a:ext cx="0" cy="0"/>
          <a:chOff x="0" y="0"/>
          <a:chExt cx="0" cy="0"/>
        </a:xfrm>
      </p:grpSpPr>
      <p:sp>
        <p:nvSpPr>
          <p:cNvPr id="616" name="Google Shape;616;g1003bd6ff0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7" name="Google Shape;617;g1003bd6ff0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Google Shape;638;g1394d1b5095_2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9" name="Google Shape;639;g1394d1b5095_2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g1394d1b5095_2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0" name="Google Shape;650;g1394d1b5095_2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2"/>
        <p:cNvGrpSpPr/>
        <p:nvPr/>
      </p:nvGrpSpPr>
      <p:grpSpPr>
        <a:xfrm>
          <a:off x="0" y="0"/>
          <a:ext cx="0" cy="0"/>
          <a:chOff x="0" y="0"/>
          <a:chExt cx="0" cy="0"/>
        </a:xfrm>
      </p:grpSpPr>
      <p:sp>
        <p:nvSpPr>
          <p:cNvPr id="663" name="Google Shape;663;g1394d1b5095_2_9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4" name="Google Shape;664;g1394d1b5095_2_9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2"/>
        <p:cNvGrpSpPr/>
        <p:nvPr/>
      </p:nvGrpSpPr>
      <p:grpSpPr>
        <a:xfrm>
          <a:off x="0" y="0"/>
          <a:ext cx="0" cy="0"/>
          <a:chOff x="0" y="0"/>
          <a:chExt cx="0" cy="0"/>
        </a:xfrm>
      </p:grpSpPr>
      <p:sp>
        <p:nvSpPr>
          <p:cNvPr id="693" name="Google Shape;693;g1003bd6ff09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4" name="Google Shape;694;g1003bd6ff09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5">
          <a:extLst>
            <a:ext uri="{FF2B5EF4-FFF2-40B4-BE49-F238E27FC236}">
              <a16:creationId xmlns:a16="http://schemas.microsoft.com/office/drawing/2014/main" xmlns="" id="{E4FD7EA2-79BC-91D5-0398-2454FE9104BB}"/>
            </a:ext>
          </a:extLst>
        </p:cNvPr>
        <p:cNvGrpSpPr/>
        <p:nvPr/>
      </p:nvGrpSpPr>
      <p:grpSpPr>
        <a:xfrm>
          <a:off x="0" y="0"/>
          <a:ext cx="0" cy="0"/>
          <a:chOff x="0" y="0"/>
          <a:chExt cx="0" cy="0"/>
        </a:xfrm>
      </p:grpSpPr>
      <p:sp>
        <p:nvSpPr>
          <p:cNvPr id="616" name="Google Shape;616;g1003bd6ff09_0_0:notes">
            <a:extLst>
              <a:ext uri="{FF2B5EF4-FFF2-40B4-BE49-F238E27FC236}">
                <a16:creationId xmlns:a16="http://schemas.microsoft.com/office/drawing/2014/main" xmlns="" id="{5C8D291D-6419-024E-183E-8E19DE98811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7" name="Google Shape;617;g1003bd6ff09_0_0:notes">
            <a:extLst>
              <a:ext uri="{FF2B5EF4-FFF2-40B4-BE49-F238E27FC236}">
                <a16:creationId xmlns:a16="http://schemas.microsoft.com/office/drawing/2014/main" xmlns="" id="{EDB3E40F-AC47-0160-7866-3DFD4C9C992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074779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0"/>
        <p:cNvGrpSpPr/>
        <p:nvPr/>
      </p:nvGrpSpPr>
      <p:grpSpPr>
        <a:xfrm>
          <a:off x="0" y="0"/>
          <a:ext cx="0" cy="0"/>
          <a:chOff x="0" y="0"/>
          <a:chExt cx="0" cy="0"/>
        </a:xfrm>
      </p:grpSpPr>
      <p:sp>
        <p:nvSpPr>
          <p:cNvPr id="801" name="Google Shape;801;g1394d1b5095_2_2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2" name="Google Shape;802;g1394d1b5095_2_2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pic>
        <p:nvPicPr>
          <p:cNvPr id="9" name="Google Shape;9;p2"/>
          <p:cNvPicPr preferRelativeResize="0"/>
          <p:nvPr/>
        </p:nvPicPr>
        <p:blipFill>
          <a:blip r:embed="rId2">
            <a:alphaModFix amt="10000"/>
          </a:blip>
          <a:stretch>
            <a:fillRect/>
          </a:stretch>
        </p:blipFill>
        <p:spPr>
          <a:xfrm>
            <a:off x="140075" y="189425"/>
            <a:ext cx="8863826" cy="4847374"/>
          </a:xfrm>
          <a:prstGeom prst="rect">
            <a:avLst/>
          </a:prstGeom>
          <a:noFill/>
          <a:ln>
            <a:noFill/>
          </a:ln>
        </p:spPr>
      </p:pic>
      <p:sp>
        <p:nvSpPr>
          <p:cNvPr id="10" name="Google Shape;10;p2"/>
          <p:cNvSpPr txBox="1">
            <a:spLocks noGrp="1"/>
          </p:cNvSpPr>
          <p:nvPr>
            <p:ph type="ctrTitle"/>
          </p:nvPr>
        </p:nvSpPr>
        <p:spPr>
          <a:xfrm>
            <a:off x="621100" y="884438"/>
            <a:ext cx="5464200" cy="1932900"/>
          </a:xfrm>
          <a:prstGeom prst="rect">
            <a:avLst/>
          </a:prstGeom>
        </p:spPr>
        <p:txBody>
          <a:bodyPr spcFirstLastPara="1" wrap="square" lIns="91425" tIns="91425" rIns="91425" bIns="91425" anchor="t" anchorCtr="0">
            <a:noAutofit/>
          </a:bodyPr>
          <a:lstStyle>
            <a:lvl1pPr lvl="0">
              <a:spcBef>
                <a:spcPts val="0"/>
              </a:spcBef>
              <a:spcAft>
                <a:spcPts val="0"/>
              </a:spcAft>
              <a:buSzPts val="5200"/>
              <a:buNone/>
              <a:defRPr sz="4500" b="0">
                <a:latin typeface="Shabnam" panose="020B0603030804020204" pitchFamily="34" charset="-78"/>
                <a:ea typeface="Shabnam" panose="020B0603030804020204" pitchFamily="34" charset="-78"/>
                <a:cs typeface="Shabnam" panose="020B0603030804020204" pitchFamily="34" charset="-78"/>
                <a:sym typeface="Montserrat SemiBold"/>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dirty="0"/>
          </a:p>
        </p:txBody>
      </p:sp>
      <p:sp>
        <p:nvSpPr>
          <p:cNvPr id="11" name="Google Shape;11;p2"/>
          <p:cNvSpPr txBox="1">
            <a:spLocks noGrp="1"/>
          </p:cNvSpPr>
          <p:nvPr>
            <p:ph type="subTitle" idx="1"/>
          </p:nvPr>
        </p:nvSpPr>
        <p:spPr>
          <a:xfrm>
            <a:off x="621100" y="2854363"/>
            <a:ext cx="5464200" cy="336300"/>
          </a:xfrm>
          <a:prstGeom prst="rect">
            <a:avLst/>
          </a:prstGeom>
          <a:noFill/>
        </p:spPr>
        <p:txBody>
          <a:bodyPr spcFirstLastPara="1" wrap="square" lIns="91425" tIns="91425" rIns="91425" bIns="91425" anchor="t" anchorCtr="0">
            <a:noAutofit/>
          </a:bodyPr>
          <a:lstStyle>
            <a:lvl1pPr lvl="0">
              <a:lnSpc>
                <a:spcPct val="100000"/>
              </a:lnSpc>
              <a:spcBef>
                <a:spcPts val="0"/>
              </a:spcBef>
              <a:spcAft>
                <a:spcPts val="0"/>
              </a:spcAft>
              <a:buSzPts val="2800"/>
              <a:buNone/>
              <a:defRPr sz="1600">
                <a:latin typeface="Shabnam" panose="020B0603030804020204" pitchFamily="34" charset="-78"/>
                <a:ea typeface="Shabnam" panose="020B0603030804020204" pitchFamily="34" charset="-78"/>
                <a:cs typeface="Shabnam" panose="020B0603030804020204" pitchFamily="34" charset="-78"/>
                <a:sym typeface="Anek Devanagari"/>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dirty="0"/>
          </a:p>
        </p:txBody>
      </p:sp>
      <p:sp>
        <p:nvSpPr>
          <p:cNvPr id="12" name="Google Shape;12;p2"/>
          <p:cNvSpPr/>
          <p:nvPr/>
        </p:nvSpPr>
        <p:spPr>
          <a:xfrm>
            <a:off x="7724465" y="4961054"/>
            <a:ext cx="953720" cy="952769"/>
          </a:xfrm>
          <a:custGeom>
            <a:avLst/>
            <a:gdLst/>
            <a:ahLst/>
            <a:cxnLst/>
            <a:rect l="l" t="t" r="r" b="b"/>
            <a:pathLst>
              <a:path w="34101" h="34067" extrusionOk="0">
                <a:moveTo>
                  <a:pt x="33964" y="1"/>
                </a:moveTo>
                <a:cubicBezTo>
                  <a:pt x="33932" y="1"/>
                  <a:pt x="33902" y="16"/>
                  <a:pt x="33883" y="46"/>
                </a:cubicBezTo>
                <a:lnTo>
                  <a:pt x="60" y="33848"/>
                </a:lnTo>
                <a:cubicBezTo>
                  <a:pt x="1" y="33908"/>
                  <a:pt x="1" y="33987"/>
                  <a:pt x="60" y="34027"/>
                </a:cubicBezTo>
                <a:cubicBezTo>
                  <a:pt x="80" y="34046"/>
                  <a:pt x="119" y="34066"/>
                  <a:pt x="139" y="34066"/>
                </a:cubicBezTo>
                <a:cubicBezTo>
                  <a:pt x="179" y="34066"/>
                  <a:pt x="199" y="34046"/>
                  <a:pt x="238" y="34027"/>
                </a:cubicBezTo>
                <a:lnTo>
                  <a:pt x="34061" y="204"/>
                </a:lnTo>
                <a:cubicBezTo>
                  <a:pt x="34100" y="164"/>
                  <a:pt x="34100" y="85"/>
                  <a:pt x="34061" y="46"/>
                </a:cubicBezTo>
                <a:cubicBezTo>
                  <a:pt x="34031" y="16"/>
                  <a:pt x="33996" y="1"/>
                  <a:pt x="339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7647190" y="3961754"/>
            <a:ext cx="953720" cy="952769"/>
          </a:xfrm>
          <a:custGeom>
            <a:avLst/>
            <a:gdLst/>
            <a:ahLst/>
            <a:cxnLst/>
            <a:rect l="l" t="t" r="r" b="b"/>
            <a:pathLst>
              <a:path w="34101" h="34067" extrusionOk="0">
                <a:moveTo>
                  <a:pt x="33964" y="1"/>
                </a:moveTo>
                <a:cubicBezTo>
                  <a:pt x="33932" y="1"/>
                  <a:pt x="33902" y="16"/>
                  <a:pt x="33883" y="46"/>
                </a:cubicBezTo>
                <a:lnTo>
                  <a:pt x="60" y="33848"/>
                </a:lnTo>
                <a:cubicBezTo>
                  <a:pt x="1" y="33908"/>
                  <a:pt x="1" y="33987"/>
                  <a:pt x="60" y="34027"/>
                </a:cubicBezTo>
                <a:cubicBezTo>
                  <a:pt x="80" y="34046"/>
                  <a:pt x="119" y="34066"/>
                  <a:pt x="139" y="34066"/>
                </a:cubicBezTo>
                <a:cubicBezTo>
                  <a:pt x="179" y="34066"/>
                  <a:pt x="199" y="34046"/>
                  <a:pt x="238" y="34027"/>
                </a:cubicBezTo>
                <a:lnTo>
                  <a:pt x="34061" y="204"/>
                </a:lnTo>
                <a:cubicBezTo>
                  <a:pt x="34100" y="164"/>
                  <a:pt x="34100" y="85"/>
                  <a:pt x="34061" y="46"/>
                </a:cubicBezTo>
                <a:cubicBezTo>
                  <a:pt x="34031" y="16"/>
                  <a:pt x="33996" y="1"/>
                  <a:pt x="339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6375034" y="4136220"/>
            <a:ext cx="1093837" cy="1093417"/>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6417685" y="4100141"/>
            <a:ext cx="1763938" cy="1675030"/>
          </a:xfrm>
          <a:custGeom>
            <a:avLst/>
            <a:gdLst/>
            <a:ahLst/>
            <a:cxnLst/>
            <a:rect l="l" t="t" r="r" b="b"/>
            <a:pathLst>
              <a:path w="63071" h="59892" extrusionOk="0">
                <a:moveTo>
                  <a:pt x="55041" y="306"/>
                </a:moveTo>
                <a:lnTo>
                  <a:pt x="55041" y="306"/>
                </a:lnTo>
                <a:cubicBezTo>
                  <a:pt x="57869" y="310"/>
                  <a:pt x="60419" y="2012"/>
                  <a:pt x="61507" y="4623"/>
                </a:cubicBezTo>
                <a:cubicBezTo>
                  <a:pt x="62576" y="7236"/>
                  <a:pt x="61982" y="10227"/>
                  <a:pt x="59982" y="12227"/>
                </a:cubicBezTo>
                <a:lnTo>
                  <a:pt x="14614" y="57594"/>
                </a:lnTo>
                <a:cubicBezTo>
                  <a:pt x="13248" y="58961"/>
                  <a:pt x="11461" y="59644"/>
                  <a:pt x="9674" y="59644"/>
                </a:cubicBezTo>
                <a:cubicBezTo>
                  <a:pt x="7887" y="59644"/>
                  <a:pt x="6099" y="58961"/>
                  <a:pt x="4733" y="57594"/>
                </a:cubicBezTo>
                <a:cubicBezTo>
                  <a:pt x="2000" y="54881"/>
                  <a:pt x="2000" y="50446"/>
                  <a:pt x="4733" y="47733"/>
                </a:cubicBezTo>
                <a:lnTo>
                  <a:pt x="50100" y="2365"/>
                </a:lnTo>
                <a:cubicBezTo>
                  <a:pt x="51405" y="1041"/>
                  <a:pt x="53183" y="308"/>
                  <a:pt x="55041" y="306"/>
                </a:cubicBezTo>
                <a:close/>
                <a:moveTo>
                  <a:pt x="55114" y="1"/>
                </a:moveTo>
                <a:cubicBezTo>
                  <a:pt x="53237" y="1"/>
                  <a:pt x="51360" y="729"/>
                  <a:pt x="49942" y="2187"/>
                </a:cubicBezTo>
                <a:lnTo>
                  <a:pt x="4575" y="47554"/>
                </a:lnTo>
                <a:cubicBezTo>
                  <a:pt x="0" y="52109"/>
                  <a:pt x="3228" y="59891"/>
                  <a:pt x="9684" y="59891"/>
                </a:cubicBezTo>
                <a:cubicBezTo>
                  <a:pt x="11604" y="59891"/>
                  <a:pt x="13446" y="59139"/>
                  <a:pt x="14793" y="57772"/>
                </a:cubicBezTo>
                <a:lnTo>
                  <a:pt x="60160" y="12405"/>
                </a:lnTo>
                <a:cubicBezTo>
                  <a:pt x="63051" y="9593"/>
                  <a:pt x="63071" y="4959"/>
                  <a:pt x="60219" y="2108"/>
                </a:cubicBezTo>
                <a:cubicBezTo>
                  <a:pt x="58806" y="704"/>
                  <a:pt x="56959" y="1"/>
                  <a:pt x="551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4432175" y="3043225"/>
            <a:ext cx="3322986" cy="3234777"/>
          </a:xfrm>
          <a:custGeom>
            <a:avLst/>
            <a:gdLst/>
            <a:ahLst/>
            <a:cxnLst/>
            <a:rect l="l" t="t" r="r" b="b"/>
            <a:pathLst>
              <a:path w="118816" h="115662" extrusionOk="0">
                <a:moveTo>
                  <a:pt x="110775" y="312"/>
                </a:moveTo>
                <a:cubicBezTo>
                  <a:pt x="113607" y="312"/>
                  <a:pt x="116142" y="2015"/>
                  <a:pt x="117231" y="4629"/>
                </a:cubicBezTo>
                <a:cubicBezTo>
                  <a:pt x="118320" y="7223"/>
                  <a:pt x="117726" y="10233"/>
                  <a:pt x="115726" y="12234"/>
                </a:cubicBezTo>
                <a:lnTo>
                  <a:pt x="14595" y="113365"/>
                </a:lnTo>
                <a:cubicBezTo>
                  <a:pt x="13228" y="114731"/>
                  <a:pt x="11441" y="115414"/>
                  <a:pt x="9654" y="115414"/>
                </a:cubicBezTo>
                <a:cubicBezTo>
                  <a:pt x="7867" y="115414"/>
                  <a:pt x="6080" y="114731"/>
                  <a:pt x="4713" y="113365"/>
                </a:cubicBezTo>
                <a:cubicBezTo>
                  <a:pt x="1981" y="110632"/>
                  <a:pt x="1981" y="106216"/>
                  <a:pt x="4713" y="103483"/>
                </a:cubicBezTo>
                <a:lnTo>
                  <a:pt x="105825" y="2372"/>
                </a:lnTo>
                <a:cubicBezTo>
                  <a:pt x="107134" y="1063"/>
                  <a:pt x="108887" y="332"/>
                  <a:pt x="110703" y="332"/>
                </a:cubicBezTo>
                <a:cubicBezTo>
                  <a:pt x="110727" y="332"/>
                  <a:pt x="110751" y="332"/>
                  <a:pt x="110775" y="332"/>
                </a:cubicBezTo>
                <a:lnTo>
                  <a:pt x="110775" y="312"/>
                </a:lnTo>
                <a:close/>
                <a:moveTo>
                  <a:pt x="110858" y="0"/>
                </a:moveTo>
                <a:cubicBezTo>
                  <a:pt x="108972" y="0"/>
                  <a:pt x="107087" y="733"/>
                  <a:pt x="105666" y="2194"/>
                </a:cubicBezTo>
                <a:lnTo>
                  <a:pt x="4555" y="103305"/>
                </a:lnTo>
                <a:cubicBezTo>
                  <a:pt x="0" y="107860"/>
                  <a:pt x="3228" y="115662"/>
                  <a:pt x="9664" y="115662"/>
                </a:cubicBezTo>
                <a:cubicBezTo>
                  <a:pt x="11585" y="115662"/>
                  <a:pt x="13426" y="114890"/>
                  <a:pt x="14773" y="113543"/>
                </a:cubicBezTo>
                <a:lnTo>
                  <a:pt x="115904" y="12412"/>
                </a:lnTo>
                <a:cubicBezTo>
                  <a:pt x="118775" y="9600"/>
                  <a:pt x="118815" y="4966"/>
                  <a:pt x="115964" y="2114"/>
                </a:cubicBezTo>
                <a:cubicBezTo>
                  <a:pt x="114552" y="703"/>
                  <a:pt x="112705" y="0"/>
                  <a:pt x="1108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6152380" y="3321396"/>
            <a:ext cx="1565145" cy="1879024"/>
          </a:xfrm>
          <a:custGeom>
            <a:avLst/>
            <a:gdLst/>
            <a:ahLst/>
            <a:cxnLst/>
            <a:rect l="l" t="t" r="r" b="b"/>
            <a:pathLst>
              <a:path w="55963" h="67186" extrusionOk="0">
                <a:moveTo>
                  <a:pt x="52913" y="0"/>
                </a:moveTo>
                <a:cubicBezTo>
                  <a:pt x="52202" y="0"/>
                  <a:pt x="51492" y="273"/>
                  <a:pt x="50952" y="822"/>
                </a:cubicBezTo>
                <a:lnTo>
                  <a:pt x="4555" y="47200"/>
                </a:lnTo>
                <a:cubicBezTo>
                  <a:pt x="3446" y="48289"/>
                  <a:pt x="3407" y="50031"/>
                  <a:pt x="4456" y="51160"/>
                </a:cubicBezTo>
                <a:cubicBezTo>
                  <a:pt x="4998" y="51732"/>
                  <a:pt x="5723" y="52019"/>
                  <a:pt x="6450" y="52019"/>
                </a:cubicBezTo>
                <a:cubicBezTo>
                  <a:pt x="7159" y="52019"/>
                  <a:pt x="7870" y="51747"/>
                  <a:pt x="8417" y="51200"/>
                </a:cubicBezTo>
                <a:lnTo>
                  <a:pt x="18061" y="41556"/>
                </a:lnTo>
                <a:cubicBezTo>
                  <a:pt x="18338" y="41279"/>
                  <a:pt x="18694" y="41140"/>
                  <a:pt x="19048" y="41140"/>
                </a:cubicBezTo>
                <a:cubicBezTo>
                  <a:pt x="19402" y="41140"/>
                  <a:pt x="19754" y="41279"/>
                  <a:pt x="20021" y="41556"/>
                </a:cubicBezTo>
                <a:cubicBezTo>
                  <a:pt x="20576" y="42091"/>
                  <a:pt x="20576" y="42962"/>
                  <a:pt x="20021" y="43516"/>
                </a:cubicBezTo>
                <a:lnTo>
                  <a:pt x="1090" y="62448"/>
                </a:lnTo>
                <a:cubicBezTo>
                  <a:pt x="1" y="63537"/>
                  <a:pt x="1" y="65299"/>
                  <a:pt x="1090" y="66368"/>
                </a:cubicBezTo>
                <a:cubicBezTo>
                  <a:pt x="1635" y="66913"/>
                  <a:pt x="2342" y="67185"/>
                  <a:pt x="3050" y="67185"/>
                </a:cubicBezTo>
                <a:cubicBezTo>
                  <a:pt x="3758" y="67185"/>
                  <a:pt x="4466" y="66913"/>
                  <a:pt x="5011" y="66368"/>
                </a:cubicBezTo>
                <a:lnTo>
                  <a:pt x="42972" y="28407"/>
                </a:lnTo>
                <a:cubicBezTo>
                  <a:pt x="44061" y="27318"/>
                  <a:pt x="44061" y="25555"/>
                  <a:pt x="42972" y="24466"/>
                </a:cubicBezTo>
                <a:cubicBezTo>
                  <a:pt x="42437" y="23932"/>
                  <a:pt x="41729" y="23664"/>
                  <a:pt x="41019" y="23664"/>
                </a:cubicBezTo>
                <a:cubicBezTo>
                  <a:pt x="40309" y="23664"/>
                  <a:pt x="39596" y="23932"/>
                  <a:pt x="39051" y="24466"/>
                </a:cubicBezTo>
                <a:lnTo>
                  <a:pt x="35408" y="28130"/>
                </a:lnTo>
                <a:cubicBezTo>
                  <a:pt x="35140" y="28397"/>
                  <a:pt x="34784" y="28531"/>
                  <a:pt x="34427" y="28531"/>
                </a:cubicBezTo>
                <a:cubicBezTo>
                  <a:pt x="34071" y="28531"/>
                  <a:pt x="33714" y="28397"/>
                  <a:pt x="33447" y="28130"/>
                </a:cubicBezTo>
                <a:cubicBezTo>
                  <a:pt x="32912" y="27575"/>
                  <a:pt x="32912" y="26704"/>
                  <a:pt x="33447" y="26169"/>
                </a:cubicBezTo>
                <a:lnTo>
                  <a:pt x="54814" y="4802"/>
                </a:lnTo>
                <a:cubicBezTo>
                  <a:pt x="55903" y="3733"/>
                  <a:pt x="55962" y="1971"/>
                  <a:pt x="54913" y="842"/>
                </a:cubicBezTo>
                <a:cubicBezTo>
                  <a:pt x="54364" y="283"/>
                  <a:pt x="53638" y="0"/>
                  <a:pt x="5291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7024677" y="3047868"/>
            <a:ext cx="2498896" cy="2483822"/>
          </a:xfrm>
          <a:custGeom>
            <a:avLst/>
            <a:gdLst/>
            <a:ahLst/>
            <a:cxnLst/>
            <a:rect l="l" t="t" r="r" b="b"/>
            <a:pathLst>
              <a:path w="89350" h="88811" extrusionOk="0">
                <a:moveTo>
                  <a:pt x="86306" y="0"/>
                </a:moveTo>
                <a:cubicBezTo>
                  <a:pt x="85597" y="0"/>
                  <a:pt x="84886" y="273"/>
                  <a:pt x="84339" y="820"/>
                </a:cubicBezTo>
                <a:lnTo>
                  <a:pt x="59289" y="25909"/>
                </a:lnTo>
                <a:cubicBezTo>
                  <a:pt x="58180" y="26979"/>
                  <a:pt x="58141" y="28741"/>
                  <a:pt x="59190" y="29870"/>
                </a:cubicBezTo>
                <a:cubicBezTo>
                  <a:pt x="59730" y="30429"/>
                  <a:pt x="60450" y="30712"/>
                  <a:pt x="61175" y="30712"/>
                </a:cubicBezTo>
                <a:cubicBezTo>
                  <a:pt x="61886" y="30712"/>
                  <a:pt x="62601" y="30439"/>
                  <a:pt x="63151" y="29890"/>
                </a:cubicBezTo>
                <a:lnTo>
                  <a:pt x="64477" y="28563"/>
                </a:lnTo>
                <a:cubicBezTo>
                  <a:pt x="64755" y="28286"/>
                  <a:pt x="65111" y="28147"/>
                  <a:pt x="65465" y="28147"/>
                </a:cubicBezTo>
                <a:cubicBezTo>
                  <a:pt x="65819" y="28147"/>
                  <a:pt x="66170" y="28286"/>
                  <a:pt x="66438" y="28563"/>
                </a:cubicBezTo>
                <a:cubicBezTo>
                  <a:pt x="66992" y="29098"/>
                  <a:pt x="66992" y="29969"/>
                  <a:pt x="66438" y="30523"/>
                </a:cubicBezTo>
                <a:lnTo>
                  <a:pt x="43903" y="53059"/>
                </a:lnTo>
                <a:cubicBezTo>
                  <a:pt x="43635" y="53326"/>
                  <a:pt x="43279" y="53460"/>
                  <a:pt x="42922" y="53460"/>
                </a:cubicBezTo>
                <a:cubicBezTo>
                  <a:pt x="42566" y="53460"/>
                  <a:pt x="42210" y="53326"/>
                  <a:pt x="41942" y="53059"/>
                </a:cubicBezTo>
                <a:cubicBezTo>
                  <a:pt x="41408" y="52524"/>
                  <a:pt x="41408" y="51633"/>
                  <a:pt x="41942" y="51098"/>
                </a:cubicBezTo>
                <a:lnTo>
                  <a:pt x="42913" y="50128"/>
                </a:lnTo>
                <a:cubicBezTo>
                  <a:pt x="44021" y="49059"/>
                  <a:pt x="44061" y="47296"/>
                  <a:pt x="43012" y="46167"/>
                </a:cubicBezTo>
                <a:cubicBezTo>
                  <a:pt x="42472" y="45598"/>
                  <a:pt x="41751" y="45316"/>
                  <a:pt x="41027" y="45316"/>
                </a:cubicBezTo>
                <a:cubicBezTo>
                  <a:pt x="40315" y="45316"/>
                  <a:pt x="39601" y="45588"/>
                  <a:pt x="39051" y="46128"/>
                </a:cubicBezTo>
                <a:lnTo>
                  <a:pt x="1090" y="84089"/>
                </a:lnTo>
                <a:cubicBezTo>
                  <a:pt x="1" y="85198"/>
                  <a:pt x="1" y="86980"/>
                  <a:pt x="1129" y="88050"/>
                </a:cubicBezTo>
                <a:cubicBezTo>
                  <a:pt x="1676" y="88558"/>
                  <a:pt x="2366" y="88810"/>
                  <a:pt x="3054" y="88810"/>
                </a:cubicBezTo>
                <a:cubicBezTo>
                  <a:pt x="3787" y="88810"/>
                  <a:pt x="4518" y="88523"/>
                  <a:pt x="5070" y="87951"/>
                </a:cubicBezTo>
                <a:lnTo>
                  <a:pt x="35685" y="57336"/>
                </a:lnTo>
                <a:cubicBezTo>
                  <a:pt x="35962" y="57069"/>
                  <a:pt x="36318" y="56935"/>
                  <a:pt x="36672" y="56935"/>
                </a:cubicBezTo>
                <a:cubicBezTo>
                  <a:pt x="37026" y="56935"/>
                  <a:pt x="37378" y="57069"/>
                  <a:pt x="37645" y="57336"/>
                </a:cubicBezTo>
                <a:cubicBezTo>
                  <a:pt x="38200" y="57871"/>
                  <a:pt x="38200" y="58762"/>
                  <a:pt x="37645" y="59296"/>
                </a:cubicBezTo>
                <a:lnTo>
                  <a:pt x="31328" y="65633"/>
                </a:lnTo>
                <a:cubicBezTo>
                  <a:pt x="30219" y="66703"/>
                  <a:pt x="30180" y="68465"/>
                  <a:pt x="31229" y="69594"/>
                </a:cubicBezTo>
                <a:cubicBezTo>
                  <a:pt x="31771" y="70166"/>
                  <a:pt x="32496" y="70453"/>
                  <a:pt x="33223" y="70453"/>
                </a:cubicBezTo>
                <a:cubicBezTo>
                  <a:pt x="33931" y="70453"/>
                  <a:pt x="34642" y="70180"/>
                  <a:pt x="35190" y="69633"/>
                </a:cubicBezTo>
                <a:lnTo>
                  <a:pt x="36318" y="68505"/>
                </a:lnTo>
                <a:cubicBezTo>
                  <a:pt x="36589" y="68224"/>
                  <a:pt x="36953" y="68078"/>
                  <a:pt x="37325" y="68078"/>
                </a:cubicBezTo>
                <a:cubicBezTo>
                  <a:pt x="37635" y="68078"/>
                  <a:pt x="37950" y="68179"/>
                  <a:pt x="38219" y="68386"/>
                </a:cubicBezTo>
                <a:cubicBezTo>
                  <a:pt x="38853" y="68901"/>
                  <a:pt x="38893" y="69851"/>
                  <a:pt x="38318" y="70425"/>
                </a:cubicBezTo>
                <a:lnTo>
                  <a:pt x="28714" y="80010"/>
                </a:lnTo>
                <a:cubicBezTo>
                  <a:pt x="27605" y="81079"/>
                  <a:pt x="27566" y="82842"/>
                  <a:pt x="28615" y="83970"/>
                </a:cubicBezTo>
                <a:cubicBezTo>
                  <a:pt x="29155" y="84540"/>
                  <a:pt x="29875" y="84822"/>
                  <a:pt x="30600" y="84822"/>
                </a:cubicBezTo>
                <a:cubicBezTo>
                  <a:pt x="31311" y="84822"/>
                  <a:pt x="32026" y="84550"/>
                  <a:pt x="32576" y="84010"/>
                </a:cubicBezTo>
                <a:lnTo>
                  <a:pt x="78953" y="37613"/>
                </a:lnTo>
                <a:cubicBezTo>
                  <a:pt x="80062" y="36524"/>
                  <a:pt x="80102" y="34781"/>
                  <a:pt x="79052" y="33652"/>
                </a:cubicBezTo>
                <a:cubicBezTo>
                  <a:pt x="78510" y="33080"/>
                  <a:pt x="77785" y="32793"/>
                  <a:pt x="77058" y="32793"/>
                </a:cubicBezTo>
                <a:cubicBezTo>
                  <a:pt x="76350" y="32793"/>
                  <a:pt x="75639" y="33066"/>
                  <a:pt x="75091" y="33613"/>
                </a:cubicBezTo>
                <a:lnTo>
                  <a:pt x="65487" y="43237"/>
                </a:lnTo>
                <a:cubicBezTo>
                  <a:pt x="65206" y="43518"/>
                  <a:pt x="64837" y="43663"/>
                  <a:pt x="64466" y="43663"/>
                </a:cubicBezTo>
                <a:cubicBezTo>
                  <a:pt x="64157" y="43663"/>
                  <a:pt x="63847" y="43562"/>
                  <a:pt x="63586" y="43355"/>
                </a:cubicBezTo>
                <a:cubicBezTo>
                  <a:pt x="62953" y="42841"/>
                  <a:pt x="62913" y="41890"/>
                  <a:pt x="63487" y="41316"/>
                </a:cubicBezTo>
                <a:lnTo>
                  <a:pt x="84022" y="20761"/>
                </a:lnTo>
                <a:cubicBezTo>
                  <a:pt x="85131" y="19691"/>
                  <a:pt x="85171" y="17929"/>
                  <a:pt x="84141" y="16800"/>
                </a:cubicBezTo>
                <a:cubicBezTo>
                  <a:pt x="83589" y="16238"/>
                  <a:pt x="82859" y="15956"/>
                  <a:pt x="82132" y="15956"/>
                </a:cubicBezTo>
                <a:cubicBezTo>
                  <a:pt x="81424" y="15956"/>
                  <a:pt x="80718" y="16224"/>
                  <a:pt x="80181" y="16761"/>
                </a:cubicBezTo>
                <a:lnTo>
                  <a:pt x="79705" y="17236"/>
                </a:lnTo>
                <a:cubicBezTo>
                  <a:pt x="79438" y="17503"/>
                  <a:pt x="79082" y="17637"/>
                  <a:pt x="78725" y="17637"/>
                </a:cubicBezTo>
                <a:cubicBezTo>
                  <a:pt x="78369" y="17637"/>
                  <a:pt x="78012" y="17503"/>
                  <a:pt x="77745" y="17236"/>
                </a:cubicBezTo>
                <a:cubicBezTo>
                  <a:pt x="77210" y="16701"/>
                  <a:pt x="77210" y="15810"/>
                  <a:pt x="77745" y="15276"/>
                </a:cubicBezTo>
                <a:lnTo>
                  <a:pt x="88201" y="4820"/>
                </a:lnTo>
                <a:cubicBezTo>
                  <a:pt x="89310" y="3750"/>
                  <a:pt x="89349" y="1988"/>
                  <a:pt x="88300" y="859"/>
                </a:cubicBezTo>
                <a:cubicBezTo>
                  <a:pt x="87758" y="287"/>
                  <a:pt x="87033" y="0"/>
                  <a:pt x="86306" y="0"/>
                </a:cubicBezTo>
                <a:close/>
              </a:path>
            </a:pathLst>
          </a:custGeom>
          <a:solidFill>
            <a:schemeClr val="dk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6883997" y="4260846"/>
            <a:ext cx="665738" cy="650496"/>
          </a:xfrm>
          <a:custGeom>
            <a:avLst/>
            <a:gdLst/>
            <a:ahLst/>
            <a:cxnLst/>
            <a:rect l="l" t="t" r="r" b="b"/>
            <a:pathLst>
              <a:path w="23804" h="23259" extrusionOk="0">
                <a:moveTo>
                  <a:pt x="20754" y="0"/>
                </a:moveTo>
                <a:cubicBezTo>
                  <a:pt x="20046" y="0"/>
                  <a:pt x="19338" y="273"/>
                  <a:pt x="18793" y="817"/>
                </a:cubicBezTo>
                <a:lnTo>
                  <a:pt x="1090" y="18521"/>
                </a:lnTo>
                <a:cubicBezTo>
                  <a:pt x="1" y="19590"/>
                  <a:pt x="1" y="21352"/>
                  <a:pt x="1090" y="22441"/>
                </a:cubicBezTo>
                <a:cubicBezTo>
                  <a:pt x="1635" y="22986"/>
                  <a:pt x="2342" y="23258"/>
                  <a:pt x="3050" y="23258"/>
                </a:cubicBezTo>
                <a:cubicBezTo>
                  <a:pt x="3758" y="23258"/>
                  <a:pt x="4466" y="22986"/>
                  <a:pt x="5011" y="22441"/>
                </a:cubicBezTo>
                <a:lnTo>
                  <a:pt x="22714" y="4738"/>
                </a:lnTo>
                <a:cubicBezTo>
                  <a:pt x="23803" y="3649"/>
                  <a:pt x="23803" y="1887"/>
                  <a:pt x="22714" y="817"/>
                </a:cubicBezTo>
                <a:cubicBezTo>
                  <a:pt x="22170" y="273"/>
                  <a:pt x="21462" y="0"/>
                  <a:pt x="20754" y="0"/>
                </a:cubicBezTo>
                <a:close/>
              </a:path>
            </a:pathLst>
          </a:custGeom>
          <a:solidFill>
            <a:schemeClr val="dk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8779222" y="4424180"/>
            <a:ext cx="487949" cy="472847"/>
          </a:xfrm>
          <a:custGeom>
            <a:avLst/>
            <a:gdLst/>
            <a:ahLst/>
            <a:cxnLst/>
            <a:rect l="l" t="t" r="r" b="b"/>
            <a:pathLst>
              <a:path w="17447" h="16907" extrusionOk="0">
                <a:moveTo>
                  <a:pt x="14407" y="0"/>
                </a:moveTo>
                <a:cubicBezTo>
                  <a:pt x="13694" y="0"/>
                  <a:pt x="12981" y="272"/>
                  <a:pt x="12437" y="817"/>
                </a:cubicBezTo>
                <a:lnTo>
                  <a:pt x="1090" y="12164"/>
                </a:lnTo>
                <a:cubicBezTo>
                  <a:pt x="1" y="13253"/>
                  <a:pt x="1" y="15015"/>
                  <a:pt x="1090" y="16104"/>
                </a:cubicBezTo>
                <a:cubicBezTo>
                  <a:pt x="1634" y="16639"/>
                  <a:pt x="2342" y="16906"/>
                  <a:pt x="3050" y="16906"/>
                </a:cubicBezTo>
                <a:cubicBezTo>
                  <a:pt x="3758" y="16906"/>
                  <a:pt x="4466" y="16639"/>
                  <a:pt x="5011" y="16104"/>
                </a:cubicBezTo>
                <a:lnTo>
                  <a:pt x="16377" y="4738"/>
                </a:lnTo>
                <a:cubicBezTo>
                  <a:pt x="17447" y="3649"/>
                  <a:pt x="17447" y="1906"/>
                  <a:pt x="16377" y="817"/>
                </a:cubicBezTo>
                <a:cubicBezTo>
                  <a:pt x="15833" y="272"/>
                  <a:pt x="15120" y="0"/>
                  <a:pt x="144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7724465" y="4961054"/>
            <a:ext cx="953720" cy="952769"/>
          </a:xfrm>
          <a:custGeom>
            <a:avLst/>
            <a:gdLst/>
            <a:ahLst/>
            <a:cxnLst/>
            <a:rect l="l" t="t" r="r" b="b"/>
            <a:pathLst>
              <a:path w="34101" h="34067" extrusionOk="0">
                <a:moveTo>
                  <a:pt x="33964" y="1"/>
                </a:moveTo>
                <a:cubicBezTo>
                  <a:pt x="33932" y="1"/>
                  <a:pt x="33902" y="16"/>
                  <a:pt x="33883" y="46"/>
                </a:cubicBezTo>
                <a:lnTo>
                  <a:pt x="60" y="33848"/>
                </a:lnTo>
                <a:cubicBezTo>
                  <a:pt x="1" y="33908"/>
                  <a:pt x="1" y="33987"/>
                  <a:pt x="60" y="34027"/>
                </a:cubicBezTo>
                <a:cubicBezTo>
                  <a:pt x="80" y="34046"/>
                  <a:pt x="119" y="34066"/>
                  <a:pt x="139" y="34066"/>
                </a:cubicBezTo>
                <a:cubicBezTo>
                  <a:pt x="179" y="34066"/>
                  <a:pt x="199" y="34046"/>
                  <a:pt x="238" y="34027"/>
                </a:cubicBezTo>
                <a:lnTo>
                  <a:pt x="34061" y="204"/>
                </a:lnTo>
                <a:cubicBezTo>
                  <a:pt x="34100" y="164"/>
                  <a:pt x="34100" y="85"/>
                  <a:pt x="34061" y="46"/>
                </a:cubicBezTo>
                <a:cubicBezTo>
                  <a:pt x="34031" y="16"/>
                  <a:pt x="33996" y="1"/>
                  <a:pt x="339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4935325" y="3947172"/>
            <a:ext cx="1205585" cy="1122146"/>
          </a:xfrm>
          <a:custGeom>
            <a:avLst/>
            <a:gdLst/>
            <a:ahLst/>
            <a:cxnLst/>
            <a:rect l="l" t="t" r="r" b="b"/>
            <a:pathLst>
              <a:path w="40774" h="37952" extrusionOk="0">
                <a:moveTo>
                  <a:pt x="34932" y="208"/>
                </a:moveTo>
                <a:cubicBezTo>
                  <a:pt x="38833" y="208"/>
                  <a:pt x="40774" y="4921"/>
                  <a:pt x="38021" y="7674"/>
                </a:cubicBezTo>
                <a:lnTo>
                  <a:pt x="9288" y="36427"/>
                </a:lnTo>
                <a:cubicBezTo>
                  <a:pt x="8450" y="37207"/>
                  <a:pt x="7383" y="37594"/>
                  <a:pt x="6316" y="37594"/>
                </a:cubicBezTo>
                <a:cubicBezTo>
                  <a:pt x="5189" y="37594"/>
                  <a:pt x="4063" y="37163"/>
                  <a:pt x="3209" y="36308"/>
                </a:cubicBezTo>
                <a:cubicBezTo>
                  <a:pt x="1545" y="34645"/>
                  <a:pt x="1486" y="31952"/>
                  <a:pt x="3090" y="30229"/>
                </a:cubicBezTo>
                <a:lnTo>
                  <a:pt x="31823" y="1496"/>
                </a:lnTo>
                <a:cubicBezTo>
                  <a:pt x="32655" y="664"/>
                  <a:pt x="33764" y="208"/>
                  <a:pt x="34932" y="208"/>
                </a:cubicBezTo>
                <a:close/>
                <a:moveTo>
                  <a:pt x="34900" y="0"/>
                </a:moveTo>
                <a:cubicBezTo>
                  <a:pt x="33731" y="0"/>
                  <a:pt x="32561" y="441"/>
                  <a:pt x="31665" y="1317"/>
                </a:cubicBezTo>
                <a:lnTo>
                  <a:pt x="2931" y="30051"/>
                </a:lnTo>
                <a:cubicBezTo>
                  <a:pt x="1" y="32962"/>
                  <a:pt x="2060" y="37952"/>
                  <a:pt x="6199" y="37952"/>
                </a:cubicBezTo>
                <a:cubicBezTo>
                  <a:pt x="7427" y="37952"/>
                  <a:pt x="8595" y="37477"/>
                  <a:pt x="9466" y="36605"/>
                </a:cubicBezTo>
                <a:lnTo>
                  <a:pt x="38200" y="7872"/>
                </a:lnTo>
                <a:cubicBezTo>
                  <a:pt x="39962" y="6050"/>
                  <a:pt x="39962" y="3139"/>
                  <a:pt x="38160" y="1357"/>
                </a:cubicBezTo>
                <a:cubicBezTo>
                  <a:pt x="37264" y="451"/>
                  <a:pt x="36082" y="0"/>
                  <a:pt x="3490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7980038" y="3165334"/>
            <a:ext cx="665179" cy="650524"/>
          </a:xfrm>
          <a:custGeom>
            <a:avLst/>
            <a:gdLst/>
            <a:ahLst/>
            <a:cxnLst/>
            <a:rect l="l" t="t" r="r" b="b"/>
            <a:pathLst>
              <a:path w="23784" h="23260" extrusionOk="0">
                <a:moveTo>
                  <a:pt x="20741" y="1"/>
                </a:moveTo>
                <a:cubicBezTo>
                  <a:pt x="20031" y="1"/>
                  <a:pt x="19318" y="273"/>
                  <a:pt x="18774" y="818"/>
                </a:cubicBezTo>
                <a:lnTo>
                  <a:pt x="1070" y="18521"/>
                </a:lnTo>
                <a:cubicBezTo>
                  <a:pt x="1" y="19610"/>
                  <a:pt x="1" y="21353"/>
                  <a:pt x="1070" y="22442"/>
                </a:cubicBezTo>
                <a:cubicBezTo>
                  <a:pt x="1615" y="22987"/>
                  <a:pt x="2328" y="23259"/>
                  <a:pt x="3041" y="23259"/>
                </a:cubicBezTo>
                <a:cubicBezTo>
                  <a:pt x="3753" y="23259"/>
                  <a:pt x="4466" y="22987"/>
                  <a:pt x="5011" y="22442"/>
                </a:cubicBezTo>
                <a:lnTo>
                  <a:pt x="22694" y="4739"/>
                </a:lnTo>
                <a:cubicBezTo>
                  <a:pt x="23784" y="3650"/>
                  <a:pt x="23784" y="1907"/>
                  <a:pt x="22694" y="818"/>
                </a:cubicBezTo>
                <a:cubicBezTo>
                  <a:pt x="22160" y="273"/>
                  <a:pt x="21452" y="1"/>
                  <a:pt x="207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7925466" y="884447"/>
            <a:ext cx="1138718" cy="1137716"/>
          </a:xfrm>
          <a:custGeom>
            <a:avLst/>
            <a:gdLst/>
            <a:ahLst/>
            <a:cxnLst/>
            <a:rect l="l" t="t" r="r" b="b"/>
            <a:pathLst>
              <a:path w="34101" h="34071" extrusionOk="0">
                <a:moveTo>
                  <a:pt x="33965" y="0"/>
                </a:moveTo>
                <a:cubicBezTo>
                  <a:pt x="33932" y="0"/>
                  <a:pt x="33903" y="10"/>
                  <a:pt x="33883" y="30"/>
                </a:cubicBezTo>
                <a:lnTo>
                  <a:pt x="60" y="33853"/>
                </a:lnTo>
                <a:cubicBezTo>
                  <a:pt x="1" y="33912"/>
                  <a:pt x="1" y="33991"/>
                  <a:pt x="60" y="34031"/>
                </a:cubicBezTo>
                <a:cubicBezTo>
                  <a:pt x="80" y="34051"/>
                  <a:pt x="120" y="34070"/>
                  <a:pt x="140" y="34070"/>
                </a:cubicBezTo>
                <a:cubicBezTo>
                  <a:pt x="179" y="34070"/>
                  <a:pt x="219" y="34051"/>
                  <a:pt x="239" y="34031"/>
                </a:cubicBezTo>
                <a:lnTo>
                  <a:pt x="34061" y="208"/>
                </a:lnTo>
                <a:cubicBezTo>
                  <a:pt x="34101" y="168"/>
                  <a:pt x="34101" y="89"/>
                  <a:pt x="34061" y="30"/>
                </a:cubicBezTo>
                <a:cubicBezTo>
                  <a:pt x="34031" y="10"/>
                  <a:pt x="33997" y="0"/>
                  <a:pt x="339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7904997" y="106975"/>
            <a:ext cx="1361446" cy="1266511"/>
          </a:xfrm>
          <a:custGeom>
            <a:avLst/>
            <a:gdLst/>
            <a:ahLst/>
            <a:cxnLst/>
            <a:rect l="l" t="t" r="r" b="b"/>
            <a:pathLst>
              <a:path w="40771" h="37928" extrusionOk="0">
                <a:moveTo>
                  <a:pt x="34922" y="184"/>
                </a:moveTo>
                <a:lnTo>
                  <a:pt x="34922" y="184"/>
                </a:lnTo>
                <a:cubicBezTo>
                  <a:pt x="38816" y="192"/>
                  <a:pt x="40771" y="4899"/>
                  <a:pt x="38021" y="7649"/>
                </a:cubicBezTo>
                <a:lnTo>
                  <a:pt x="9287" y="36402"/>
                </a:lnTo>
                <a:cubicBezTo>
                  <a:pt x="8437" y="37175"/>
                  <a:pt x="7366" y="37561"/>
                  <a:pt x="6298" y="37561"/>
                </a:cubicBezTo>
                <a:cubicBezTo>
                  <a:pt x="5177" y="37561"/>
                  <a:pt x="4060" y="37135"/>
                  <a:pt x="3208" y="36283"/>
                </a:cubicBezTo>
                <a:cubicBezTo>
                  <a:pt x="1545" y="34620"/>
                  <a:pt x="1485" y="31927"/>
                  <a:pt x="3089" y="30204"/>
                </a:cubicBezTo>
                <a:lnTo>
                  <a:pt x="31823" y="1471"/>
                </a:lnTo>
                <a:cubicBezTo>
                  <a:pt x="32652" y="641"/>
                  <a:pt x="33757" y="186"/>
                  <a:pt x="34922" y="184"/>
                </a:cubicBezTo>
                <a:close/>
                <a:moveTo>
                  <a:pt x="34865" y="0"/>
                </a:moveTo>
                <a:cubicBezTo>
                  <a:pt x="33707" y="0"/>
                  <a:pt x="32545" y="431"/>
                  <a:pt x="31644" y="1292"/>
                </a:cubicBezTo>
                <a:lnTo>
                  <a:pt x="2911" y="30026"/>
                </a:lnTo>
                <a:cubicBezTo>
                  <a:pt x="0" y="32937"/>
                  <a:pt x="2059" y="37927"/>
                  <a:pt x="6178" y="37927"/>
                </a:cubicBezTo>
                <a:cubicBezTo>
                  <a:pt x="7406" y="37927"/>
                  <a:pt x="8594" y="37432"/>
                  <a:pt x="9466" y="36581"/>
                </a:cubicBezTo>
                <a:lnTo>
                  <a:pt x="38199" y="7827"/>
                </a:lnTo>
                <a:cubicBezTo>
                  <a:pt x="39942" y="6005"/>
                  <a:pt x="39902" y="3134"/>
                  <a:pt x="38120" y="1352"/>
                </a:cubicBezTo>
                <a:cubicBezTo>
                  <a:pt x="37229" y="451"/>
                  <a:pt x="36049" y="0"/>
                  <a:pt x="348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7924164" y="1506746"/>
            <a:ext cx="1374101" cy="1748966"/>
          </a:xfrm>
          <a:custGeom>
            <a:avLst/>
            <a:gdLst/>
            <a:ahLst/>
            <a:cxnLst/>
            <a:rect l="l" t="t" r="r" b="b"/>
            <a:pathLst>
              <a:path w="41150" h="52376" extrusionOk="0">
                <a:moveTo>
                  <a:pt x="38099" y="1"/>
                </a:moveTo>
                <a:cubicBezTo>
                  <a:pt x="37388" y="1"/>
                  <a:pt x="36677" y="273"/>
                  <a:pt x="36140" y="820"/>
                </a:cubicBezTo>
                <a:lnTo>
                  <a:pt x="4099" y="32861"/>
                </a:lnTo>
                <a:cubicBezTo>
                  <a:pt x="2990" y="33930"/>
                  <a:pt x="2951" y="35692"/>
                  <a:pt x="4000" y="36821"/>
                </a:cubicBezTo>
                <a:cubicBezTo>
                  <a:pt x="4542" y="37383"/>
                  <a:pt x="5267" y="37665"/>
                  <a:pt x="5995" y="37665"/>
                </a:cubicBezTo>
                <a:cubicBezTo>
                  <a:pt x="6703" y="37665"/>
                  <a:pt x="7414" y="37398"/>
                  <a:pt x="7961" y="36861"/>
                </a:cubicBezTo>
                <a:lnTo>
                  <a:pt x="10436" y="34385"/>
                </a:lnTo>
                <a:cubicBezTo>
                  <a:pt x="10704" y="34108"/>
                  <a:pt x="11060" y="33969"/>
                  <a:pt x="11416" y="33969"/>
                </a:cubicBezTo>
                <a:cubicBezTo>
                  <a:pt x="11773" y="33969"/>
                  <a:pt x="12129" y="34108"/>
                  <a:pt x="12397" y="34385"/>
                </a:cubicBezTo>
                <a:cubicBezTo>
                  <a:pt x="12931" y="34920"/>
                  <a:pt x="12931" y="35791"/>
                  <a:pt x="12397" y="36346"/>
                </a:cubicBezTo>
                <a:lnTo>
                  <a:pt x="1089" y="47653"/>
                </a:lnTo>
                <a:cubicBezTo>
                  <a:pt x="0" y="48722"/>
                  <a:pt x="0" y="50485"/>
                  <a:pt x="1089" y="51574"/>
                </a:cubicBezTo>
                <a:cubicBezTo>
                  <a:pt x="1634" y="52109"/>
                  <a:pt x="2342" y="52376"/>
                  <a:pt x="3050" y="52376"/>
                </a:cubicBezTo>
                <a:cubicBezTo>
                  <a:pt x="3758" y="52376"/>
                  <a:pt x="4466" y="52109"/>
                  <a:pt x="5010" y="51574"/>
                </a:cubicBezTo>
                <a:lnTo>
                  <a:pt x="34952" y="21613"/>
                </a:lnTo>
                <a:cubicBezTo>
                  <a:pt x="36021" y="20543"/>
                  <a:pt x="36021" y="18781"/>
                  <a:pt x="34952" y="17692"/>
                </a:cubicBezTo>
                <a:cubicBezTo>
                  <a:pt x="34407" y="17157"/>
                  <a:pt x="33694" y="16890"/>
                  <a:pt x="32981" y="16890"/>
                </a:cubicBezTo>
                <a:cubicBezTo>
                  <a:pt x="32268" y="16890"/>
                  <a:pt x="31555" y="17157"/>
                  <a:pt x="31011" y="17692"/>
                </a:cubicBezTo>
                <a:lnTo>
                  <a:pt x="27783" y="20959"/>
                </a:lnTo>
                <a:cubicBezTo>
                  <a:pt x="27506" y="21227"/>
                  <a:pt x="27149" y="21360"/>
                  <a:pt x="26795" y="21360"/>
                </a:cubicBezTo>
                <a:cubicBezTo>
                  <a:pt x="26441" y="21360"/>
                  <a:pt x="26090" y="21227"/>
                  <a:pt x="25823" y="20959"/>
                </a:cubicBezTo>
                <a:cubicBezTo>
                  <a:pt x="25268" y="20425"/>
                  <a:pt x="25268" y="19533"/>
                  <a:pt x="25823" y="18999"/>
                </a:cubicBezTo>
                <a:lnTo>
                  <a:pt x="40001" y="4820"/>
                </a:lnTo>
                <a:cubicBezTo>
                  <a:pt x="41110" y="3751"/>
                  <a:pt x="41150" y="1988"/>
                  <a:pt x="40100" y="860"/>
                </a:cubicBezTo>
                <a:cubicBezTo>
                  <a:pt x="39558" y="288"/>
                  <a:pt x="38829" y="1"/>
                  <a:pt x="38099"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7840850" y="235135"/>
            <a:ext cx="2278036" cy="2258836"/>
          </a:xfrm>
          <a:custGeom>
            <a:avLst/>
            <a:gdLst/>
            <a:ahLst/>
            <a:cxnLst/>
            <a:rect l="l" t="t" r="r" b="b"/>
            <a:pathLst>
              <a:path w="68220" h="67645" extrusionOk="0">
                <a:moveTo>
                  <a:pt x="65157" y="1"/>
                </a:moveTo>
                <a:cubicBezTo>
                  <a:pt x="64419" y="1"/>
                  <a:pt x="63682" y="288"/>
                  <a:pt x="63130" y="861"/>
                </a:cubicBezTo>
                <a:lnTo>
                  <a:pt x="53328" y="10663"/>
                </a:lnTo>
                <a:cubicBezTo>
                  <a:pt x="53051" y="10930"/>
                  <a:pt x="52694" y="11064"/>
                  <a:pt x="52338" y="11064"/>
                </a:cubicBezTo>
                <a:cubicBezTo>
                  <a:pt x="51982" y="11064"/>
                  <a:pt x="51625" y="10930"/>
                  <a:pt x="51348" y="10663"/>
                </a:cubicBezTo>
                <a:cubicBezTo>
                  <a:pt x="50813" y="10108"/>
                  <a:pt x="50813" y="9237"/>
                  <a:pt x="51348" y="8702"/>
                </a:cubicBezTo>
                <a:lnTo>
                  <a:pt x="53249" y="6821"/>
                </a:lnTo>
                <a:cubicBezTo>
                  <a:pt x="54358" y="5732"/>
                  <a:pt x="54397" y="3969"/>
                  <a:pt x="53348" y="2861"/>
                </a:cubicBezTo>
                <a:cubicBezTo>
                  <a:pt x="52796" y="2289"/>
                  <a:pt x="52066" y="2001"/>
                  <a:pt x="51339" y="2001"/>
                </a:cubicBezTo>
                <a:cubicBezTo>
                  <a:pt x="50631" y="2001"/>
                  <a:pt x="49925" y="2274"/>
                  <a:pt x="49387" y="2821"/>
                </a:cubicBezTo>
                <a:lnTo>
                  <a:pt x="33130" y="19059"/>
                </a:lnTo>
                <a:cubicBezTo>
                  <a:pt x="32857" y="19353"/>
                  <a:pt x="32483" y="19503"/>
                  <a:pt x="32106" y="19503"/>
                </a:cubicBezTo>
                <a:cubicBezTo>
                  <a:pt x="31798" y="19503"/>
                  <a:pt x="31487" y="19403"/>
                  <a:pt x="31229" y="19198"/>
                </a:cubicBezTo>
                <a:cubicBezTo>
                  <a:pt x="30595" y="18683"/>
                  <a:pt x="30555" y="17732"/>
                  <a:pt x="31130" y="17138"/>
                </a:cubicBezTo>
                <a:lnTo>
                  <a:pt x="33229" y="15039"/>
                </a:lnTo>
                <a:cubicBezTo>
                  <a:pt x="34338" y="13970"/>
                  <a:pt x="34377" y="12207"/>
                  <a:pt x="33347" y="11079"/>
                </a:cubicBezTo>
                <a:cubicBezTo>
                  <a:pt x="32798" y="10509"/>
                  <a:pt x="32072" y="10227"/>
                  <a:pt x="31348" y="10227"/>
                </a:cubicBezTo>
                <a:cubicBezTo>
                  <a:pt x="30637" y="10227"/>
                  <a:pt x="29927" y="10499"/>
                  <a:pt x="29387" y="11039"/>
                </a:cubicBezTo>
                <a:lnTo>
                  <a:pt x="12258" y="28148"/>
                </a:lnTo>
                <a:cubicBezTo>
                  <a:pt x="11149" y="29237"/>
                  <a:pt x="11109" y="30980"/>
                  <a:pt x="12159" y="32109"/>
                </a:cubicBezTo>
                <a:cubicBezTo>
                  <a:pt x="12701" y="32681"/>
                  <a:pt x="13430" y="32968"/>
                  <a:pt x="14160" y="32968"/>
                </a:cubicBezTo>
                <a:cubicBezTo>
                  <a:pt x="14871" y="32968"/>
                  <a:pt x="15582" y="32696"/>
                  <a:pt x="16119" y="32148"/>
                </a:cubicBezTo>
                <a:lnTo>
                  <a:pt x="25724" y="22544"/>
                </a:lnTo>
                <a:cubicBezTo>
                  <a:pt x="26005" y="22252"/>
                  <a:pt x="26374" y="22108"/>
                  <a:pt x="26749" y="22108"/>
                </a:cubicBezTo>
                <a:cubicBezTo>
                  <a:pt x="27060" y="22108"/>
                  <a:pt x="27375" y="22208"/>
                  <a:pt x="27644" y="22406"/>
                </a:cubicBezTo>
                <a:cubicBezTo>
                  <a:pt x="28278" y="22920"/>
                  <a:pt x="28318" y="23891"/>
                  <a:pt x="27743" y="24465"/>
                </a:cubicBezTo>
                <a:lnTo>
                  <a:pt x="18159" y="34049"/>
                </a:lnTo>
                <a:cubicBezTo>
                  <a:pt x="17050" y="35119"/>
                  <a:pt x="16991" y="36881"/>
                  <a:pt x="18040" y="38010"/>
                </a:cubicBezTo>
                <a:cubicBezTo>
                  <a:pt x="18592" y="38572"/>
                  <a:pt x="19322" y="38854"/>
                  <a:pt x="20050" y="38854"/>
                </a:cubicBezTo>
                <a:cubicBezTo>
                  <a:pt x="20758" y="38854"/>
                  <a:pt x="21463" y="38587"/>
                  <a:pt x="22001" y="38050"/>
                </a:cubicBezTo>
                <a:lnTo>
                  <a:pt x="28773" y="31297"/>
                </a:lnTo>
                <a:cubicBezTo>
                  <a:pt x="29040" y="31020"/>
                  <a:pt x="29392" y="30881"/>
                  <a:pt x="29746" y="30881"/>
                </a:cubicBezTo>
                <a:cubicBezTo>
                  <a:pt x="30100" y="30881"/>
                  <a:pt x="30456" y="31020"/>
                  <a:pt x="30734" y="31297"/>
                </a:cubicBezTo>
                <a:cubicBezTo>
                  <a:pt x="31268" y="31832"/>
                  <a:pt x="31268" y="32703"/>
                  <a:pt x="30734" y="33257"/>
                </a:cubicBezTo>
                <a:lnTo>
                  <a:pt x="1149" y="62842"/>
                </a:lnTo>
                <a:cubicBezTo>
                  <a:pt x="40" y="63912"/>
                  <a:pt x="0" y="65674"/>
                  <a:pt x="1050" y="66803"/>
                </a:cubicBezTo>
                <a:cubicBezTo>
                  <a:pt x="1589" y="67362"/>
                  <a:pt x="2310" y="67644"/>
                  <a:pt x="3034" y="67644"/>
                </a:cubicBezTo>
                <a:cubicBezTo>
                  <a:pt x="3746" y="67644"/>
                  <a:pt x="4461" y="67372"/>
                  <a:pt x="5010" y="66823"/>
                </a:cubicBezTo>
                <a:lnTo>
                  <a:pt x="42912" y="28921"/>
                </a:lnTo>
                <a:cubicBezTo>
                  <a:pt x="44001" y="27851"/>
                  <a:pt x="44061" y="26089"/>
                  <a:pt x="43011" y="24960"/>
                </a:cubicBezTo>
                <a:cubicBezTo>
                  <a:pt x="42462" y="24391"/>
                  <a:pt x="41736" y="24109"/>
                  <a:pt x="41012" y="24109"/>
                </a:cubicBezTo>
                <a:cubicBezTo>
                  <a:pt x="40300" y="24109"/>
                  <a:pt x="39590" y="24381"/>
                  <a:pt x="39051" y="24921"/>
                </a:cubicBezTo>
                <a:lnTo>
                  <a:pt x="37704" y="26267"/>
                </a:lnTo>
                <a:cubicBezTo>
                  <a:pt x="37427" y="26534"/>
                  <a:pt x="37070" y="26668"/>
                  <a:pt x="36716" y="26668"/>
                </a:cubicBezTo>
                <a:cubicBezTo>
                  <a:pt x="36362" y="26668"/>
                  <a:pt x="36011" y="26534"/>
                  <a:pt x="35744" y="26267"/>
                </a:cubicBezTo>
                <a:cubicBezTo>
                  <a:pt x="35189" y="25732"/>
                  <a:pt x="35189" y="24841"/>
                  <a:pt x="35744" y="24307"/>
                </a:cubicBezTo>
                <a:lnTo>
                  <a:pt x="45110" y="14960"/>
                </a:lnTo>
                <a:cubicBezTo>
                  <a:pt x="45377" y="14683"/>
                  <a:pt x="45734" y="14544"/>
                  <a:pt x="46090" y="14544"/>
                </a:cubicBezTo>
                <a:cubicBezTo>
                  <a:pt x="46447" y="14544"/>
                  <a:pt x="46803" y="14683"/>
                  <a:pt x="47071" y="14960"/>
                </a:cubicBezTo>
                <a:cubicBezTo>
                  <a:pt x="47605" y="15495"/>
                  <a:pt x="47605" y="16366"/>
                  <a:pt x="47071" y="16920"/>
                </a:cubicBezTo>
                <a:lnTo>
                  <a:pt x="46100" y="17891"/>
                </a:lnTo>
                <a:cubicBezTo>
                  <a:pt x="44991" y="18960"/>
                  <a:pt x="44952" y="20722"/>
                  <a:pt x="46001" y="21851"/>
                </a:cubicBezTo>
                <a:cubicBezTo>
                  <a:pt x="46541" y="22411"/>
                  <a:pt x="47262" y="22693"/>
                  <a:pt x="47986" y="22693"/>
                </a:cubicBezTo>
                <a:cubicBezTo>
                  <a:pt x="48697" y="22693"/>
                  <a:pt x="49412" y="22420"/>
                  <a:pt x="49962" y="21871"/>
                </a:cubicBezTo>
                <a:lnTo>
                  <a:pt x="67130" y="4722"/>
                </a:lnTo>
                <a:cubicBezTo>
                  <a:pt x="68220" y="3613"/>
                  <a:pt x="68200" y="1831"/>
                  <a:pt x="67091" y="761"/>
                </a:cubicBezTo>
                <a:cubicBezTo>
                  <a:pt x="66545" y="254"/>
                  <a:pt x="65850" y="1"/>
                  <a:pt x="651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8738100" y="2848236"/>
            <a:ext cx="203026" cy="185529"/>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able of Contents">
  <p:cSld name="CUSTOM">
    <p:spTree>
      <p:nvGrpSpPr>
        <p:cNvPr id="1" name="Shape 179"/>
        <p:cNvGrpSpPr/>
        <p:nvPr/>
      </p:nvGrpSpPr>
      <p:grpSpPr>
        <a:xfrm>
          <a:off x="0" y="0"/>
          <a:ext cx="0" cy="0"/>
          <a:chOff x="0" y="0"/>
          <a:chExt cx="0" cy="0"/>
        </a:xfrm>
      </p:grpSpPr>
      <p:pic>
        <p:nvPicPr>
          <p:cNvPr id="180" name="Google Shape;180;p13"/>
          <p:cNvPicPr preferRelativeResize="0"/>
          <p:nvPr/>
        </p:nvPicPr>
        <p:blipFill>
          <a:blip r:embed="rId2">
            <a:alphaModFix amt="10000"/>
          </a:blip>
          <a:stretch>
            <a:fillRect/>
          </a:stretch>
        </p:blipFill>
        <p:spPr>
          <a:xfrm>
            <a:off x="140075" y="189425"/>
            <a:ext cx="8863826" cy="4847374"/>
          </a:xfrm>
          <a:prstGeom prst="rect">
            <a:avLst/>
          </a:prstGeom>
          <a:noFill/>
          <a:ln>
            <a:noFill/>
          </a:ln>
        </p:spPr>
      </p:pic>
      <p:sp>
        <p:nvSpPr>
          <p:cNvPr id="181" name="Google Shape;181;p13"/>
          <p:cNvSpPr txBox="1">
            <a:spLocks noGrp="1"/>
          </p:cNvSpPr>
          <p:nvPr>
            <p:ph type="title"/>
          </p:nvPr>
        </p:nvSpPr>
        <p:spPr>
          <a:xfrm>
            <a:off x="621100" y="368825"/>
            <a:ext cx="7901700" cy="5727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a:latin typeface="Shabnam" panose="020B0603030804020204" pitchFamily="34" charset="-78"/>
                <a:cs typeface="Shabnam" panose="020B0603030804020204" pitchFamily="34" charset="-78"/>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dirty="0"/>
          </a:p>
        </p:txBody>
      </p:sp>
      <p:sp>
        <p:nvSpPr>
          <p:cNvPr id="182" name="Google Shape;182;p13"/>
          <p:cNvSpPr txBox="1">
            <a:spLocks noGrp="1"/>
          </p:cNvSpPr>
          <p:nvPr>
            <p:ph type="subTitle" idx="1"/>
          </p:nvPr>
        </p:nvSpPr>
        <p:spPr>
          <a:xfrm>
            <a:off x="3306244" y="1864875"/>
            <a:ext cx="2531400" cy="5013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100"/>
              <a:buNone/>
              <a:defRPr sz="2000" b="1">
                <a:solidFill>
                  <a:schemeClr val="dk1"/>
                </a:solidFill>
                <a:latin typeface="Shabnam" panose="020B0603030804020204" pitchFamily="34" charset="-78"/>
                <a:ea typeface="Shabnam" panose="020B0603030804020204" pitchFamily="34" charset="-78"/>
                <a:cs typeface="Shabnam" panose="020B0603030804020204" pitchFamily="34" charset="-78"/>
                <a:sym typeface="Montserrat"/>
              </a:defRPr>
            </a:lvl1pPr>
            <a:lvl2pPr lvl="1" algn="ctr" rtl="0">
              <a:spcBef>
                <a:spcPts val="0"/>
              </a:spcBef>
              <a:spcAft>
                <a:spcPts val="0"/>
              </a:spcAft>
              <a:buClr>
                <a:schemeClr val="dk1"/>
              </a:buClr>
              <a:buSzPts val="2100"/>
              <a:buNone/>
              <a:defRPr sz="2100">
                <a:solidFill>
                  <a:schemeClr val="dk1"/>
                </a:solidFill>
              </a:defRPr>
            </a:lvl2pPr>
            <a:lvl3pPr lvl="2" algn="ctr" rtl="0">
              <a:spcBef>
                <a:spcPts val="0"/>
              </a:spcBef>
              <a:spcAft>
                <a:spcPts val="0"/>
              </a:spcAft>
              <a:buClr>
                <a:schemeClr val="dk1"/>
              </a:buClr>
              <a:buSzPts val="2100"/>
              <a:buNone/>
              <a:defRPr sz="2100">
                <a:solidFill>
                  <a:schemeClr val="dk1"/>
                </a:solidFill>
              </a:defRPr>
            </a:lvl3pPr>
            <a:lvl4pPr lvl="3" algn="ctr" rtl="0">
              <a:spcBef>
                <a:spcPts val="0"/>
              </a:spcBef>
              <a:spcAft>
                <a:spcPts val="0"/>
              </a:spcAft>
              <a:buClr>
                <a:schemeClr val="dk1"/>
              </a:buClr>
              <a:buSzPts val="2100"/>
              <a:buNone/>
              <a:defRPr sz="2100">
                <a:solidFill>
                  <a:schemeClr val="dk1"/>
                </a:solidFill>
              </a:defRPr>
            </a:lvl4pPr>
            <a:lvl5pPr lvl="4" algn="ctr" rtl="0">
              <a:spcBef>
                <a:spcPts val="0"/>
              </a:spcBef>
              <a:spcAft>
                <a:spcPts val="0"/>
              </a:spcAft>
              <a:buClr>
                <a:schemeClr val="dk1"/>
              </a:buClr>
              <a:buSzPts val="2100"/>
              <a:buNone/>
              <a:defRPr sz="2100">
                <a:solidFill>
                  <a:schemeClr val="dk1"/>
                </a:solidFill>
              </a:defRPr>
            </a:lvl5pPr>
            <a:lvl6pPr lvl="5" algn="ctr" rtl="0">
              <a:spcBef>
                <a:spcPts val="0"/>
              </a:spcBef>
              <a:spcAft>
                <a:spcPts val="0"/>
              </a:spcAft>
              <a:buClr>
                <a:schemeClr val="dk1"/>
              </a:buClr>
              <a:buSzPts val="2100"/>
              <a:buNone/>
              <a:defRPr sz="2100">
                <a:solidFill>
                  <a:schemeClr val="dk1"/>
                </a:solidFill>
              </a:defRPr>
            </a:lvl6pPr>
            <a:lvl7pPr lvl="6" algn="ctr" rtl="0">
              <a:spcBef>
                <a:spcPts val="0"/>
              </a:spcBef>
              <a:spcAft>
                <a:spcPts val="0"/>
              </a:spcAft>
              <a:buClr>
                <a:schemeClr val="dk1"/>
              </a:buClr>
              <a:buSzPts val="2100"/>
              <a:buNone/>
              <a:defRPr sz="2100">
                <a:solidFill>
                  <a:schemeClr val="dk1"/>
                </a:solidFill>
              </a:defRPr>
            </a:lvl7pPr>
            <a:lvl8pPr lvl="7" algn="ctr" rtl="0">
              <a:spcBef>
                <a:spcPts val="0"/>
              </a:spcBef>
              <a:spcAft>
                <a:spcPts val="0"/>
              </a:spcAft>
              <a:buClr>
                <a:schemeClr val="dk1"/>
              </a:buClr>
              <a:buSzPts val="2100"/>
              <a:buNone/>
              <a:defRPr sz="2100">
                <a:solidFill>
                  <a:schemeClr val="dk1"/>
                </a:solidFill>
              </a:defRPr>
            </a:lvl8pPr>
            <a:lvl9pPr lvl="8" algn="ctr" rtl="0">
              <a:spcBef>
                <a:spcPts val="0"/>
              </a:spcBef>
              <a:spcAft>
                <a:spcPts val="0"/>
              </a:spcAft>
              <a:buClr>
                <a:schemeClr val="dk1"/>
              </a:buClr>
              <a:buSzPts val="2100"/>
              <a:buNone/>
              <a:defRPr sz="2100">
                <a:solidFill>
                  <a:schemeClr val="dk1"/>
                </a:solidFill>
              </a:defRPr>
            </a:lvl9pPr>
          </a:lstStyle>
          <a:p>
            <a:endParaRPr dirty="0"/>
          </a:p>
        </p:txBody>
      </p:sp>
      <p:sp>
        <p:nvSpPr>
          <p:cNvPr id="183" name="Google Shape;183;p13"/>
          <p:cNvSpPr txBox="1">
            <a:spLocks noGrp="1"/>
          </p:cNvSpPr>
          <p:nvPr>
            <p:ph type="subTitle" idx="2"/>
          </p:nvPr>
        </p:nvSpPr>
        <p:spPr>
          <a:xfrm>
            <a:off x="3306244" y="2232625"/>
            <a:ext cx="2531400" cy="618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atin typeface="Shabnam" panose="020B0603030804020204" pitchFamily="34" charset="-78"/>
                <a:cs typeface="Shabnam" panose="020B0603030804020204" pitchFamily="34" charset="-78"/>
              </a:defRPr>
            </a:lvl1pPr>
            <a:lvl2pPr lvl="1" algn="ctr" rtl="0">
              <a:spcBef>
                <a:spcPts val="0"/>
              </a:spcBef>
              <a:spcAft>
                <a:spcPts val="0"/>
              </a:spcAft>
              <a:buSzPts val="1500"/>
              <a:buNone/>
              <a:defRPr/>
            </a:lvl2pPr>
            <a:lvl3pPr lvl="2" algn="ctr" rtl="0">
              <a:spcBef>
                <a:spcPts val="0"/>
              </a:spcBef>
              <a:spcAft>
                <a:spcPts val="0"/>
              </a:spcAft>
              <a:buSzPts val="1500"/>
              <a:buNone/>
              <a:defRPr/>
            </a:lvl3pPr>
            <a:lvl4pPr lvl="3" algn="ctr" rtl="0">
              <a:spcBef>
                <a:spcPts val="0"/>
              </a:spcBef>
              <a:spcAft>
                <a:spcPts val="0"/>
              </a:spcAft>
              <a:buSzPts val="1500"/>
              <a:buNone/>
              <a:defRPr/>
            </a:lvl4pPr>
            <a:lvl5pPr lvl="4" algn="ctr" rtl="0">
              <a:spcBef>
                <a:spcPts val="0"/>
              </a:spcBef>
              <a:spcAft>
                <a:spcPts val="0"/>
              </a:spcAft>
              <a:buSzPts val="1500"/>
              <a:buNone/>
              <a:defRPr/>
            </a:lvl5pPr>
            <a:lvl6pPr lvl="5" algn="ctr" rtl="0">
              <a:spcBef>
                <a:spcPts val="0"/>
              </a:spcBef>
              <a:spcAft>
                <a:spcPts val="0"/>
              </a:spcAft>
              <a:buSzPts val="1500"/>
              <a:buNone/>
              <a:defRPr/>
            </a:lvl6pPr>
            <a:lvl7pPr lvl="6" algn="ctr" rtl="0">
              <a:spcBef>
                <a:spcPts val="0"/>
              </a:spcBef>
              <a:spcAft>
                <a:spcPts val="0"/>
              </a:spcAft>
              <a:buSzPts val="1500"/>
              <a:buNone/>
              <a:defRPr/>
            </a:lvl7pPr>
            <a:lvl8pPr lvl="7" algn="ctr" rtl="0">
              <a:spcBef>
                <a:spcPts val="0"/>
              </a:spcBef>
              <a:spcAft>
                <a:spcPts val="0"/>
              </a:spcAft>
              <a:buSzPts val="1500"/>
              <a:buNone/>
              <a:defRPr/>
            </a:lvl8pPr>
            <a:lvl9pPr lvl="8" algn="ctr" rtl="0">
              <a:spcBef>
                <a:spcPts val="0"/>
              </a:spcBef>
              <a:spcAft>
                <a:spcPts val="0"/>
              </a:spcAft>
              <a:buSzPts val="1500"/>
              <a:buNone/>
              <a:defRPr/>
            </a:lvl9pPr>
          </a:lstStyle>
          <a:p>
            <a:endParaRPr dirty="0"/>
          </a:p>
        </p:txBody>
      </p:sp>
      <p:sp>
        <p:nvSpPr>
          <p:cNvPr id="184" name="Google Shape;184;p13"/>
          <p:cNvSpPr txBox="1">
            <a:spLocks noGrp="1"/>
          </p:cNvSpPr>
          <p:nvPr>
            <p:ph type="title" idx="3" hasCustomPrompt="1"/>
          </p:nvPr>
        </p:nvSpPr>
        <p:spPr>
          <a:xfrm>
            <a:off x="4052344" y="1246325"/>
            <a:ext cx="1039200" cy="582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2"/>
              </a:buClr>
              <a:buSzPts val="4000"/>
              <a:buNone/>
              <a:defRPr sz="3400">
                <a:solidFill>
                  <a:schemeClr val="lt2"/>
                </a:solidFill>
                <a:latin typeface="Shabnam" panose="020B0603030804020204" pitchFamily="34" charset="-78"/>
                <a:cs typeface="Shabnam" panose="020B0603030804020204" pitchFamily="34" charset="-78"/>
              </a:defRPr>
            </a:lvl1pPr>
            <a:lvl2pPr lvl="1" algn="ctr" rtl="0">
              <a:spcBef>
                <a:spcPts val="0"/>
              </a:spcBef>
              <a:spcAft>
                <a:spcPts val="0"/>
              </a:spcAft>
              <a:buClr>
                <a:schemeClr val="lt2"/>
              </a:buClr>
              <a:buSzPts val="4000"/>
              <a:buNone/>
              <a:defRPr sz="4000">
                <a:solidFill>
                  <a:schemeClr val="lt2"/>
                </a:solidFill>
              </a:defRPr>
            </a:lvl2pPr>
            <a:lvl3pPr lvl="2" algn="ctr" rtl="0">
              <a:spcBef>
                <a:spcPts val="0"/>
              </a:spcBef>
              <a:spcAft>
                <a:spcPts val="0"/>
              </a:spcAft>
              <a:buClr>
                <a:schemeClr val="lt2"/>
              </a:buClr>
              <a:buSzPts val="4000"/>
              <a:buNone/>
              <a:defRPr sz="4000">
                <a:solidFill>
                  <a:schemeClr val="lt2"/>
                </a:solidFill>
              </a:defRPr>
            </a:lvl3pPr>
            <a:lvl4pPr lvl="3" algn="ctr" rtl="0">
              <a:spcBef>
                <a:spcPts val="0"/>
              </a:spcBef>
              <a:spcAft>
                <a:spcPts val="0"/>
              </a:spcAft>
              <a:buClr>
                <a:schemeClr val="lt2"/>
              </a:buClr>
              <a:buSzPts val="4000"/>
              <a:buNone/>
              <a:defRPr sz="4000">
                <a:solidFill>
                  <a:schemeClr val="lt2"/>
                </a:solidFill>
              </a:defRPr>
            </a:lvl4pPr>
            <a:lvl5pPr lvl="4" algn="ctr" rtl="0">
              <a:spcBef>
                <a:spcPts val="0"/>
              </a:spcBef>
              <a:spcAft>
                <a:spcPts val="0"/>
              </a:spcAft>
              <a:buClr>
                <a:schemeClr val="lt2"/>
              </a:buClr>
              <a:buSzPts val="4000"/>
              <a:buNone/>
              <a:defRPr sz="4000">
                <a:solidFill>
                  <a:schemeClr val="lt2"/>
                </a:solidFill>
              </a:defRPr>
            </a:lvl5pPr>
            <a:lvl6pPr lvl="5" algn="ctr" rtl="0">
              <a:spcBef>
                <a:spcPts val="0"/>
              </a:spcBef>
              <a:spcAft>
                <a:spcPts val="0"/>
              </a:spcAft>
              <a:buClr>
                <a:schemeClr val="lt2"/>
              </a:buClr>
              <a:buSzPts val="4000"/>
              <a:buNone/>
              <a:defRPr sz="4000">
                <a:solidFill>
                  <a:schemeClr val="lt2"/>
                </a:solidFill>
              </a:defRPr>
            </a:lvl6pPr>
            <a:lvl7pPr lvl="6" algn="ctr" rtl="0">
              <a:spcBef>
                <a:spcPts val="0"/>
              </a:spcBef>
              <a:spcAft>
                <a:spcPts val="0"/>
              </a:spcAft>
              <a:buClr>
                <a:schemeClr val="lt2"/>
              </a:buClr>
              <a:buSzPts val="4000"/>
              <a:buNone/>
              <a:defRPr sz="4000">
                <a:solidFill>
                  <a:schemeClr val="lt2"/>
                </a:solidFill>
              </a:defRPr>
            </a:lvl7pPr>
            <a:lvl8pPr lvl="7" algn="ctr" rtl="0">
              <a:spcBef>
                <a:spcPts val="0"/>
              </a:spcBef>
              <a:spcAft>
                <a:spcPts val="0"/>
              </a:spcAft>
              <a:buClr>
                <a:schemeClr val="lt2"/>
              </a:buClr>
              <a:buSzPts val="4000"/>
              <a:buNone/>
              <a:defRPr sz="4000">
                <a:solidFill>
                  <a:schemeClr val="lt2"/>
                </a:solidFill>
              </a:defRPr>
            </a:lvl8pPr>
            <a:lvl9pPr lvl="8" algn="ctr" rtl="0">
              <a:spcBef>
                <a:spcPts val="0"/>
              </a:spcBef>
              <a:spcAft>
                <a:spcPts val="0"/>
              </a:spcAft>
              <a:buClr>
                <a:schemeClr val="lt2"/>
              </a:buClr>
              <a:buSzPts val="4000"/>
              <a:buNone/>
              <a:defRPr sz="4000">
                <a:solidFill>
                  <a:schemeClr val="lt2"/>
                </a:solidFill>
              </a:defRPr>
            </a:lvl9pPr>
          </a:lstStyle>
          <a:p>
            <a:r>
              <a:rPr dirty="0"/>
              <a:t>xx%</a:t>
            </a:r>
          </a:p>
        </p:txBody>
      </p:sp>
      <p:sp>
        <p:nvSpPr>
          <p:cNvPr id="185" name="Google Shape;185;p13"/>
          <p:cNvSpPr txBox="1">
            <a:spLocks noGrp="1"/>
          </p:cNvSpPr>
          <p:nvPr>
            <p:ph type="subTitle" idx="4"/>
          </p:nvPr>
        </p:nvSpPr>
        <p:spPr>
          <a:xfrm>
            <a:off x="652019" y="1864875"/>
            <a:ext cx="2531400" cy="5013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100"/>
              <a:buNone/>
              <a:defRPr sz="2000" b="1">
                <a:solidFill>
                  <a:schemeClr val="dk1"/>
                </a:solidFill>
                <a:latin typeface="Shabnam" panose="020B0603030804020204" pitchFamily="34" charset="-78"/>
                <a:ea typeface="Shabnam" panose="020B0603030804020204" pitchFamily="34" charset="-78"/>
                <a:cs typeface="Shabnam" panose="020B0603030804020204" pitchFamily="34" charset="-78"/>
                <a:sym typeface="Montserrat"/>
              </a:defRPr>
            </a:lvl1pPr>
            <a:lvl2pPr lvl="1" algn="ctr" rtl="0">
              <a:spcBef>
                <a:spcPts val="0"/>
              </a:spcBef>
              <a:spcAft>
                <a:spcPts val="0"/>
              </a:spcAft>
              <a:buClr>
                <a:schemeClr val="dk1"/>
              </a:buClr>
              <a:buSzPts val="2100"/>
              <a:buNone/>
              <a:defRPr sz="2100">
                <a:solidFill>
                  <a:schemeClr val="dk1"/>
                </a:solidFill>
              </a:defRPr>
            </a:lvl2pPr>
            <a:lvl3pPr lvl="2" algn="ctr" rtl="0">
              <a:spcBef>
                <a:spcPts val="0"/>
              </a:spcBef>
              <a:spcAft>
                <a:spcPts val="0"/>
              </a:spcAft>
              <a:buClr>
                <a:schemeClr val="dk1"/>
              </a:buClr>
              <a:buSzPts val="2100"/>
              <a:buNone/>
              <a:defRPr sz="2100">
                <a:solidFill>
                  <a:schemeClr val="dk1"/>
                </a:solidFill>
              </a:defRPr>
            </a:lvl3pPr>
            <a:lvl4pPr lvl="3" algn="ctr" rtl="0">
              <a:spcBef>
                <a:spcPts val="0"/>
              </a:spcBef>
              <a:spcAft>
                <a:spcPts val="0"/>
              </a:spcAft>
              <a:buClr>
                <a:schemeClr val="dk1"/>
              </a:buClr>
              <a:buSzPts val="2100"/>
              <a:buNone/>
              <a:defRPr sz="2100">
                <a:solidFill>
                  <a:schemeClr val="dk1"/>
                </a:solidFill>
              </a:defRPr>
            </a:lvl4pPr>
            <a:lvl5pPr lvl="4" algn="ctr" rtl="0">
              <a:spcBef>
                <a:spcPts val="0"/>
              </a:spcBef>
              <a:spcAft>
                <a:spcPts val="0"/>
              </a:spcAft>
              <a:buClr>
                <a:schemeClr val="dk1"/>
              </a:buClr>
              <a:buSzPts val="2100"/>
              <a:buNone/>
              <a:defRPr sz="2100">
                <a:solidFill>
                  <a:schemeClr val="dk1"/>
                </a:solidFill>
              </a:defRPr>
            </a:lvl5pPr>
            <a:lvl6pPr lvl="5" algn="ctr" rtl="0">
              <a:spcBef>
                <a:spcPts val="0"/>
              </a:spcBef>
              <a:spcAft>
                <a:spcPts val="0"/>
              </a:spcAft>
              <a:buClr>
                <a:schemeClr val="dk1"/>
              </a:buClr>
              <a:buSzPts val="2100"/>
              <a:buNone/>
              <a:defRPr sz="2100">
                <a:solidFill>
                  <a:schemeClr val="dk1"/>
                </a:solidFill>
              </a:defRPr>
            </a:lvl6pPr>
            <a:lvl7pPr lvl="6" algn="ctr" rtl="0">
              <a:spcBef>
                <a:spcPts val="0"/>
              </a:spcBef>
              <a:spcAft>
                <a:spcPts val="0"/>
              </a:spcAft>
              <a:buClr>
                <a:schemeClr val="dk1"/>
              </a:buClr>
              <a:buSzPts val="2100"/>
              <a:buNone/>
              <a:defRPr sz="2100">
                <a:solidFill>
                  <a:schemeClr val="dk1"/>
                </a:solidFill>
              </a:defRPr>
            </a:lvl7pPr>
            <a:lvl8pPr lvl="7" algn="ctr" rtl="0">
              <a:spcBef>
                <a:spcPts val="0"/>
              </a:spcBef>
              <a:spcAft>
                <a:spcPts val="0"/>
              </a:spcAft>
              <a:buClr>
                <a:schemeClr val="dk1"/>
              </a:buClr>
              <a:buSzPts val="2100"/>
              <a:buNone/>
              <a:defRPr sz="2100">
                <a:solidFill>
                  <a:schemeClr val="dk1"/>
                </a:solidFill>
              </a:defRPr>
            </a:lvl8pPr>
            <a:lvl9pPr lvl="8" algn="ctr" rtl="0">
              <a:spcBef>
                <a:spcPts val="0"/>
              </a:spcBef>
              <a:spcAft>
                <a:spcPts val="0"/>
              </a:spcAft>
              <a:buClr>
                <a:schemeClr val="dk1"/>
              </a:buClr>
              <a:buSzPts val="2100"/>
              <a:buNone/>
              <a:defRPr sz="2100">
                <a:solidFill>
                  <a:schemeClr val="dk1"/>
                </a:solidFill>
              </a:defRPr>
            </a:lvl9pPr>
          </a:lstStyle>
          <a:p>
            <a:endParaRPr dirty="0"/>
          </a:p>
        </p:txBody>
      </p:sp>
      <p:sp>
        <p:nvSpPr>
          <p:cNvPr id="186" name="Google Shape;186;p13"/>
          <p:cNvSpPr txBox="1">
            <a:spLocks noGrp="1"/>
          </p:cNvSpPr>
          <p:nvPr>
            <p:ph type="subTitle" idx="5"/>
          </p:nvPr>
        </p:nvSpPr>
        <p:spPr>
          <a:xfrm>
            <a:off x="652019" y="2232625"/>
            <a:ext cx="2531400" cy="618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atin typeface="Shabnam" panose="020B0603030804020204" pitchFamily="34" charset="-78"/>
                <a:cs typeface="Shabnam" panose="020B0603030804020204" pitchFamily="34" charset="-78"/>
              </a:defRPr>
            </a:lvl1pPr>
            <a:lvl2pPr lvl="1" algn="ctr" rtl="0">
              <a:spcBef>
                <a:spcPts val="0"/>
              </a:spcBef>
              <a:spcAft>
                <a:spcPts val="0"/>
              </a:spcAft>
              <a:buSzPts val="1500"/>
              <a:buNone/>
              <a:defRPr/>
            </a:lvl2pPr>
            <a:lvl3pPr lvl="2" algn="ctr" rtl="0">
              <a:spcBef>
                <a:spcPts val="0"/>
              </a:spcBef>
              <a:spcAft>
                <a:spcPts val="0"/>
              </a:spcAft>
              <a:buSzPts val="1500"/>
              <a:buNone/>
              <a:defRPr/>
            </a:lvl3pPr>
            <a:lvl4pPr lvl="3" algn="ctr" rtl="0">
              <a:spcBef>
                <a:spcPts val="0"/>
              </a:spcBef>
              <a:spcAft>
                <a:spcPts val="0"/>
              </a:spcAft>
              <a:buSzPts val="1500"/>
              <a:buNone/>
              <a:defRPr/>
            </a:lvl4pPr>
            <a:lvl5pPr lvl="4" algn="ctr" rtl="0">
              <a:spcBef>
                <a:spcPts val="0"/>
              </a:spcBef>
              <a:spcAft>
                <a:spcPts val="0"/>
              </a:spcAft>
              <a:buSzPts val="1500"/>
              <a:buNone/>
              <a:defRPr/>
            </a:lvl5pPr>
            <a:lvl6pPr lvl="5" algn="ctr" rtl="0">
              <a:spcBef>
                <a:spcPts val="0"/>
              </a:spcBef>
              <a:spcAft>
                <a:spcPts val="0"/>
              </a:spcAft>
              <a:buSzPts val="1500"/>
              <a:buNone/>
              <a:defRPr/>
            </a:lvl6pPr>
            <a:lvl7pPr lvl="6" algn="ctr" rtl="0">
              <a:spcBef>
                <a:spcPts val="0"/>
              </a:spcBef>
              <a:spcAft>
                <a:spcPts val="0"/>
              </a:spcAft>
              <a:buSzPts val="1500"/>
              <a:buNone/>
              <a:defRPr/>
            </a:lvl7pPr>
            <a:lvl8pPr lvl="7" algn="ctr" rtl="0">
              <a:spcBef>
                <a:spcPts val="0"/>
              </a:spcBef>
              <a:spcAft>
                <a:spcPts val="0"/>
              </a:spcAft>
              <a:buSzPts val="1500"/>
              <a:buNone/>
              <a:defRPr/>
            </a:lvl8pPr>
            <a:lvl9pPr lvl="8" algn="ctr" rtl="0">
              <a:spcBef>
                <a:spcPts val="0"/>
              </a:spcBef>
              <a:spcAft>
                <a:spcPts val="0"/>
              </a:spcAft>
              <a:buSzPts val="1500"/>
              <a:buNone/>
              <a:defRPr/>
            </a:lvl9pPr>
          </a:lstStyle>
          <a:p>
            <a:endParaRPr dirty="0"/>
          </a:p>
        </p:txBody>
      </p:sp>
      <p:sp>
        <p:nvSpPr>
          <p:cNvPr id="187" name="Google Shape;187;p13"/>
          <p:cNvSpPr txBox="1">
            <a:spLocks noGrp="1"/>
          </p:cNvSpPr>
          <p:nvPr>
            <p:ph type="title" idx="6" hasCustomPrompt="1"/>
          </p:nvPr>
        </p:nvSpPr>
        <p:spPr>
          <a:xfrm>
            <a:off x="1398119" y="1246325"/>
            <a:ext cx="1039200" cy="582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2"/>
              </a:buClr>
              <a:buSzPts val="4000"/>
              <a:buNone/>
              <a:defRPr sz="3400">
                <a:solidFill>
                  <a:schemeClr val="lt2"/>
                </a:solidFill>
                <a:latin typeface="Shabnam" panose="020B0603030804020204" pitchFamily="34" charset="-78"/>
                <a:cs typeface="Shabnam" panose="020B0603030804020204" pitchFamily="34" charset="-78"/>
              </a:defRPr>
            </a:lvl1pPr>
            <a:lvl2pPr lvl="1" algn="ctr" rtl="0">
              <a:spcBef>
                <a:spcPts val="0"/>
              </a:spcBef>
              <a:spcAft>
                <a:spcPts val="0"/>
              </a:spcAft>
              <a:buClr>
                <a:schemeClr val="lt2"/>
              </a:buClr>
              <a:buSzPts val="4000"/>
              <a:buNone/>
              <a:defRPr sz="4000">
                <a:solidFill>
                  <a:schemeClr val="lt2"/>
                </a:solidFill>
              </a:defRPr>
            </a:lvl2pPr>
            <a:lvl3pPr lvl="2" algn="ctr" rtl="0">
              <a:spcBef>
                <a:spcPts val="0"/>
              </a:spcBef>
              <a:spcAft>
                <a:spcPts val="0"/>
              </a:spcAft>
              <a:buClr>
                <a:schemeClr val="lt2"/>
              </a:buClr>
              <a:buSzPts val="4000"/>
              <a:buNone/>
              <a:defRPr sz="4000">
                <a:solidFill>
                  <a:schemeClr val="lt2"/>
                </a:solidFill>
              </a:defRPr>
            </a:lvl3pPr>
            <a:lvl4pPr lvl="3" algn="ctr" rtl="0">
              <a:spcBef>
                <a:spcPts val="0"/>
              </a:spcBef>
              <a:spcAft>
                <a:spcPts val="0"/>
              </a:spcAft>
              <a:buClr>
                <a:schemeClr val="lt2"/>
              </a:buClr>
              <a:buSzPts val="4000"/>
              <a:buNone/>
              <a:defRPr sz="4000">
                <a:solidFill>
                  <a:schemeClr val="lt2"/>
                </a:solidFill>
              </a:defRPr>
            </a:lvl4pPr>
            <a:lvl5pPr lvl="4" algn="ctr" rtl="0">
              <a:spcBef>
                <a:spcPts val="0"/>
              </a:spcBef>
              <a:spcAft>
                <a:spcPts val="0"/>
              </a:spcAft>
              <a:buClr>
                <a:schemeClr val="lt2"/>
              </a:buClr>
              <a:buSzPts val="4000"/>
              <a:buNone/>
              <a:defRPr sz="4000">
                <a:solidFill>
                  <a:schemeClr val="lt2"/>
                </a:solidFill>
              </a:defRPr>
            </a:lvl5pPr>
            <a:lvl6pPr lvl="5" algn="ctr" rtl="0">
              <a:spcBef>
                <a:spcPts val="0"/>
              </a:spcBef>
              <a:spcAft>
                <a:spcPts val="0"/>
              </a:spcAft>
              <a:buClr>
                <a:schemeClr val="lt2"/>
              </a:buClr>
              <a:buSzPts val="4000"/>
              <a:buNone/>
              <a:defRPr sz="4000">
                <a:solidFill>
                  <a:schemeClr val="lt2"/>
                </a:solidFill>
              </a:defRPr>
            </a:lvl6pPr>
            <a:lvl7pPr lvl="6" algn="ctr" rtl="0">
              <a:spcBef>
                <a:spcPts val="0"/>
              </a:spcBef>
              <a:spcAft>
                <a:spcPts val="0"/>
              </a:spcAft>
              <a:buClr>
                <a:schemeClr val="lt2"/>
              </a:buClr>
              <a:buSzPts val="4000"/>
              <a:buNone/>
              <a:defRPr sz="4000">
                <a:solidFill>
                  <a:schemeClr val="lt2"/>
                </a:solidFill>
              </a:defRPr>
            </a:lvl7pPr>
            <a:lvl8pPr lvl="7" algn="ctr" rtl="0">
              <a:spcBef>
                <a:spcPts val="0"/>
              </a:spcBef>
              <a:spcAft>
                <a:spcPts val="0"/>
              </a:spcAft>
              <a:buClr>
                <a:schemeClr val="lt2"/>
              </a:buClr>
              <a:buSzPts val="4000"/>
              <a:buNone/>
              <a:defRPr sz="4000">
                <a:solidFill>
                  <a:schemeClr val="lt2"/>
                </a:solidFill>
              </a:defRPr>
            </a:lvl8pPr>
            <a:lvl9pPr lvl="8" algn="ctr" rtl="0">
              <a:spcBef>
                <a:spcPts val="0"/>
              </a:spcBef>
              <a:spcAft>
                <a:spcPts val="0"/>
              </a:spcAft>
              <a:buClr>
                <a:schemeClr val="lt2"/>
              </a:buClr>
              <a:buSzPts val="4000"/>
              <a:buNone/>
              <a:defRPr sz="4000">
                <a:solidFill>
                  <a:schemeClr val="lt2"/>
                </a:solidFill>
              </a:defRPr>
            </a:lvl9pPr>
          </a:lstStyle>
          <a:p>
            <a:r>
              <a:rPr dirty="0"/>
              <a:t>xx%</a:t>
            </a:r>
          </a:p>
        </p:txBody>
      </p:sp>
      <p:sp>
        <p:nvSpPr>
          <p:cNvPr id="188" name="Google Shape;188;p13"/>
          <p:cNvSpPr txBox="1">
            <a:spLocks noGrp="1"/>
          </p:cNvSpPr>
          <p:nvPr>
            <p:ph type="subTitle" idx="7"/>
          </p:nvPr>
        </p:nvSpPr>
        <p:spPr>
          <a:xfrm>
            <a:off x="5960469" y="1864875"/>
            <a:ext cx="2531400" cy="5013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100"/>
              <a:buNone/>
              <a:defRPr sz="2000" b="1">
                <a:solidFill>
                  <a:schemeClr val="dk1"/>
                </a:solidFill>
                <a:latin typeface="Shabnam" panose="020B0603030804020204" pitchFamily="34" charset="-78"/>
                <a:ea typeface="Shabnam" panose="020B0603030804020204" pitchFamily="34" charset="-78"/>
                <a:cs typeface="Shabnam" panose="020B0603030804020204" pitchFamily="34" charset="-78"/>
                <a:sym typeface="Montserrat"/>
              </a:defRPr>
            </a:lvl1pPr>
            <a:lvl2pPr lvl="1" algn="ctr" rtl="0">
              <a:spcBef>
                <a:spcPts val="0"/>
              </a:spcBef>
              <a:spcAft>
                <a:spcPts val="0"/>
              </a:spcAft>
              <a:buClr>
                <a:schemeClr val="dk1"/>
              </a:buClr>
              <a:buSzPts val="2100"/>
              <a:buNone/>
              <a:defRPr sz="2100">
                <a:solidFill>
                  <a:schemeClr val="dk1"/>
                </a:solidFill>
              </a:defRPr>
            </a:lvl2pPr>
            <a:lvl3pPr lvl="2" algn="ctr" rtl="0">
              <a:spcBef>
                <a:spcPts val="0"/>
              </a:spcBef>
              <a:spcAft>
                <a:spcPts val="0"/>
              </a:spcAft>
              <a:buClr>
                <a:schemeClr val="dk1"/>
              </a:buClr>
              <a:buSzPts val="2100"/>
              <a:buNone/>
              <a:defRPr sz="2100">
                <a:solidFill>
                  <a:schemeClr val="dk1"/>
                </a:solidFill>
              </a:defRPr>
            </a:lvl3pPr>
            <a:lvl4pPr lvl="3" algn="ctr" rtl="0">
              <a:spcBef>
                <a:spcPts val="0"/>
              </a:spcBef>
              <a:spcAft>
                <a:spcPts val="0"/>
              </a:spcAft>
              <a:buClr>
                <a:schemeClr val="dk1"/>
              </a:buClr>
              <a:buSzPts val="2100"/>
              <a:buNone/>
              <a:defRPr sz="2100">
                <a:solidFill>
                  <a:schemeClr val="dk1"/>
                </a:solidFill>
              </a:defRPr>
            </a:lvl4pPr>
            <a:lvl5pPr lvl="4" algn="ctr" rtl="0">
              <a:spcBef>
                <a:spcPts val="0"/>
              </a:spcBef>
              <a:spcAft>
                <a:spcPts val="0"/>
              </a:spcAft>
              <a:buClr>
                <a:schemeClr val="dk1"/>
              </a:buClr>
              <a:buSzPts val="2100"/>
              <a:buNone/>
              <a:defRPr sz="2100">
                <a:solidFill>
                  <a:schemeClr val="dk1"/>
                </a:solidFill>
              </a:defRPr>
            </a:lvl5pPr>
            <a:lvl6pPr lvl="5" algn="ctr" rtl="0">
              <a:spcBef>
                <a:spcPts val="0"/>
              </a:spcBef>
              <a:spcAft>
                <a:spcPts val="0"/>
              </a:spcAft>
              <a:buClr>
                <a:schemeClr val="dk1"/>
              </a:buClr>
              <a:buSzPts val="2100"/>
              <a:buNone/>
              <a:defRPr sz="2100">
                <a:solidFill>
                  <a:schemeClr val="dk1"/>
                </a:solidFill>
              </a:defRPr>
            </a:lvl6pPr>
            <a:lvl7pPr lvl="6" algn="ctr" rtl="0">
              <a:spcBef>
                <a:spcPts val="0"/>
              </a:spcBef>
              <a:spcAft>
                <a:spcPts val="0"/>
              </a:spcAft>
              <a:buClr>
                <a:schemeClr val="dk1"/>
              </a:buClr>
              <a:buSzPts val="2100"/>
              <a:buNone/>
              <a:defRPr sz="2100">
                <a:solidFill>
                  <a:schemeClr val="dk1"/>
                </a:solidFill>
              </a:defRPr>
            </a:lvl7pPr>
            <a:lvl8pPr lvl="7" algn="ctr" rtl="0">
              <a:spcBef>
                <a:spcPts val="0"/>
              </a:spcBef>
              <a:spcAft>
                <a:spcPts val="0"/>
              </a:spcAft>
              <a:buClr>
                <a:schemeClr val="dk1"/>
              </a:buClr>
              <a:buSzPts val="2100"/>
              <a:buNone/>
              <a:defRPr sz="2100">
                <a:solidFill>
                  <a:schemeClr val="dk1"/>
                </a:solidFill>
              </a:defRPr>
            </a:lvl8pPr>
            <a:lvl9pPr lvl="8" algn="ctr" rtl="0">
              <a:spcBef>
                <a:spcPts val="0"/>
              </a:spcBef>
              <a:spcAft>
                <a:spcPts val="0"/>
              </a:spcAft>
              <a:buClr>
                <a:schemeClr val="dk1"/>
              </a:buClr>
              <a:buSzPts val="2100"/>
              <a:buNone/>
              <a:defRPr sz="2100">
                <a:solidFill>
                  <a:schemeClr val="dk1"/>
                </a:solidFill>
              </a:defRPr>
            </a:lvl9pPr>
          </a:lstStyle>
          <a:p>
            <a:endParaRPr dirty="0"/>
          </a:p>
        </p:txBody>
      </p:sp>
      <p:sp>
        <p:nvSpPr>
          <p:cNvPr id="189" name="Google Shape;189;p13"/>
          <p:cNvSpPr txBox="1">
            <a:spLocks noGrp="1"/>
          </p:cNvSpPr>
          <p:nvPr>
            <p:ph type="subTitle" idx="8"/>
          </p:nvPr>
        </p:nvSpPr>
        <p:spPr>
          <a:xfrm>
            <a:off x="5960469" y="2232625"/>
            <a:ext cx="2531400" cy="618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atin typeface="Shabnam" panose="020B0603030804020204" pitchFamily="34" charset="-78"/>
                <a:cs typeface="Shabnam" panose="020B0603030804020204" pitchFamily="34" charset="-78"/>
              </a:defRPr>
            </a:lvl1pPr>
            <a:lvl2pPr lvl="1" algn="ctr" rtl="0">
              <a:spcBef>
                <a:spcPts val="0"/>
              </a:spcBef>
              <a:spcAft>
                <a:spcPts val="0"/>
              </a:spcAft>
              <a:buSzPts val="1500"/>
              <a:buNone/>
              <a:defRPr/>
            </a:lvl2pPr>
            <a:lvl3pPr lvl="2" algn="ctr" rtl="0">
              <a:spcBef>
                <a:spcPts val="0"/>
              </a:spcBef>
              <a:spcAft>
                <a:spcPts val="0"/>
              </a:spcAft>
              <a:buSzPts val="1500"/>
              <a:buNone/>
              <a:defRPr/>
            </a:lvl3pPr>
            <a:lvl4pPr lvl="3" algn="ctr" rtl="0">
              <a:spcBef>
                <a:spcPts val="0"/>
              </a:spcBef>
              <a:spcAft>
                <a:spcPts val="0"/>
              </a:spcAft>
              <a:buSzPts val="1500"/>
              <a:buNone/>
              <a:defRPr/>
            </a:lvl4pPr>
            <a:lvl5pPr lvl="4" algn="ctr" rtl="0">
              <a:spcBef>
                <a:spcPts val="0"/>
              </a:spcBef>
              <a:spcAft>
                <a:spcPts val="0"/>
              </a:spcAft>
              <a:buSzPts val="1500"/>
              <a:buNone/>
              <a:defRPr/>
            </a:lvl5pPr>
            <a:lvl6pPr lvl="5" algn="ctr" rtl="0">
              <a:spcBef>
                <a:spcPts val="0"/>
              </a:spcBef>
              <a:spcAft>
                <a:spcPts val="0"/>
              </a:spcAft>
              <a:buSzPts val="1500"/>
              <a:buNone/>
              <a:defRPr/>
            </a:lvl6pPr>
            <a:lvl7pPr lvl="6" algn="ctr" rtl="0">
              <a:spcBef>
                <a:spcPts val="0"/>
              </a:spcBef>
              <a:spcAft>
                <a:spcPts val="0"/>
              </a:spcAft>
              <a:buSzPts val="1500"/>
              <a:buNone/>
              <a:defRPr/>
            </a:lvl7pPr>
            <a:lvl8pPr lvl="7" algn="ctr" rtl="0">
              <a:spcBef>
                <a:spcPts val="0"/>
              </a:spcBef>
              <a:spcAft>
                <a:spcPts val="0"/>
              </a:spcAft>
              <a:buSzPts val="1500"/>
              <a:buNone/>
              <a:defRPr/>
            </a:lvl8pPr>
            <a:lvl9pPr lvl="8" algn="ctr" rtl="0">
              <a:spcBef>
                <a:spcPts val="0"/>
              </a:spcBef>
              <a:spcAft>
                <a:spcPts val="0"/>
              </a:spcAft>
              <a:buSzPts val="1500"/>
              <a:buNone/>
              <a:defRPr/>
            </a:lvl9pPr>
          </a:lstStyle>
          <a:p>
            <a:endParaRPr dirty="0"/>
          </a:p>
        </p:txBody>
      </p:sp>
      <p:sp>
        <p:nvSpPr>
          <p:cNvPr id="190" name="Google Shape;190;p13"/>
          <p:cNvSpPr txBox="1">
            <a:spLocks noGrp="1"/>
          </p:cNvSpPr>
          <p:nvPr>
            <p:ph type="title" idx="9" hasCustomPrompt="1"/>
          </p:nvPr>
        </p:nvSpPr>
        <p:spPr>
          <a:xfrm>
            <a:off x="6706569" y="1246325"/>
            <a:ext cx="1039200" cy="582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2"/>
              </a:buClr>
              <a:buSzPts val="4000"/>
              <a:buNone/>
              <a:defRPr sz="3400">
                <a:solidFill>
                  <a:schemeClr val="lt2"/>
                </a:solidFill>
                <a:latin typeface="Shabnam" panose="020B0603030804020204" pitchFamily="34" charset="-78"/>
                <a:cs typeface="Shabnam" panose="020B0603030804020204" pitchFamily="34" charset="-78"/>
              </a:defRPr>
            </a:lvl1pPr>
            <a:lvl2pPr lvl="1" algn="ctr" rtl="0">
              <a:spcBef>
                <a:spcPts val="0"/>
              </a:spcBef>
              <a:spcAft>
                <a:spcPts val="0"/>
              </a:spcAft>
              <a:buClr>
                <a:schemeClr val="lt2"/>
              </a:buClr>
              <a:buSzPts val="4000"/>
              <a:buNone/>
              <a:defRPr sz="4000">
                <a:solidFill>
                  <a:schemeClr val="lt2"/>
                </a:solidFill>
              </a:defRPr>
            </a:lvl2pPr>
            <a:lvl3pPr lvl="2" algn="ctr" rtl="0">
              <a:spcBef>
                <a:spcPts val="0"/>
              </a:spcBef>
              <a:spcAft>
                <a:spcPts val="0"/>
              </a:spcAft>
              <a:buClr>
                <a:schemeClr val="lt2"/>
              </a:buClr>
              <a:buSzPts val="4000"/>
              <a:buNone/>
              <a:defRPr sz="4000">
                <a:solidFill>
                  <a:schemeClr val="lt2"/>
                </a:solidFill>
              </a:defRPr>
            </a:lvl3pPr>
            <a:lvl4pPr lvl="3" algn="ctr" rtl="0">
              <a:spcBef>
                <a:spcPts val="0"/>
              </a:spcBef>
              <a:spcAft>
                <a:spcPts val="0"/>
              </a:spcAft>
              <a:buClr>
                <a:schemeClr val="lt2"/>
              </a:buClr>
              <a:buSzPts val="4000"/>
              <a:buNone/>
              <a:defRPr sz="4000">
                <a:solidFill>
                  <a:schemeClr val="lt2"/>
                </a:solidFill>
              </a:defRPr>
            </a:lvl4pPr>
            <a:lvl5pPr lvl="4" algn="ctr" rtl="0">
              <a:spcBef>
                <a:spcPts val="0"/>
              </a:spcBef>
              <a:spcAft>
                <a:spcPts val="0"/>
              </a:spcAft>
              <a:buClr>
                <a:schemeClr val="lt2"/>
              </a:buClr>
              <a:buSzPts val="4000"/>
              <a:buNone/>
              <a:defRPr sz="4000">
                <a:solidFill>
                  <a:schemeClr val="lt2"/>
                </a:solidFill>
              </a:defRPr>
            </a:lvl5pPr>
            <a:lvl6pPr lvl="5" algn="ctr" rtl="0">
              <a:spcBef>
                <a:spcPts val="0"/>
              </a:spcBef>
              <a:spcAft>
                <a:spcPts val="0"/>
              </a:spcAft>
              <a:buClr>
                <a:schemeClr val="lt2"/>
              </a:buClr>
              <a:buSzPts val="4000"/>
              <a:buNone/>
              <a:defRPr sz="4000">
                <a:solidFill>
                  <a:schemeClr val="lt2"/>
                </a:solidFill>
              </a:defRPr>
            </a:lvl6pPr>
            <a:lvl7pPr lvl="6" algn="ctr" rtl="0">
              <a:spcBef>
                <a:spcPts val="0"/>
              </a:spcBef>
              <a:spcAft>
                <a:spcPts val="0"/>
              </a:spcAft>
              <a:buClr>
                <a:schemeClr val="lt2"/>
              </a:buClr>
              <a:buSzPts val="4000"/>
              <a:buNone/>
              <a:defRPr sz="4000">
                <a:solidFill>
                  <a:schemeClr val="lt2"/>
                </a:solidFill>
              </a:defRPr>
            </a:lvl7pPr>
            <a:lvl8pPr lvl="7" algn="ctr" rtl="0">
              <a:spcBef>
                <a:spcPts val="0"/>
              </a:spcBef>
              <a:spcAft>
                <a:spcPts val="0"/>
              </a:spcAft>
              <a:buClr>
                <a:schemeClr val="lt2"/>
              </a:buClr>
              <a:buSzPts val="4000"/>
              <a:buNone/>
              <a:defRPr sz="4000">
                <a:solidFill>
                  <a:schemeClr val="lt2"/>
                </a:solidFill>
              </a:defRPr>
            </a:lvl8pPr>
            <a:lvl9pPr lvl="8" algn="ctr" rtl="0">
              <a:spcBef>
                <a:spcPts val="0"/>
              </a:spcBef>
              <a:spcAft>
                <a:spcPts val="0"/>
              </a:spcAft>
              <a:buClr>
                <a:schemeClr val="lt2"/>
              </a:buClr>
              <a:buSzPts val="4000"/>
              <a:buNone/>
              <a:defRPr sz="4000">
                <a:solidFill>
                  <a:schemeClr val="lt2"/>
                </a:solidFill>
              </a:defRPr>
            </a:lvl9pPr>
          </a:lstStyle>
          <a:p>
            <a:r>
              <a:rPr dirty="0"/>
              <a:t>xx%</a:t>
            </a:r>
          </a:p>
        </p:txBody>
      </p:sp>
      <p:sp>
        <p:nvSpPr>
          <p:cNvPr id="191" name="Google Shape;191;p13"/>
          <p:cNvSpPr txBox="1">
            <a:spLocks noGrp="1"/>
          </p:cNvSpPr>
          <p:nvPr>
            <p:ph type="subTitle" idx="13"/>
          </p:nvPr>
        </p:nvSpPr>
        <p:spPr>
          <a:xfrm>
            <a:off x="1979131" y="3622225"/>
            <a:ext cx="2531400" cy="5013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100"/>
              <a:buNone/>
              <a:defRPr sz="2000" b="1">
                <a:solidFill>
                  <a:schemeClr val="dk1"/>
                </a:solidFill>
                <a:latin typeface="Shabnam" panose="020B0603030804020204" pitchFamily="34" charset="-78"/>
                <a:ea typeface="Shabnam" panose="020B0603030804020204" pitchFamily="34" charset="-78"/>
                <a:cs typeface="Shabnam" panose="020B0603030804020204" pitchFamily="34" charset="-78"/>
                <a:sym typeface="Montserrat"/>
              </a:defRPr>
            </a:lvl1pPr>
            <a:lvl2pPr lvl="1" algn="ctr" rtl="0">
              <a:spcBef>
                <a:spcPts val="0"/>
              </a:spcBef>
              <a:spcAft>
                <a:spcPts val="0"/>
              </a:spcAft>
              <a:buClr>
                <a:schemeClr val="dk1"/>
              </a:buClr>
              <a:buSzPts val="2100"/>
              <a:buNone/>
              <a:defRPr sz="2100">
                <a:solidFill>
                  <a:schemeClr val="dk1"/>
                </a:solidFill>
              </a:defRPr>
            </a:lvl2pPr>
            <a:lvl3pPr lvl="2" algn="ctr" rtl="0">
              <a:spcBef>
                <a:spcPts val="0"/>
              </a:spcBef>
              <a:spcAft>
                <a:spcPts val="0"/>
              </a:spcAft>
              <a:buClr>
                <a:schemeClr val="dk1"/>
              </a:buClr>
              <a:buSzPts val="2100"/>
              <a:buNone/>
              <a:defRPr sz="2100">
                <a:solidFill>
                  <a:schemeClr val="dk1"/>
                </a:solidFill>
              </a:defRPr>
            </a:lvl3pPr>
            <a:lvl4pPr lvl="3" algn="ctr" rtl="0">
              <a:spcBef>
                <a:spcPts val="0"/>
              </a:spcBef>
              <a:spcAft>
                <a:spcPts val="0"/>
              </a:spcAft>
              <a:buClr>
                <a:schemeClr val="dk1"/>
              </a:buClr>
              <a:buSzPts val="2100"/>
              <a:buNone/>
              <a:defRPr sz="2100">
                <a:solidFill>
                  <a:schemeClr val="dk1"/>
                </a:solidFill>
              </a:defRPr>
            </a:lvl4pPr>
            <a:lvl5pPr lvl="4" algn="ctr" rtl="0">
              <a:spcBef>
                <a:spcPts val="0"/>
              </a:spcBef>
              <a:spcAft>
                <a:spcPts val="0"/>
              </a:spcAft>
              <a:buClr>
                <a:schemeClr val="dk1"/>
              </a:buClr>
              <a:buSzPts val="2100"/>
              <a:buNone/>
              <a:defRPr sz="2100">
                <a:solidFill>
                  <a:schemeClr val="dk1"/>
                </a:solidFill>
              </a:defRPr>
            </a:lvl5pPr>
            <a:lvl6pPr lvl="5" algn="ctr" rtl="0">
              <a:spcBef>
                <a:spcPts val="0"/>
              </a:spcBef>
              <a:spcAft>
                <a:spcPts val="0"/>
              </a:spcAft>
              <a:buClr>
                <a:schemeClr val="dk1"/>
              </a:buClr>
              <a:buSzPts val="2100"/>
              <a:buNone/>
              <a:defRPr sz="2100">
                <a:solidFill>
                  <a:schemeClr val="dk1"/>
                </a:solidFill>
              </a:defRPr>
            </a:lvl6pPr>
            <a:lvl7pPr lvl="6" algn="ctr" rtl="0">
              <a:spcBef>
                <a:spcPts val="0"/>
              </a:spcBef>
              <a:spcAft>
                <a:spcPts val="0"/>
              </a:spcAft>
              <a:buClr>
                <a:schemeClr val="dk1"/>
              </a:buClr>
              <a:buSzPts val="2100"/>
              <a:buNone/>
              <a:defRPr sz="2100">
                <a:solidFill>
                  <a:schemeClr val="dk1"/>
                </a:solidFill>
              </a:defRPr>
            </a:lvl7pPr>
            <a:lvl8pPr lvl="7" algn="ctr" rtl="0">
              <a:spcBef>
                <a:spcPts val="0"/>
              </a:spcBef>
              <a:spcAft>
                <a:spcPts val="0"/>
              </a:spcAft>
              <a:buClr>
                <a:schemeClr val="dk1"/>
              </a:buClr>
              <a:buSzPts val="2100"/>
              <a:buNone/>
              <a:defRPr sz="2100">
                <a:solidFill>
                  <a:schemeClr val="dk1"/>
                </a:solidFill>
              </a:defRPr>
            </a:lvl8pPr>
            <a:lvl9pPr lvl="8" algn="ctr" rtl="0">
              <a:spcBef>
                <a:spcPts val="0"/>
              </a:spcBef>
              <a:spcAft>
                <a:spcPts val="0"/>
              </a:spcAft>
              <a:buClr>
                <a:schemeClr val="dk1"/>
              </a:buClr>
              <a:buSzPts val="2100"/>
              <a:buNone/>
              <a:defRPr sz="2100">
                <a:solidFill>
                  <a:schemeClr val="dk1"/>
                </a:solidFill>
              </a:defRPr>
            </a:lvl9pPr>
          </a:lstStyle>
          <a:p>
            <a:endParaRPr dirty="0"/>
          </a:p>
        </p:txBody>
      </p:sp>
      <p:sp>
        <p:nvSpPr>
          <p:cNvPr id="192" name="Google Shape;192;p13"/>
          <p:cNvSpPr txBox="1">
            <a:spLocks noGrp="1"/>
          </p:cNvSpPr>
          <p:nvPr>
            <p:ph type="subTitle" idx="14"/>
          </p:nvPr>
        </p:nvSpPr>
        <p:spPr>
          <a:xfrm>
            <a:off x="1979131" y="3989975"/>
            <a:ext cx="2531400" cy="618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atin typeface="Shabnam" panose="020B0603030804020204" pitchFamily="34" charset="-78"/>
                <a:cs typeface="Shabnam" panose="020B0603030804020204" pitchFamily="34" charset="-78"/>
              </a:defRPr>
            </a:lvl1pPr>
            <a:lvl2pPr lvl="1" algn="ctr" rtl="0">
              <a:spcBef>
                <a:spcPts val="0"/>
              </a:spcBef>
              <a:spcAft>
                <a:spcPts val="0"/>
              </a:spcAft>
              <a:buSzPts val="1500"/>
              <a:buNone/>
              <a:defRPr/>
            </a:lvl2pPr>
            <a:lvl3pPr lvl="2" algn="ctr" rtl="0">
              <a:spcBef>
                <a:spcPts val="0"/>
              </a:spcBef>
              <a:spcAft>
                <a:spcPts val="0"/>
              </a:spcAft>
              <a:buSzPts val="1500"/>
              <a:buNone/>
              <a:defRPr/>
            </a:lvl3pPr>
            <a:lvl4pPr lvl="3" algn="ctr" rtl="0">
              <a:spcBef>
                <a:spcPts val="0"/>
              </a:spcBef>
              <a:spcAft>
                <a:spcPts val="0"/>
              </a:spcAft>
              <a:buSzPts val="1500"/>
              <a:buNone/>
              <a:defRPr/>
            </a:lvl4pPr>
            <a:lvl5pPr lvl="4" algn="ctr" rtl="0">
              <a:spcBef>
                <a:spcPts val="0"/>
              </a:spcBef>
              <a:spcAft>
                <a:spcPts val="0"/>
              </a:spcAft>
              <a:buSzPts val="1500"/>
              <a:buNone/>
              <a:defRPr/>
            </a:lvl5pPr>
            <a:lvl6pPr lvl="5" algn="ctr" rtl="0">
              <a:spcBef>
                <a:spcPts val="0"/>
              </a:spcBef>
              <a:spcAft>
                <a:spcPts val="0"/>
              </a:spcAft>
              <a:buSzPts val="1500"/>
              <a:buNone/>
              <a:defRPr/>
            </a:lvl6pPr>
            <a:lvl7pPr lvl="6" algn="ctr" rtl="0">
              <a:spcBef>
                <a:spcPts val="0"/>
              </a:spcBef>
              <a:spcAft>
                <a:spcPts val="0"/>
              </a:spcAft>
              <a:buSzPts val="1500"/>
              <a:buNone/>
              <a:defRPr/>
            </a:lvl7pPr>
            <a:lvl8pPr lvl="7" algn="ctr" rtl="0">
              <a:spcBef>
                <a:spcPts val="0"/>
              </a:spcBef>
              <a:spcAft>
                <a:spcPts val="0"/>
              </a:spcAft>
              <a:buSzPts val="1500"/>
              <a:buNone/>
              <a:defRPr/>
            </a:lvl8pPr>
            <a:lvl9pPr lvl="8" algn="ctr" rtl="0">
              <a:spcBef>
                <a:spcPts val="0"/>
              </a:spcBef>
              <a:spcAft>
                <a:spcPts val="0"/>
              </a:spcAft>
              <a:buSzPts val="1500"/>
              <a:buNone/>
              <a:defRPr/>
            </a:lvl9pPr>
          </a:lstStyle>
          <a:p>
            <a:endParaRPr dirty="0"/>
          </a:p>
        </p:txBody>
      </p:sp>
      <p:sp>
        <p:nvSpPr>
          <p:cNvPr id="193" name="Google Shape;193;p13"/>
          <p:cNvSpPr txBox="1">
            <a:spLocks noGrp="1"/>
          </p:cNvSpPr>
          <p:nvPr>
            <p:ph type="title" idx="15" hasCustomPrompt="1"/>
          </p:nvPr>
        </p:nvSpPr>
        <p:spPr>
          <a:xfrm>
            <a:off x="2725231" y="3003675"/>
            <a:ext cx="1039200" cy="582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2"/>
              </a:buClr>
              <a:buSzPts val="4000"/>
              <a:buNone/>
              <a:defRPr sz="3400">
                <a:solidFill>
                  <a:schemeClr val="lt2"/>
                </a:solidFill>
                <a:latin typeface="Shabnam" panose="020B0603030804020204" pitchFamily="34" charset="-78"/>
                <a:cs typeface="Shabnam" panose="020B0603030804020204" pitchFamily="34" charset="-78"/>
              </a:defRPr>
            </a:lvl1pPr>
            <a:lvl2pPr lvl="1" algn="ctr" rtl="0">
              <a:spcBef>
                <a:spcPts val="0"/>
              </a:spcBef>
              <a:spcAft>
                <a:spcPts val="0"/>
              </a:spcAft>
              <a:buClr>
                <a:schemeClr val="lt2"/>
              </a:buClr>
              <a:buSzPts val="4000"/>
              <a:buNone/>
              <a:defRPr sz="4000">
                <a:solidFill>
                  <a:schemeClr val="lt2"/>
                </a:solidFill>
              </a:defRPr>
            </a:lvl2pPr>
            <a:lvl3pPr lvl="2" algn="ctr" rtl="0">
              <a:spcBef>
                <a:spcPts val="0"/>
              </a:spcBef>
              <a:spcAft>
                <a:spcPts val="0"/>
              </a:spcAft>
              <a:buClr>
                <a:schemeClr val="lt2"/>
              </a:buClr>
              <a:buSzPts val="4000"/>
              <a:buNone/>
              <a:defRPr sz="4000">
                <a:solidFill>
                  <a:schemeClr val="lt2"/>
                </a:solidFill>
              </a:defRPr>
            </a:lvl3pPr>
            <a:lvl4pPr lvl="3" algn="ctr" rtl="0">
              <a:spcBef>
                <a:spcPts val="0"/>
              </a:spcBef>
              <a:spcAft>
                <a:spcPts val="0"/>
              </a:spcAft>
              <a:buClr>
                <a:schemeClr val="lt2"/>
              </a:buClr>
              <a:buSzPts val="4000"/>
              <a:buNone/>
              <a:defRPr sz="4000">
                <a:solidFill>
                  <a:schemeClr val="lt2"/>
                </a:solidFill>
              </a:defRPr>
            </a:lvl4pPr>
            <a:lvl5pPr lvl="4" algn="ctr" rtl="0">
              <a:spcBef>
                <a:spcPts val="0"/>
              </a:spcBef>
              <a:spcAft>
                <a:spcPts val="0"/>
              </a:spcAft>
              <a:buClr>
                <a:schemeClr val="lt2"/>
              </a:buClr>
              <a:buSzPts val="4000"/>
              <a:buNone/>
              <a:defRPr sz="4000">
                <a:solidFill>
                  <a:schemeClr val="lt2"/>
                </a:solidFill>
              </a:defRPr>
            </a:lvl5pPr>
            <a:lvl6pPr lvl="5" algn="ctr" rtl="0">
              <a:spcBef>
                <a:spcPts val="0"/>
              </a:spcBef>
              <a:spcAft>
                <a:spcPts val="0"/>
              </a:spcAft>
              <a:buClr>
                <a:schemeClr val="lt2"/>
              </a:buClr>
              <a:buSzPts val="4000"/>
              <a:buNone/>
              <a:defRPr sz="4000">
                <a:solidFill>
                  <a:schemeClr val="lt2"/>
                </a:solidFill>
              </a:defRPr>
            </a:lvl6pPr>
            <a:lvl7pPr lvl="6" algn="ctr" rtl="0">
              <a:spcBef>
                <a:spcPts val="0"/>
              </a:spcBef>
              <a:spcAft>
                <a:spcPts val="0"/>
              </a:spcAft>
              <a:buClr>
                <a:schemeClr val="lt2"/>
              </a:buClr>
              <a:buSzPts val="4000"/>
              <a:buNone/>
              <a:defRPr sz="4000">
                <a:solidFill>
                  <a:schemeClr val="lt2"/>
                </a:solidFill>
              </a:defRPr>
            </a:lvl7pPr>
            <a:lvl8pPr lvl="7" algn="ctr" rtl="0">
              <a:spcBef>
                <a:spcPts val="0"/>
              </a:spcBef>
              <a:spcAft>
                <a:spcPts val="0"/>
              </a:spcAft>
              <a:buClr>
                <a:schemeClr val="lt2"/>
              </a:buClr>
              <a:buSzPts val="4000"/>
              <a:buNone/>
              <a:defRPr sz="4000">
                <a:solidFill>
                  <a:schemeClr val="lt2"/>
                </a:solidFill>
              </a:defRPr>
            </a:lvl8pPr>
            <a:lvl9pPr lvl="8" algn="ctr" rtl="0">
              <a:spcBef>
                <a:spcPts val="0"/>
              </a:spcBef>
              <a:spcAft>
                <a:spcPts val="0"/>
              </a:spcAft>
              <a:buClr>
                <a:schemeClr val="lt2"/>
              </a:buClr>
              <a:buSzPts val="4000"/>
              <a:buNone/>
              <a:defRPr sz="4000">
                <a:solidFill>
                  <a:schemeClr val="lt2"/>
                </a:solidFill>
              </a:defRPr>
            </a:lvl9pPr>
          </a:lstStyle>
          <a:p>
            <a:r>
              <a:rPr dirty="0"/>
              <a:t>xx%</a:t>
            </a:r>
          </a:p>
        </p:txBody>
      </p:sp>
      <p:sp>
        <p:nvSpPr>
          <p:cNvPr id="194" name="Google Shape;194;p13"/>
          <p:cNvSpPr txBox="1">
            <a:spLocks noGrp="1"/>
          </p:cNvSpPr>
          <p:nvPr>
            <p:ph type="subTitle" idx="16"/>
          </p:nvPr>
        </p:nvSpPr>
        <p:spPr>
          <a:xfrm>
            <a:off x="4633356" y="3622225"/>
            <a:ext cx="2531400" cy="5013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100"/>
              <a:buNone/>
              <a:defRPr sz="2000" b="1">
                <a:solidFill>
                  <a:schemeClr val="dk1"/>
                </a:solidFill>
                <a:latin typeface="Shabnam" panose="020B0603030804020204" pitchFamily="34" charset="-78"/>
                <a:ea typeface="Shabnam" panose="020B0603030804020204" pitchFamily="34" charset="-78"/>
                <a:cs typeface="Shabnam" panose="020B0603030804020204" pitchFamily="34" charset="-78"/>
                <a:sym typeface="Montserrat"/>
              </a:defRPr>
            </a:lvl1pPr>
            <a:lvl2pPr lvl="1" algn="ctr" rtl="0">
              <a:spcBef>
                <a:spcPts val="0"/>
              </a:spcBef>
              <a:spcAft>
                <a:spcPts val="0"/>
              </a:spcAft>
              <a:buClr>
                <a:schemeClr val="dk1"/>
              </a:buClr>
              <a:buSzPts val="2100"/>
              <a:buNone/>
              <a:defRPr sz="2100">
                <a:solidFill>
                  <a:schemeClr val="dk1"/>
                </a:solidFill>
              </a:defRPr>
            </a:lvl2pPr>
            <a:lvl3pPr lvl="2" algn="ctr" rtl="0">
              <a:spcBef>
                <a:spcPts val="0"/>
              </a:spcBef>
              <a:spcAft>
                <a:spcPts val="0"/>
              </a:spcAft>
              <a:buClr>
                <a:schemeClr val="dk1"/>
              </a:buClr>
              <a:buSzPts val="2100"/>
              <a:buNone/>
              <a:defRPr sz="2100">
                <a:solidFill>
                  <a:schemeClr val="dk1"/>
                </a:solidFill>
              </a:defRPr>
            </a:lvl3pPr>
            <a:lvl4pPr lvl="3" algn="ctr" rtl="0">
              <a:spcBef>
                <a:spcPts val="0"/>
              </a:spcBef>
              <a:spcAft>
                <a:spcPts val="0"/>
              </a:spcAft>
              <a:buClr>
                <a:schemeClr val="dk1"/>
              </a:buClr>
              <a:buSzPts val="2100"/>
              <a:buNone/>
              <a:defRPr sz="2100">
                <a:solidFill>
                  <a:schemeClr val="dk1"/>
                </a:solidFill>
              </a:defRPr>
            </a:lvl4pPr>
            <a:lvl5pPr lvl="4" algn="ctr" rtl="0">
              <a:spcBef>
                <a:spcPts val="0"/>
              </a:spcBef>
              <a:spcAft>
                <a:spcPts val="0"/>
              </a:spcAft>
              <a:buClr>
                <a:schemeClr val="dk1"/>
              </a:buClr>
              <a:buSzPts val="2100"/>
              <a:buNone/>
              <a:defRPr sz="2100">
                <a:solidFill>
                  <a:schemeClr val="dk1"/>
                </a:solidFill>
              </a:defRPr>
            </a:lvl5pPr>
            <a:lvl6pPr lvl="5" algn="ctr" rtl="0">
              <a:spcBef>
                <a:spcPts val="0"/>
              </a:spcBef>
              <a:spcAft>
                <a:spcPts val="0"/>
              </a:spcAft>
              <a:buClr>
                <a:schemeClr val="dk1"/>
              </a:buClr>
              <a:buSzPts val="2100"/>
              <a:buNone/>
              <a:defRPr sz="2100">
                <a:solidFill>
                  <a:schemeClr val="dk1"/>
                </a:solidFill>
              </a:defRPr>
            </a:lvl6pPr>
            <a:lvl7pPr lvl="6" algn="ctr" rtl="0">
              <a:spcBef>
                <a:spcPts val="0"/>
              </a:spcBef>
              <a:spcAft>
                <a:spcPts val="0"/>
              </a:spcAft>
              <a:buClr>
                <a:schemeClr val="dk1"/>
              </a:buClr>
              <a:buSzPts val="2100"/>
              <a:buNone/>
              <a:defRPr sz="2100">
                <a:solidFill>
                  <a:schemeClr val="dk1"/>
                </a:solidFill>
              </a:defRPr>
            </a:lvl7pPr>
            <a:lvl8pPr lvl="7" algn="ctr" rtl="0">
              <a:spcBef>
                <a:spcPts val="0"/>
              </a:spcBef>
              <a:spcAft>
                <a:spcPts val="0"/>
              </a:spcAft>
              <a:buClr>
                <a:schemeClr val="dk1"/>
              </a:buClr>
              <a:buSzPts val="2100"/>
              <a:buNone/>
              <a:defRPr sz="2100">
                <a:solidFill>
                  <a:schemeClr val="dk1"/>
                </a:solidFill>
              </a:defRPr>
            </a:lvl8pPr>
            <a:lvl9pPr lvl="8" algn="ctr" rtl="0">
              <a:spcBef>
                <a:spcPts val="0"/>
              </a:spcBef>
              <a:spcAft>
                <a:spcPts val="0"/>
              </a:spcAft>
              <a:buClr>
                <a:schemeClr val="dk1"/>
              </a:buClr>
              <a:buSzPts val="2100"/>
              <a:buNone/>
              <a:defRPr sz="2100">
                <a:solidFill>
                  <a:schemeClr val="dk1"/>
                </a:solidFill>
              </a:defRPr>
            </a:lvl9pPr>
          </a:lstStyle>
          <a:p>
            <a:endParaRPr dirty="0"/>
          </a:p>
        </p:txBody>
      </p:sp>
      <p:sp>
        <p:nvSpPr>
          <p:cNvPr id="195" name="Google Shape;195;p13"/>
          <p:cNvSpPr txBox="1">
            <a:spLocks noGrp="1"/>
          </p:cNvSpPr>
          <p:nvPr>
            <p:ph type="subTitle" idx="17"/>
          </p:nvPr>
        </p:nvSpPr>
        <p:spPr>
          <a:xfrm>
            <a:off x="4633356" y="3989975"/>
            <a:ext cx="2531400" cy="618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atin typeface="Shabnam" panose="020B0603030804020204" pitchFamily="34" charset="-78"/>
                <a:cs typeface="Shabnam" panose="020B0603030804020204" pitchFamily="34" charset="-78"/>
              </a:defRPr>
            </a:lvl1pPr>
            <a:lvl2pPr lvl="1" algn="ctr" rtl="0">
              <a:spcBef>
                <a:spcPts val="0"/>
              </a:spcBef>
              <a:spcAft>
                <a:spcPts val="0"/>
              </a:spcAft>
              <a:buSzPts val="1500"/>
              <a:buNone/>
              <a:defRPr/>
            </a:lvl2pPr>
            <a:lvl3pPr lvl="2" algn="ctr" rtl="0">
              <a:spcBef>
                <a:spcPts val="0"/>
              </a:spcBef>
              <a:spcAft>
                <a:spcPts val="0"/>
              </a:spcAft>
              <a:buSzPts val="1500"/>
              <a:buNone/>
              <a:defRPr/>
            </a:lvl3pPr>
            <a:lvl4pPr lvl="3" algn="ctr" rtl="0">
              <a:spcBef>
                <a:spcPts val="0"/>
              </a:spcBef>
              <a:spcAft>
                <a:spcPts val="0"/>
              </a:spcAft>
              <a:buSzPts val="1500"/>
              <a:buNone/>
              <a:defRPr/>
            </a:lvl4pPr>
            <a:lvl5pPr lvl="4" algn="ctr" rtl="0">
              <a:spcBef>
                <a:spcPts val="0"/>
              </a:spcBef>
              <a:spcAft>
                <a:spcPts val="0"/>
              </a:spcAft>
              <a:buSzPts val="1500"/>
              <a:buNone/>
              <a:defRPr/>
            </a:lvl5pPr>
            <a:lvl6pPr lvl="5" algn="ctr" rtl="0">
              <a:spcBef>
                <a:spcPts val="0"/>
              </a:spcBef>
              <a:spcAft>
                <a:spcPts val="0"/>
              </a:spcAft>
              <a:buSzPts val="1500"/>
              <a:buNone/>
              <a:defRPr/>
            </a:lvl6pPr>
            <a:lvl7pPr lvl="6" algn="ctr" rtl="0">
              <a:spcBef>
                <a:spcPts val="0"/>
              </a:spcBef>
              <a:spcAft>
                <a:spcPts val="0"/>
              </a:spcAft>
              <a:buSzPts val="1500"/>
              <a:buNone/>
              <a:defRPr/>
            </a:lvl7pPr>
            <a:lvl8pPr lvl="7" algn="ctr" rtl="0">
              <a:spcBef>
                <a:spcPts val="0"/>
              </a:spcBef>
              <a:spcAft>
                <a:spcPts val="0"/>
              </a:spcAft>
              <a:buSzPts val="1500"/>
              <a:buNone/>
              <a:defRPr/>
            </a:lvl8pPr>
            <a:lvl9pPr lvl="8" algn="ctr" rtl="0">
              <a:spcBef>
                <a:spcPts val="0"/>
              </a:spcBef>
              <a:spcAft>
                <a:spcPts val="0"/>
              </a:spcAft>
              <a:buSzPts val="1500"/>
              <a:buNone/>
              <a:defRPr/>
            </a:lvl9pPr>
          </a:lstStyle>
          <a:p>
            <a:endParaRPr dirty="0"/>
          </a:p>
        </p:txBody>
      </p:sp>
      <p:sp>
        <p:nvSpPr>
          <p:cNvPr id="196" name="Google Shape;196;p13"/>
          <p:cNvSpPr txBox="1">
            <a:spLocks noGrp="1"/>
          </p:cNvSpPr>
          <p:nvPr>
            <p:ph type="title" idx="18" hasCustomPrompt="1"/>
          </p:nvPr>
        </p:nvSpPr>
        <p:spPr>
          <a:xfrm>
            <a:off x="5379456" y="3003675"/>
            <a:ext cx="1039200" cy="582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2"/>
              </a:buClr>
              <a:buSzPts val="4000"/>
              <a:buNone/>
              <a:defRPr sz="3400">
                <a:solidFill>
                  <a:schemeClr val="lt2"/>
                </a:solidFill>
                <a:latin typeface="Shabnam" panose="020B0603030804020204" pitchFamily="34" charset="-78"/>
                <a:cs typeface="Shabnam" panose="020B0603030804020204" pitchFamily="34" charset="-78"/>
              </a:defRPr>
            </a:lvl1pPr>
            <a:lvl2pPr lvl="1" algn="ctr" rtl="0">
              <a:spcBef>
                <a:spcPts val="0"/>
              </a:spcBef>
              <a:spcAft>
                <a:spcPts val="0"/>
              </a:spcAft>
              <a:buClr>
                <a:schemeClr val="lt2"/>
              </a:buClr>
              <a:buSzPts val="4000"/>
              <a:buNone/>
              <a:defRPr sz="4000">
                <a:solidFill>
                  <a:schemeClr val="lt2"/>
                </a:solidFill>
              </a:defRPr>
            </a:lvl2pPr>
            <a:lvl3pPr lvl="2" algn="ctr" rtl="0">
              <a:spcBef>
                <a:spcPts val="0"/>
              </a:spcBef>
              <a:spcAft>
                <a:spcPts val="0"/>
              </a:spcAft>
              <a:buClr>
                <a:schemeClr val="lt2"/>
              </a:buClr>
              <a:buSzPts val="4000"/>
              <a:buNone/>
              <a:defRPr sz="4000">
                <a:solidFill>
                  <a:schemeClr val="lt2"/>
                </a:solidFill>
              </a:defRPr>
            </a:lvl3pPr>
            <a:lvl4pPr lvl="3" algn="ctr" rtl="0">
              <a:spcBef>
                <a:spcPts val="0"/>
              </a:spcBef>
              <a:spcAft>
                <a:spcPts val="0"/>
              </a:spcAft>
              <a:buClr>
                <a:schemeClr val="lt2"/>
              </a:buClr>
              <a:buSzPts val="4000"/>
              <a:buNone/>
              <a:defRPr sz="4000">
                <a:solidFill>
                  <a:schemeClr val="lt2"/>
                </a:solidFill>
              </a:defRPr>
            </a:lvl4pPr>
            <a:lvl5pPr lvl="4" algn="ctr" rtl="0">
              <a:spcBef>
                <a:spcPts val="0"/>
              </a:spcBef>
              <a:spcAft>
                <a:spcPts val="0"/>
              </a:spcAft>
              <a:buClr>
                <a:schemeClr val="lt2"/>
              </a:buClr>
              <a:buSzPts val="4000"/>
              <a:buNone/>
              <a:defRPr sz="4000">
                <a:solidFill>
                  <a:schemeClr val="lt2"/>
                </a:solidFill>
              </a:defRPr>
            </a:lvl5pPr>
            <a:lvl6pPr lvl="5" algn="ctr" rtl="0">
              <a:spcBef>
                <a:spcPts val="0"/>
              </a:spcBef>
              <a:spcAft>
                <a:spcPts val="0"/>
              </a:spcAft>
              <a:buClr>
                <a:schemeClr val="lt2"/>
              </a:buClr>
              <a:buSzPts val="4000"/>
              <a:buNone/>
              <a:defRPr sz="4000">
                <a:solidFill>
                  <a:schemeClr val="lt2"/>
                </a:solidFill>
              </a:defRPr>
            </a:lvl6pPr>
            <a:lvl7pPr lvl="6" algn="ctr" rtl="0">
              <a:spcBef>
                <a:spcPts val="0"/>
              </a:spcBef>
              <a:spcAft>
                <a:spcPts val="0"/>
              </a:spcAft>
              <a:buClr>
                <a:schemeClr val="lt2"/>
              </a:buClr>
              <a:buSzPts val="4000"/>
              <a:buNone/>
              <a:defRPr sz="4000">
                <a:solidFill>
                  <a:schemeClr val="lt2"/>
                </a:solidFill>
              </a:defRPr>
            </a:lvl7pPr>
            <a:lvl8pPr lvl="7" algn="ctr" rtl="0">
              <a:spcBef>
                <a:spcPts val="0"/>
              </a:spcBef>
              <a:spcAft>
                <a:spcPts val="0"/>
              </a:spcAft>
              <a:buClr>
                <a:schemeClr val="lt2"/>
              </a:buClr>
              <a:buSzPts val="4000"/>
              <a:buNone/>
              <a:defRPr sz="4000">
                <a:solidFill>
                  <a:schemeClr val="lt2"/>
                </a:solidFill>
              </a:defRPr>
            </a:lvl8pPr>
            <a:lvl9pPr lvl="8" algn="ctr" rtl="0">
              <a:spcBef>
                <a:spcPts val="0"/>
              </a:spcBef>
              <a:spcAft>
                <a:spcPts val="0"/>
              </a:spcAft>
              <a:buClr>
                <a:schemeClr val="lt2"/>
              </a:buClr>
              <a:buSzPts val="4000"/>
              <a:buNone/>
              <a:defRPr sz="4000">
                <a:solidFill>
                  <a:schemeClr val="lt2"/>
                </a:solidFill>
              </a:defRPr>
            </a:lvl9pPr>
          </a:lstStyle>
          <a:p>
            <a:r>
              <a:rPr dirty="0"/>
              <a:t>xx%</a:t>
            </a:r>
          </a:p>
        </p:txBody>
      </p:sp>
      <p:sp>
        <p:nvSpPr>
          <p:cNvPr id="197" name="Google Shape;197;p13"/>
          <p:cNvSpPr/>
          <p:nvPr/>
        </p:nvSpPr>
        <p:spPr>
          <a:xfrm>
            <a:off x="9009300" y="2687175"/>
            <a:ext cx="349550" cy="348800"/>
          </a:xfrm>
          <a:custGeom>
            <a:avLst/>
            <a:gdLst/>
            <a:ahLst/>
            <a:cxnLst/>
            <a:rect l="l" t="t" r="r" b="b"/>
            <a:pathLst>
              <a:path w="13982" h="13952" extrusionOk="0">
                <a:moveTo>
                  <a:pt x="13845" y="1"/>
                </a:moveTo>
                <a:cubicBezTo>
                  <a:pt x="13813" y="1"/>
                  <a:pt x="13783" y="11"/>
                  <a:pt x="13763" y="30"/>
                </a:cubicBezTo>
                <a:lnTo>
                  <a:pt x="60" y="13734"/>
                </a:lnTo>
                <a:cubicBezTo>
                  <a:pt x="1" y="13793"/>
                  <a:pt x="1" y="13872"/>
                  <a:pt x="60" y="13912"/>
                </a:cubicBezTo>
                <a:cubicBezTo>
                  <a:pt x="80" y="13932"/>
                  <a:pt x="120" y="13952"/>
                  <a:pt x="139" y="13952"/>
                </a:cubicBezTo>
                <a:cubicBezTo>
                  <a:pt x="179" y="13952"/>
                  <a:pt x="199" y="13932"/>
                  <a:pt x="238" y="13912"/>
                </a:cubicBezTo>
                <a:lnTo>
                  <a:pt x="13942" y="209"/>
                </a:lnTo>
                <a:cubicBezTo>
                  <a:pt x="13981" y="149"/>
                  <a:pt x="13981" y="90"/>
                  <a:pt x="13942" y="30"/>
                </a:cubicBezTo>
                <a:cubicBezTo>
                  <a:pt x="13912" y="11"/>
                  <a:pt x="13877" y="1"/>
                  <a:pt x="138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13"/>
          <p:cNvSpPr/>
          <p:nvPr/>
        </p:nvSpPr>
        <p:spPr>
          <a:xfrm>
            <a:off x="7138900" y="4142325"/>
            <a:ext cx="481150" cy="479750"/>
          </a:xfrm>
          <a:custGeom>
            <a:avLst/>
            <a:gdLst/>
            <a:ahLst/>
            <a:cxnLst/>
            <a:rect l="l" t="t" r="r" b="b"/>
            <a:pathLst>
              <a:path w="19246" h="19190" extrusionOk="0">
                <a:moveTo>
                  <a:pt x="19077" y="1"/>
                </a:moveTo>
                <a:cubicBezTo>
                  <a:pt x="19048" y="1"/>
                  <a:pt x="19019" y="13"/>
                  <a:pt x="18991" y="40"/>
                </a:cubicBezTo>
                <a:lnTo>
                  <a:pt x="60" y="18971"/>
                </a:lnTo>
                <a:cubicBezTo>
                  <a:pt x="0" y="19031"/>
                  <a:pt x="0" y="19110"/>
                  <a:pt x="60" y="19150"/>
                </a:cubicBezTo>
                <a:cubicBezTo>
                  <a:pt x="80" y="19169"/>
                  <a:pt x="99" y="19189"/>
                  <a:pt x="139" y="19189"/>
                </a:cubicBezTo>
                <a:cubicBezTo>
                  <a:pt x="179" y="19189"/>
                  <a:pt x="198" y="19169"/>
                  <a:pt x="218" y="19150"/>
                </a:cubicBezTo>
                <a:lnTo>
                  <a:pt x="19169" y="218"/>
                </a:lnTo>
                <a:cubicBezTo>
                  <a:pt x="19245" y="127"/>
                  <a:pt x="19170" y="1"/>
                  <a:pt x="1907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13"/>
          <p:cNvSpPr/>
          <p:nvPr/>
        </p:nvSpPr>
        <p:spPr>
          <a:xfrm>
            <a:off x="7955325" y="4185850"/>
            <a:ext cx="977775" cy="977400"/>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13"/>
          <p:cNvSpPr/>
          <p:nvPr/>
        </p:nvSpPr>
        <p:spPr>
          <a:xfrm>
            <a:off x="7993450" y="4153600"/>
            <a:ext cx="1576775" cy="1497300"/>
          </a:xfrm>
          <a:custGeom>
            <a:avLst/>
            <a:gdLst/>
            <a:ahLst/>
            <a:cxnLst/>
            <a:rect l="l" t="t" r="r" b="b"/>
            <a:pathLst>
              <a:path w="63071" h="59892" extrusionOk="0">
                <a:moveTo>
                  <a:pt x="55041" y="306"/>
                </a:moveTo>
                <a:lnTo>
                  <a:pt x="55041" y="306"/>
                </a:lnTo>
                <a:cubicBezTo>
                  <a:pt x="57869" y="310"/>
                  <a:pt x="60419" y="2012"/>
                  <a:pt x="61507" y="4623"/>
                </a:cubicBezTo>
                <a:cubicBezTo>
                  <a:pt x="62576" y="7236"/>
                  <a:pt x="61982" y="10227"/>
                  <a:pt x="59982" y="12227"/>
                </a:cubicBezTo>
                <a:lnTo>
                  <a:pt x="14614" y="57594"/>
                </a:lnTo>
                <a:cubicBezTo>
                  <a:pt x="13248" y="58961"/>
                  <a:pt x="11461" y="59644"/>
                  <a:pt x="9674" y="59644"/>
                </a:cubicBezTo>
                <a:cubicBezTo>
                  <a:pt x="7887" y="59644"/>
                  <a:pt x="6099" y="58961"/>
                  <a:pt x="4733" y="57594"/>
                </a:cubicBezTo>
                <a:cubicBezTo>
                  <a:pt x="2000" y="54881"/>
                  <a:pt x="2000" y="50446"/>
                  <a:pt x="4733" y="47733"/>
                </a:cubicBezTo>
                <a:lnTo>
                  <a:pt x="50100" y="2365"/>
                </a:lnTo>
                <a:cubicBezTo>
                  <a:pt x="51405" y="1041"/>
                  <a:pt x="53183" y="308"/>
                  <a:pt x="55041" y="306"/>
                </a:cubicBezTo>
                <a:close/>
                <a:moveTo>
                  <a:pt x="55114" y="1"/>
                </a:moveTo>
                <a:cubicBezTo>
                  <a:pt x="53237" y="1"/>
                  <a:pt x="51360" y="729"/>
                  <a:pt x="49942" y="2187"/>
                </a:cubicBezTo>
                <a:lnTo>
                  <a:pt x="4575" y="47554"/>
                </a:lnTo>
                <a:cubicBezTo>
                  <a:pt x="0" y="52109"/>
                  <a:pt x="3228" y="59891"/>
                  <a:pt x="9684" y="59891"/>
                </a:cubicBezTo>
                <a:cubicBezTo>
                  <a:pt x="11604" y="59891"/>
                  <a:pt x="13446" y="59139"/>
                  <a:pt x="14793" y="57772"/>
                </a:cubicBezTo>
                <a:lnTo>
                  <a:pt x="60160" y="12405"/>
                </a:lnTo>
                <a:cubicBezTo>
                  <a:pt x="63051" y="9593"/>
                  <a:pt x="63071" y="4959"/>
                  <a:pt x="60219" y="2108"/>
                </a:cubicBezTo>
                <a:cubicBezTo>
                  <a:pt x="58806" y="704"/>
                  <a:pt x="56959" y="1"/>
                  <a:pt x="551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13"/>
          <p:cNvSpPr/>
          <p:nvPr/>
        </p:nvSpPr>
        <p:spPr>
          <a:xfrm>
            <a:off x="6218650" y="3208850"/>
            <a:ext cx="2970400" cy="2891550"/>
          </a:xfrm>
          <a:custGeom>
            <a:avLst/>
            <a:gdLst/>
            <a:ahLst/>
            <a:cxnLst/>
            <a:rect l="l" t="t" r="r" b="b"/>
            <a:pathLst>
              <a:path w="118816" h="115662" extrusionOk="0">
                <a:moveTo>
                  <a:pt x="110775" y="312"/>
                </a:moveTo>
                <a:cubicBezTo>
                  <a:pt x="113607" y="312"/>
                  <a:pt x="116142" y="2015"/>
                  <a:pt x="117231" y="4629"/>
                </a:cubicBezTo>
                <a:cubicBezTo>
                  <a:pt x="118320" y="7223"/>
                  <a:pt x="117726" y="10233"/>
                  <a:pt x="115726" y="12234"/>
                </a:cubicBezTo>
                <a:lnTo>
                  <a:pt x="14595" y="113365"/>
                </a:lnTo>
                <a:cubicBezTo>
                  <a:pt x="13228" y="114731"/>
                  <a:pt x="11441" y="115414"/>
                  <a:pt x="9654" y="115414"/>
                </a:cubicBezTo>
                <a:cubicBezTo>
                  <a:pt x="7867" y="115414"/>
                  <a:pt x="6080" y="114731"/>
                  <a:pt x="4713" y="113365"/>
                </a:cubicBezTo>
                <a:cubicBezTo>
                  <a:pt x="1981" y="110632"/>
                  <a:pt x="1981" y="106216"/>
                  <a:pt x="4713" y="103483"/>
                </a:cubicBezTo>
                <a:lnTo>
                  <a:pt x="105825" y="2372"/>
                </a:lnTo>
                <a:cubicBezTo>
                  <a:pt x="107134" y="1063"/>
                  <a:pt x="108887" y="332"/>
                  <a:pt x="110703" y="332"/>
                </a:cubicBezTo>
                <a:cubicBezTo>
                  <a:pt x="110727" y="332"/>
                  <a:pt x="110751" y="332"/>
                  <a:pt x="110775" y="332"/>
                </a:cubicBezTo>
                <a:lnTo>
                  <a:pt x="110775" y="312"/>
                </a:lnTo>
                <a:close/>
                <a:moveTo>
                  <a:pt x="110858" y="0"/>
                </a:moveTo>
                <a:cubicBezTo>
                  <a:pt x="108972" y="0"/>
                  <a:pt x="107087" y="733"/>
                  <a:pt x="105666" y="2194"/>
                </a:cubicBezTo>
                <a:lnTo>
                  <a:pt x="4555" y="103305"/>
                </a:lnTo>
                <a:cubicBezTo>
                  <a:pt x="0" y="107860"/>
                  <a:pt x="3228" y="115662"/>
                  <a:pt x="9664" y="115662"/>
                </a:cubicBezTo>
                <a:cubicBezTo>
                  <a:pt x="11585" y="115662"/>
                  <a:pt x="13426" y="114890"/>
                  <a:pt x="14773" y="113543"/>
                </a:cubicBezTo>
                <a:lnTo>
                  <a:pt x="115904" y="12412"/>
                </a:lnTo>
                <a:cubicBezTo>
                  <a:pt x="118775" y="9600"/>
                  <a:pt x="118815" y="4966"/>
                  <a:pt x="115964" y="2114"/>
                </a:cubicBezTo>
                <a:cubicBezTo>
                  <a:pt x="114552" y="703"/>
                  <a:pt x="112705" y="0"/>
                  <a:pt x="1108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13"/>
          <p:cNvSpPr/>
          <p:nvPr/>
        </p:nvSpPr>
        <p:spPr>
          <a:xfrm>
            <a:off x="9006825" y="3538325"/>
            <a:ext cx="436175" cy="422675"/>
          </a:xfrm>
          <a:custGeom>
            <a:avLst/>
            <a:gdLst/>
            <a:ahLst/>
            <a:cxnLst/>
            <a:rect l="l" t="t" r="r" b="b"/>
            <a:pathLst>
              <a:path w="17447" h="16907" extrusionOk="0">
                <a:moveTo>
                  <a:pt x="14407" y="0"/>
                </a:moveTo>
                <a:cubicBezTo>
                  <a:pt x="13694" y="0"/>
                  <a:pt x="12981" y="272"/>
                  <a:pt x="12437" y="817"/>
                </a:cubicBezTo>
                <a:lnTo>
                  <a:pt x="1090" y="12164"/>
                </a:lnTo>
                <a:cubicBezTo>
                  <a:pt x="1" y="13253"/>
                  <a:pt x="1" y="15015"/>
                  <a:pt x="1090" y="16104"/>
                </a:cubicBezTo>
                <a:cubicBezTo>
                  <a:pt x="1634" y="16639"/>
                  <a:pt x="2342" y="16906"/>
                  <a:pt x="3050" y="16906"/>
                </a:cubicBezTo>
                <a:cubicBezTo>
                  <a:pt x="3758" y="16906"/>
                  <a:pt x="4466" y="16639"/>
                  <a:pt x="5011" y="16104"/>
                </a:cubicBezTo>
                <a:lnTo>
                  <a:pt x="16377" y="4738"/>
                </a:lnTo>
                <a:cubicBezTo>
                  <a:pt x="17447" y="3649"/>
                  <a:pt x="17447" y="1906"/>
                  <a:pt x="16377" y="817"/>
                </a:cubicBezTo>
                <a:cubicBezTo>
                  <a:pt x="15833" y="272"/>
                  <a:pt x="15120" y="0"/>
                  <a:pt x="14407"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13"/>
          <p:cNvSpPr/>
          <p:nvPr/>
        </p:nvSpPr>
        <p:spPr>
          <a:xfrm>
            <a:off x="7756300" y="3457500"/>
            <a:ext cx="1399075" cy="1679650"/>
          </a:xfrm>
          <a:custGeom>
            <a:avLst/>
            <a:gdLst/>
            <a:ahLst/>
            <a:cxnLst/>
            <a:rect l="l" t="t" r="r" b="b"/>
            <a:pathLst>
              <a:path w="55963" h="67186" extrusionOk="0">
                <a:moveTo>
                  <a:pt x="52913" y="0"/>
                </a:moveTo>
                <a:cubicBezTo>
                  <a:pt x="52202" y="0"/>
                  <a:pt x="51492" y="273"/>
                  <a:pt x="50952" y="822"/>
                </a:cubicBezTo>
                <a:lnTo>
                  <a:pt x="4555" y="47200"/>
                </a:lnTo>
                <a:cubicBezTo>
                  <a:pt x="3446" y="48289"/>
                  <a:pt x="3407" y="50031"/>
                  <a:pt x="4456" y="51160"/>
                </a:cubicBezTo>
                <a:cubicBezTo>
                  <a:pt x="4998" y="51732"/>
                  <a:pt x="5723" y="52019"/>
                  <a:pt x="6450" y="52019"/>
                </a:cubicBezTo>
                <a:cubicBezTo>
                  <a:pt x="7159" y="52019"/>
                  <a:pt x="7870" y="51747"/>
                  <a:pt x="8417" y="51200"/>
                </a:cubicBezTo>
                <a:lnTo>
                  <a:pt x="18061" y="41556"/>
                </a:lnTo>
                <a:cubicBezTo>
                  <a:pt x="18338" y="41279"/>
                  <a:pt x="18694" y="41140"/>
                  <a:pt x="19048" y="41140"/>
                </a:cubicBezTo>
                <a:cubicBezTo>
                  <a:pt x="19402" y="41140"/>
                  <a:pt x="19754" y="41279"/>
                  <a:pt x="20021" y="41556"/>
                </a:cubicBezTo>
                <a:cubicBezTo>
                  <a:pt x="20576" y="42091"/>
                  <a:pt x="20576" y="42962"/>
                  <a:pt x="20021" y="43516"/>
                </a:cubicBezTo>
                <a:lnTo>
                  <a:pt x="1090" y="62448"/>
                </a:lnTo>
                <a:cubicBezTo>
                  <a:pt x="1" y="63537"/>
                  <a:pt x="1" y="65299"/>
                  <a:pt x="1090" y="66368"/>
                </a:cubicBezTo>
                <a:cubicBezTo>
                  <a:pt x="1635" y="66913"/>
                  <a:pt x="2342" y="67185"/>
                  <a:pt x="3050" y="67185"/>
                </a:cubicBezTo>
                <a:cubicBezTo>
                  <a:pt x="3758" y="67185"/>
                  <a:pt x="4466" y="66913"/>
                  <a:pt x="5011" y="66368"/>
                </a:cubicBezTo>
                <a:lnTo>
                  <a:pt x="42972" y="28407"/>
                </a:lnTo>
                <a:cubicBezTo>
                  <a:pt x="44061" y="27318"/>
                  <a:pt x="44061" y="25555"/>
                  <a:pt x="42972" y="24466"/>
                </a:cubicBezTo>
                <a:cubicBezTo>
                  <a:pt x="42437" y="23932"/>
                  <a:pt x="41729" y="23664"/>
                  <a:pt x="41019" y="23664"/>
                </a:cubicBezTo>
                <a:cubicBezTo>
                  <a:pt x="40309" y="23664"/>
                  <a:pt x="39596" y="23932"/>
                  <a:pt x="39051" y="24466"/>
                </a:cubicBezTo>
                <a:lnTo>
                  <a:pt x="35408" y="28130"/>
                </a:lnTo>
                <a:cubicBezTo>
                  <a:pt x="35140" y="28397"/>
                  <a:pt x="34784" y="28531"/>
                  <a:pt x="34427" y="28531"/>
                </a:cubicBezTo>
                <a:cubicBezTo>
                  <a:pt x="34071" y="28531"/>
                  <a:pt x="33714" y="28397"/>
                  <a:pt x="33447" y="28130"/>
                </a:cubicBezTo>
                <a:cubicBezTo>
                  <a:pt x="32912" y="27575"/>
                  <a:pt x="32912" y="26704"/>
                  <a:pt x="33447" y="26169"/>
                </a:cubicBezTo>
                <a:lnTo>
                  <a:pt x="54814" y="4802"/>
                </a:lnTo>
                <a:cubicBezTo>
                  <a:pt x="55903" y="3733"/>
                  <a:pt x="55962" y="1971"/>
                  <a:pt x="54913" y="842"/>
                </a:cubicBezTo>
                <a:cubicBezTo>
                  <a:pt x="54364" y="283"/>
                  <a:pt x="53638" y="0"/>
                  <a:pt x="5291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13"/>
          <p:cNvSpPr/>
          <p:nvPr/>
        </p:nvSpPr>
        <p:spPr>
          <a:xfrm>
            <a:off x="7163725" y="3934925"/>
            <a:ext cx="901025" cy="1172025"/>
          </a:xfrm>
          <a:custGeom>
            <a:avLst/>
            <a:gdLst/>
            <a:ahLst/>
            <a:cxnLst/>
            <a:rect l="l" t="t" r="r" b="b"/>
            <a:pathLst>
              <a:path w="36041" h="46881" extrusionOk="0">
                <a:moveTo>
                  <a:pt x="32605" y="0"/>
                </a:moveTo>
                <a:cubicBezTo>
                  <a:pt x="31891" y="0"/>
                  <a:pt x="31177" y="273"/>
                  <a:pt x="30635" y="815"/>
                </a:cubicBezTo>
                <a:lnTo>
                  <a:pt x="4099" y="27350"/>
                </a:lnTo>
                <a:cubicBezTo>
                  <a:pt x="2990" y="28419"/>
                  <a:pt x="2951" y="30182"/>
                  <a:pt x="4000" y="31311"/>
                </a:cubicBezTo>
                <a:cubicBezTo>
                  <a:pt x="4542" y="31882"/>
                  <a:pt x="5267" y="32170"/>
                  <a:pt x="5994" y="32170"/>
                </a:cubicBezTo>
                <a:cubicBezTo>
                  <a:pt x="6703" y="32170"/>
                  <a:pt x="7414" y="31897"/>
                  <a:pt x="7961" y="31350"/>
                </a:cubicBezTo>
                <a:lnTo>
                  <a:pt x="10436" y="28875"/>
                </a:lnTo>
                <a:cubicBezTo>
                  <a:pt x="10704" y="28608"/>
                  <a:pt x="11055" y="28474"/>
                  <a:pt x="11409" y="28474"/>
                </a:cubicBezTo>
                <a:cubicBezTo>
                  <a:pt x="11763" y="28474"/>
                  <a:pt x="12119" y="28608"/>
                  <a:pt x="12397" y="28875"/>
                </a:cubicBezTo>
                <a:cubicBezTo>
                  <a:pt x="12931" y="29410"/>
                  <a:pt x="12931" y="30301"/>
                  <a:pt x="12397" y="30835"/>
                </a:cubicBezTo>
                <a:lnTo>
                  <a:pt x="1089" y="42143"/>
                </a:lnTo>
                <a:cubicBezTo>
                  <a:pt x="0" y="43232"/>
                  <a:pt x="0" y="44974"/>
                  <a:pt x="1089" y="46063"/>
                </a:cubicBezTo>
                <a:cubicBezTo>
                  <a:pt x="1624" y="46608"/>
                  <a:pt x="2332" y="46880"/>
                  <a:pt x="3042" y="46880"/>
                </a:cubicBezTo>
                <a:cubicBezTo>
                  <a:pt x="3753" y="46880"/>
                  <a:pt x="4466" y="46608"/>
                  <a:pt x="5010" y="46063"/>
                </a:cubicBezTo>
                <a:lnTo>
                  <a:pt x="34952" y="16122"/>
                </a:lnTo>
                <a:cubicBezTo>
                  <a:pt x="36041" y="15053"/>
                  <a:pt x="36041" y="13290"/>
                  <a:pt x="34952" y="12201"/>
                </a:cubicBezTo>
                <a:cubicBezTo>
                  <a:pt x="34417" y="11657"/>
                  <a:pt x="33709" y="11384"/>
                  <a:pt x="32999" y="11384"/>
                </a:cubicBezTo>
                <a:cubicBezTo>
                  <a:pt x="32288" y="11384"/>
                  <a:pt x="31575" y="11657"/>
                  <a:pt x="31031" y="12201"/>
                </a:cubicBezTo>
                <a:lnTo>
                  <a:pt x="27783" y="15449"/>
                </a:lnTo>
                <a:cubicBezTo>
                  <a:pt x="27516" y="15726"/>
                  <a:pt x="27159" y="15865"/>
                  <a:pt x="26803" y="15865"/>
                </a:cubicBezTo>
                <a:cubicBezTo>
                  <a:pt x="26446" y="15865"/>
                  <a:pt x="26090" y="15726"/>
                  <a:pt x="25823" y="15449"/>
                </a:cubicBezTo>
                <a:cubicBezTo>
                  <a:pt x="25288" y="14914"/>
                  <a:pt x="25288" y="14043"/>
                  <a:pt x="25823" y="13488"/>
                </a:cubicBezTo>
                <a:lnTo>
                  <a:pt x="34496" y="4795"/>
                </a:lnTo>
                <a:cubicBezTo>
                  <a:pt x="35585" y="3726"/>
                  <a:pt x="35625" y="1963"/>
                  <a:pt x="34595" y="835"/>
                </a:cubicBezTo>
                <a:cubicBezTo>
                  <a:pt x="34048" y="278"/>
                  <a:pt x="33326" y="0"/>
                  <a:pt x="32605"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13"/>
          <p:cNvSpPr/>
          <p:nvPr/>
        </p:nvSpPr>
        <p:spPr>
          <a:xfrm>
            <a:off x="9390000" y="3318000"/>
            <a:ext cx="594600" cy="581500"/>
          </a:xfrm>
          <a:custGeom>
            <a:avLst/>
            <a:gdLst/>
            <a:ahLst/>
            <a:cxnLst/>
            <a:rect l="l" t="t" r="r" b="b"/>
            <a:pathLst>
              <a:path w="23784" h="23260" extrusionOk="0">
                <a:moveTo>
                  <a:pt x="20741" y="1"/>
                </a:moveTo>
                <a:cubicBezTo>
                  <a:pt x="20031" y="1"/>
                  <a:pt x="19318" y="273"/>
                  <a:pt x="18774" y="818"/>
                </a:cubicBezTo>
                <a:lnTo>
                  <a:pt x="1070" y="18521"/>
                </a:lnTo>
                <a:cubicBezTo>
                  <a:pt x="1" y="19610"/>
                  <a:pt x="1" y="21353"/>
                  <a:pt x="1070" y="22442"/>
                </a:cubicBezTo>
                <a:cubicBezTo>
                  <a:pt x="1615" y="22987"/>
                  <a:pt x="2328" y="23259"/>
                  <a:pt x="3041" y="23259"/>
                </a:cubicBezTo>
                <a:cubicBezTo>
                  <a:pt x="3753" y="23259"/>
                  <a:pt x="4466" y="22987"/>
                  <a:pt x="5011" y="22442"/>
                </a:cubicBezTo>
                <a:lnTo>
                  <a:pt x="22694" y="4739"/>
                </a:lnTo>
                <a:cubicBezTo>
                  <a:pt x="23784" y="3650"/>
                  <a:pt x="23784" y="1907"/>
                  <a:pt x="22694" y="818"/>
                </a:cubicBezTo>
                <a:cubicBezTo>
                  <a:pt x="22160" y="273"/>
                  <a:pt x="21452" y="1"/>
                  <a:pt x="207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13"/>
          <p:cNvSpPr/>
          <p:nvPr/>
        </p:nvSpPr>
        <p:spPr>
          <a:xfrm>
            <a:off x="8410275" y="4297250"/>
            <a:ext cx="595100" cy="581475"/>
          </a:xfrm>
          <a:custGeom>
            <a:avLst/>
            <a:gdLst/>
            <a:ahLst/>
            <a:cxnLst/>
            <a:rect l="l" t="t" r="r" b="b"/>
            <a:pathLst>
              <a:path w="23804" h="23259" extrusionOk="0">
                <a:moveTo>
                  <a:pt x="20754" y="0"/>
                </a:moveTo>
                <a:cubicBezTo>
                  <a:pt x="20046" y="0"/>
                  <a:pt x="19338" y="273"/>
                  <a:pt x="18793" y="817"/>
                </a:cubicBezTo>
                <a:lnTo>
                  <a:pt x="1090" y="18521"/>
                </a:lnTo>
                <a:cubicBezTo>
                  <a:pt x="1" y="19590"/>
                  <a:pt x="1" y="21352"/>
                  <a:pt x="1090" y="22441"/>
                </a:cubicBezTo>
                <a:cubicBezTo>
                  <a:pt x="1635" y="22986"/>
                  <a:pt x="2342" y="23258"/>
                  <a:pt x="3050" y="23258"/>
                </a:cubicBezTo>
                <a:cubicBezTo>
                  <a:pt x="3758" y="23258"/>
                  <a:pt x="4466" y="22986"/>
                  <a:pt x="5011" y="22441"/>
                </a:cubicBezTo>
                <a:lnTo>
                  <a:pt x="22714" y="4738"/>
                </a:lnTo>
                <a:cubicBezTo>
                  <a:pt x="23803" y="3649"/>
                  <a:pt x="23803" y="1887"/>
                  <a:pt x="22714" y="817"/>
                </a:cubicBezTo>
                <a:cubicBezTo>
                  <a:pt x="22170" y="273"/>
                  <a:pt x="21462" y="0"/>
                  <a:pt x="207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13"/>
          <p:cNvSpPr/>
          <p:nvPr/>
        </p:nvSpPr>
        <p:spPr>
          <a:xfrm>
            <a:off x="9512300" y="3866425"/>
            <a:ext cx="307950" cy="294950"/>
          </a:xfrm>
          <a:custGeom>
            <a:avLst/>
            <a:gdLst/>
            <a:ahLst/>
            <a:cxnLst/>
            <a:rect l="l" t="t" r="r" b="b"/>
            <a:pathLst>
              <a:path w="12318" h="11798" extrusionOk="0">
                <a:moveTo>
                  <a:pt x="9280" y="0"/>
                </a:moveTo>
                <a:cubicBezTo>
                  <a:pt x="8570" y="0"/>
                  <a:pt x="7862" y="268"/>
                  <a:pt x="7327" y="802"/>
                </a:cubicBezTo>
                <a:lnTo>
                  <a:pt x="1069" y="7060"/>
                </a:lnTo>
                <a:cubicBezTo>
                  <a:pt x="0" y="8129"/>
                  <a:pt x="0" y="9892"/>
                  <a:pt x="1069" y="10981"/>
                </a:cubicBezTo>
                <a:cubicBezTo>
                  <a:pt x="1614" y="11525"/>
                  <a:pt x="2327" y="11798"/>
                  <a:pt x="3037" y="11798"/>
                </a:cubicBezTo>
                <a:cubicBezTo>
                  <a:pt x="3748" y="11798"/>
                  <a:pt x="4456" y="11525"/>
                  <a:pt x="4990" y="10981"/>
                </a:cubicBezTo>
                <a:lnTo>
                  <a:pt x="11248" y="4723"/>
                </a:lnTo>
                <a:cubicBezTo>
                  <a:pt x="12317" y="3654"/>
                  <a:pt x="12317" y="1891"/>
                  <a:pt x="11248" y="802"/>
                </a:cubicBezTo>
                <a:cubicBezTo>
                  <a:pt x="10703" y="268"/>
                  <a:pt x="9990" y="0"/>
                  <a:pt x="92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13"/>
          <p:cNvSpPr/>
          <p:nvPr/>
        </p:nvSpPr>
        <p:spPr>
          <a:xfrm>
            <a:off x="9215250" y="3934850"/>
            <a:ext cx="152500" cy="138900"/>
          </a:xfrm>
          <a:custGeom>
            <a:avLst/>
            <a:gdLst/>
            <a:ahLst/>
            <a:cxnLst/>
            <a:rect l="l" t="t" r="r" b="b"/>
            <a:pathLst>
              <a:path w="6100" h="5556" extrusionOk="0">
                <a:moveTo>
                  <a:pt x="3050" y="1"/>
                </a:moveTo>
                <a:cubicBezTo>
                  <a:pt x="2342" y="1"/>
                  <a:pt x="1634" y="273"/>
                  <a:pt x="1090" y="818"/>
                </a:cubicBezTo>
                <a:cubicBezTo>
                  <a:pt x="1" y="1907"/>
                  <a:pt x="1" y="3650"/>
                  <a:pt x="1090" y="4739"/>
                </a:cubicBezTo>
                <a:cubicBezTo>
                  <a:pt x="1634" y="5283"/>
                  <a:pt x="2342" y="5555"/>
                  <a:pt x="3050" y="5555"/>
                </a:cubicBezTo>
                <a:cubicBezTo>
                  <a:pt x="3758" y="5555"/>
                  <a:pt x="4466" y="5283"/>
                  <a:pt x="5011" y="4739"/>
                </a:cubicBezTo>
                <a:cubicBezTo>
                  <a:pt x="6100" y="3650"/>
                  <a:pt x="6100" y="1907"/>
                  <a:pt x="5011" y="818"/>
                </a:cubicBezTo>
                <a:cubicBezTo>
                  <a:pt x="4466" y="273"/>
                  <a:pt x="3758" y="1"/>
                  <a:pt x="30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13"/>
          <p:cNvSpPr/>
          <p:nvPr/>
        </p:nvSpPr>
        <p:spPr>
          <a:xfrm>
            <a:off x="8588000" y="2761075"/>
            <a:ext cx="436175" cy="422550"/>
          </a:xfrm>
          <a:custGeom>
            <a:avLst/>
            <a:gdLst/>
            <a:ahLst/>
            <a:cxnLst/>
            <a:rect l="l" t="t" r="r" b="b"/>
            <a:pathLst>
              <a:path w="17447" h="16902" extrusionOk="0">
                <a:moveTo>
                  <a:pt x="14390" y="0"/>
                </a:moveTo>
                <a:cubicBezTo>
                  <a:pt x="13679" y="0"/>
                  <a:pt x="12972" y="272"/>
                  <a:pt x="12437" y="817"/>
                </a:cubicBezTo>
                <a:lnTo>
                  <a:pt x="1090" y="12164"/>
                </a:lnTo>
                <a:cubicBezTo>
                  <a:pt x="1" y="13253"/>
                  <a:pt x="1" y="14996"/>
                  <a:pt x="1090" y="16085"/>
                </a:cubicBezTo>
                <a:cubicBezTo>
                  <a:pt x="1625" y="16629"/>
                  <a:pt x="2333" y="16902"/>
                  <a:pt x="3043" y="16902"/>
                </a:cubicBezTo>
                <a:cubicBezTo>
                  <a:pt x="3753" y="16902"/>
                  <a:pt x="4466" y="16629"/>
                  <a:pt x="5011" y="16085"/>
                </a:cubicBezTo>
                <a:lnTo>
                  <a:pt x="16358" y="4738"/>
                </a:lnTo>
                <a:cubicBezTo>
                  <a:pt x="17447" y="3649"/>
                  <a:pt x="17447" y="1886"/>
                  <a:pt x="16358" y="817"/>
                </a:cubicBezTo>
                <a:cubicBezTo>
                  <a:pt x="15813" y="272"/>
                  <a:pt x="15100" y="0"/>
                  <a:pt x="14390"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13"/>
          <p:cNvSpPr/>
          <p:nvPr/>
        </p:nvSpPr>
        <p:spPr>
          <a:xfrm>
            <a:off x="9177625" y="3012550"/>
            <a:ext cx="152000" cy="138900"/>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13"/>
          <p:cNvSpPr/>
          <p:nvPr/>
        </p:nvSpPr>
        <p:spPr>
          <a:xfrm>
            <a:off x="8203350" y="3506625"/>
            <a:ext cx="595075" cy="581475"/>
          </a:xfrm>
          <a:custGeom>
            <a:avLst/>
            <a:gdLst/>
            <a:ahLst/>
            <a:cxnLst/>
            <a:rect l="l" t="t" r="r" b="b"/>
            <a:pathLst>
              <a:path w="23803" h="23259" extrusionOk="0">
                <a:moveTo>
                  <a:pt x="20753" y="1"/>
                </a:moveTo>
                <a:cubicBezTo>
                  <a:pt x="20045" y="1"/>
                  <a:pt x="19337" y="273"/>
                  <a:pt x="18793" y="818"/>
                </a:cubicBezTo>
                <a:lnTo>
                  <a:pt x="1090" y="18521"/>
                </a:lnTo>
                <a:cubicBezTo>
                  <a:pt x="0" y="19590"/>
                  <a:pt x="0" y="21353"/>
                  <a:pt x="1090" y="22442"/>
                </a:cubicBezTo>
                <a:cubicBezTo>
                  <a:pt x="1634" y="22986"/>
                  <a:pt x="2342" y="23259"/>
                  <a:pt x="3050" y="23259"/>
                </a:cubicBezTo>
                <a:cubicBezTo>
                  <a:pt x="3758" y="23259"/>
                  <a:pt x="4466" y="22986"/>
                  <a:pt x="5010" y="22442"/>
                </a:cubicBezTo>
                <a:lnTo>
                  <a:pt x="22714" y="4738"/>
                </a:lnTo>
                <a:cubicBezTo>
                  <a:pt x="23803" y="3649"/>
                  <a:pt x="23803" y="1887"/>
                  <a:pt x="22714" y="818"/>
                </a:cubicBezTo>
                <a:cubicBezTo>
                  <a:pt x="22169" y="273"/>
                  <a:pt x="21461" y="1"/>
                  <a:pt x="207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13"/>
          <p:cNvSpPr/>
          <p:nvPr/>
        </p:nvSpPr>
        <p:spPr>
          <a:xfrm>
            <a:off x="7745763" y="3404400"/>
            <a:ext cx="594600" cy="581475"/>
          </a:xfrm>
          <a:custGeom>
            <a:avLst/>
            <a:gdLst/>
            <a:ahLst/>
            <a:cxnLst/>
            <a:rect l="l" t="t" r="r" b="b"/>
            <a:pathLst>
              <a:path w="23784" h="23259" extrusionOk="0">
                <a:moveTo>
                  <a:pt x="20744" y="1"/>
                </a:moveTo>
                <a:cubicBezTo>
                  <a:pt x="20031" y="1"/>
                  <a:pt x="19318" y="273"/>
                  <a:pt x="18773" y="818"/>
                </a:cubicBezTo>
                <a:lnTo>
                  <a:pt x="1070" y="18521"/>
                </a:lnTo>
                <a:cubicBezTo>
                  <a:pt x="1" y="19610"/>
                  <a:pt x="1" y="21353"/>
                  <a:pt x="1070" y="22442"/>
                </a:cubicBezTo>
                <a:cubicBezTo>
                  <a:pt x="1615" y="22987"/>
                  <a:pt x="2328" y="23259"/>
                  <a:pt x="3040" y="23259"/>
                </a:cubicBezTo>
                <a:cubicBezTo>
                  <a:pt x="3753" y="23259"/>
                  <a:pt x="4466" y="22987"/>
                  <a:pt x="5011" y="22442"/>
                </a:cubicBezTo>
                <a:lnTo>
                  <a:pt x="22714" y="4739"/>
                </a:lnTo>
                <a:cubicBezTo>
                  <a:pt x="23784" y="3650"/>
                  <a:pt x="23784" y="1907"/>
                  <a:pt x="22714" y="818"/>
                </a:cubicBezTo>
                <a:cubicBezTo>
                  <a:pt x="22170" y="273"/>
                  <a:pt x="21457" y="1"/>
                  <a:pt x="207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13"/>
          <p:cNvSpPr/>
          <p:nvPr/>
        </p:nvSpPr>
        <p:spPr>
          <a:xfrm>
            <a:off x="6995325" y="4698275"/>
            <a:ext cx="69125" cy="67350"/>
          </a:xfrm>
          <a:custGeom>
            <a:avLst/>
            <a:gdLst/>
            <a:ahLst/>
            <a:cxnLst/>
            <a:rect l="l" t="t" r="r" b="b"/>
            <a:pathLst>
              <a:path w="2765" h="2694" extrusionOk="0">
                <a:moveTo>
                  <a:pt x="2585" y="1"/>
                </a:moveTo>
                <a:cubicBezTo>
                  <a:pt x="2555" y="1"/>
                  <a:pt x="2524" y="12"/>
                  <a:pt x="2496" y="40"/>
                </a:cubicBezTo>
                <a:lnTo>
                  <a:pt x="60" y="2476"/>
                </a:lnTo>
                <a:cubicBezTo>
                  <a:pt x="1" y="2516"/>
                  <a:pt x="1" y="2595"/>
                  <a:pt x="60" y="2654"/>
                </a:cubicBezTo>
                <a:cubicBezTo>
                  <a:pt x="80" y="2674"/>
                  <a:pt x="100" y="2694"/>
                  <a:pt x="139" y="2694"/>
                </a:cubicBezTo>
                <a:cubicBezTo>
                  <a:pt x="179" y="2694"/>
                  <a:pt x="199" y="2674"/>
                  <a:pt x="238" y="2654"/>
                </a:cubicBezTo>
                <a:lnTo>
                  <a:pt x="2674" y="199"/>
                </a:lnTo>
                <a:cubicBezTo>
                  <a:pt x="2765" y="123"/>
                  <a:pt x="2682" y="1"/>
                  <a:pt x="25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Quote">
  <p:cSld name="CUSTOM_3">
    <p:spTree>
      <p:nvGrpSpPr>
        <p:cNvPr id="1" name="Shape 214"/>
        <p:cNvGrpSpPr/>
        <p:nvPr/>
      </p:nvGrpSpPr>
      <p:grpSpPr>
        <a:xfrm>
          <a:off x="0" y="0"/>
          <a:ext cx="0" cy="0"/>
          <a:chOff x="0" y="0"/>
          <a:chExt cx="0" cy="0"/>
        </a:xfrm>
      </p:grpSpPr>
      <p:pic>
        <p:nvPicPr>
          <p:cNvPr id="215" name="Google Shape;215;p14"/>
          <p:cNvPicPr preferRelativeResize="0"/>
          <p:nvPr/>
        </p:nvPicPr>
        <p:blipFill>
          <a:blip r:embed="rId2">
            <a:alphaModFix amt="10000"/>
          </a:blip>
          <a:stretch>
            <a:fillRect/>
          </a:stretch>
        </p:blipFill>
        <p:spPr>
          <a:xfrm>
            <a:off x="140075" y="189425"/>
            <a:ext cx="8863826" cy="4847374"/>
          </a:xfrm>
          <a:prstGeom prst="rect">
            <a:avLst/>
          </a:prstGeom>
          <a:noFill/>
          <a:ln>
            <a:noFill/>
          </a:ln>
        </p:spPr>
      </p:pic>
      <p:sp>
        <p:nvSpPr>
          <p:cNvPr id="216" name="Google Shape;216;p14"/>
          <p:cNvSpPr/>
          <p:nvPr/>
        </p:nvSpPr>
        <p:spPr>
          <a:xfrm>
            <a:off x="7345875" y="4165800"/>
            <a:ext cx="1576775" cy="1497300"/>
          </a:xfrm>
          <a:custGeom>
            <a:avLst/>
            <a:gdLst/>
            <a:ahLst/>
            <a:cxnLst/>
            <a:rect l="l" t="t" r="r" b="b"/>
            <a:pathLst>
              <a:path w="63071" h="59892" extrusionOk="0">
                <a:moveTo>
                  <a:pt x="55041" y="306"/>
                </a:moveTo>
                <a:lnTo>
                  <a:pt x="55041" y="306"/>
                </a:lnTo>
                <a:cubicBezTo>
                  <a:pt x="57869" y="310"/>
                  <a:pt x="60419" y="2012"/>
                  <a:pt x="61507" y="4623"/>
                </a:cubicBezTo>
                <a:cubicBezTo>
                  <a:pt x="62576" y="7236"/>
                  <a:pt x="61982" y="10227"/>
                  <a:pt x="59982" y="12227"/>
                </a:cubicBezTo>
                <a:lnTo>
                  <a:pt x="14614" y="57594"/>
                </a:lnTo>
                <a:cubicBezTo>
                  <a:pt x="13248" y="58961"/>
                  <a:pt x="11461" y="59644"/>
                  <a:pt x="9674" y="59644"/>
                </a:cubicBezTo>
                <a:cubicBezTo>
                  <a:pt x="7887" y="59644"/>
                  <a:pt x="6099" y="58961"/>
                  <a:pt x="4733" y="57594"/>
                </a:cubicBezTo>
                <a:cubicBezTo>
                  <a:pt x="2000" y="54881"/>
                  <a:pt x="2000" y="50446"/>
                  <a:pt x="4733" y="47733"/>
                </a:cubicBezTo>
                <a:lnTo>
                  <a:pt x="50100" y="2365"/>
                </a:lnTo>
                <a:cubicBezTo>
                  <a:pt x="51405" y="1041"/>
                  <a:pt x="53183" y="308"/>
                  <a:pt x="55041" y="306"/>
                </a:cubicBezTo>
                <a:close/>
                <a:moveTo>
                  <a:pt x="55114" y="1"/>
                </a:moveTo>
                <a:cubicBezTo>
                  <a:pt x="53237" y="1"/>
                  <a:pt x="51360" y="729"/>
                  <a:pt x="49942" y="2187"/>
                </a:cubicBezTo>
                <a:lnTo>
                  <a:pt x="4575" y="47554"/>
                </a:lnTo>
                <a:cubicBezTo>
                  <a:pt x="0" y="52109"/>
                  <a:pt x="3228" y="59891"/>
                  <a:pt x="9684" y="59891"/>
                </a:cubicBezTo>
                <a:cubicBezTo>
                  <a:pt x="11604" y="59891"/>
                  <a:pt x="13446" y="59139"/>
                  <a:pt x="14793" y="57772"/>
                </a:cubicBezTo>
                <a:lnTo>
                  <a:pt x="60160" y="12405"/>
                </a:lnTo>
                <a:cubicBezTo>
                  <a:pt x="63051" y="9593"/>
                  <a:pt x="63071" y="4959"/>
                  <a:pt x="60219" y="2108"/>
                </a:cubicBezTo>
                <a:cubicBezTo>
                  <a:pt x="58806" y="704"/>
                  <a:pt x="56959" y="1"/>
                  <a:pt x="551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14"/>
          <p:cNvSpPr txBox="1">
            <a:spLocks noGrp="1"/>
          </p:cNvSpPr>
          <p:nvPr>
            <p:ph type="title"/>
          </p:nvPr>
        </p:nvSpPr>
        <p:spPr>
          <a:xfrm>
            <a:off x="1232550" y="3082800"/>
            <a:ext cx="6678900" cy="60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800"/>
              <a:buNone/>
              <a:defRPr sz="2800">
                <a:latin typeface="Shabnam" panose="020B0603030804020204" pitchFamily="34" charset="-78"/>
                <a:cs typeface="Shabnam" panose="020B0603030804020204" pitchFamily="34" charset="-78"/>
              </a:defRPr>
            </a:lvl1pPr>
            <a:lvl2pPr lvl="1" algn="ctr" rtl="0">
              <a:spcBef>
                <a:spcPts val="0"/>
              </a:spcBef>
              <a:spcAft>
                <a:spcPts val="0"/>
              </a:spcAft>
              <a:buSzPts val="4800"/>
              <a:buFont typeface="Crimson Text"/>
              <a:buNone/>
              <a:defRPr sz="4800">
                <a:latin typeface="Crimson Text"/>
                <a:ea typeface="Crimson Text"/>
                <a:cs typeface="Crimson Text"/>
                <a:sym typeface="Crimson Text"/>
              </a:defRPr>
            </a:lvl2pPr>
            <a:lvl3pPr lvl="2" algn="ctr" rtl="0">
              <a:spcBef>
                <a:spcPts val="0"/>
              </a:spcBef>
              <a:spcAft>
                <a:spcPts val="0"/>
              </a:spcAft>
              <a:buSzPts val="4800"/>
              <a:buFont typeface="Crimson Text"/>
              <a:buNone/>
              <a:defRPr sz="4800">
                <a:latin typeface="Crimson Text"/>
                <a:ea typeface="Crimson Text"/>
                <a:cs typeface="Crimson Text"/>
                <a:sym typeface="Crimson Text"/>
              </a:defRPr>
            </a:lvl3pPr>
            <a:lvl4pPr lvl="3" algn="ctr" rtl="0">
              <a:spcBef>
                <a:spcPts val="0"/>
              </a:spcBef>
              <a:spcAft>
                <a:spcPts val="0"/>
              </a:spcAft>
              <a:buSzPts val="4800"/>
              <a:buFont typeface="Crimson Text"/>
              <a:buNone/>
              <a:defRPr sz="4800">
                <a:latin typeface="Crimson Text"/>
                <a:ea typeface="Crimson Text"/>
                <a:cs typeface="Crimson Text"/>
                <a:sym typeface="Crimson Text"/>
              </a:defRPr>
            </a:lvl4pPr>
            <a:lvl5pPr lvl="4" algn="ctr" rtl="0">
              <a:spcBef>
                <a:spcPts val="0"/>
              </a:spcBef>
              <a:spcAft>
                <a:spcPts val="0"/>
              </a:spcAft>
              <a:buSzPts val="4800"/>
              <a:buFont typeface="Crimson Text"/>
              <a:buNone/>
              <a:defRPr sz="4800">
                <a:latin typeface="Crimson Text"/>
                <a:ea typeface="Crimson Text"/>
                <a:cs typeface="Crimson Text"/>
                <a:sym typeface="Crimson Text"/>
              </a:defRPr>
            </a:lvl5pPr>
            <a:lvl6pPr lvl="5" algn="ctr" rtl="0">
              <a:spcBef>
                <a:spcPts val="0"/>
              </a:spcBef>
              <a:spcAft>
                <a:spcPts val="0"/>
              </a:spcAft>
              <a:buSzPts val="4800"/>
              <a:buFont typeface="Crimson Text"/>
              <a:buNone/>
              <a:defRPr sz="4800">
                <a:latin typeface="Crimson Text"/>
                <a:ea typeface="Crimson Text"/>
                <a:cs typeface="Crimson Text"/>
                <a:sym typeface="Crimson Text"/>
              </a:defRPr>
            </a:lvl6pPr>
            <a:lvl7pPr lvl="6" algn="ctr" rtl="0">
              <a:spcBef>
                <a:spcPts val="0"/>
              </a:spcBef>
              <a:spcAft>
                <a:spcPts val="0"/>
              </a:spcAft>
              <a:buSzPts val="4800"/>
              <a:buFont typeface="Crimson Text"/>
              <a:buNone/>
              <a:defRPr sz="4800">
                <a:latin typeface="Crimson Text"/>
                <a:ea typeface="Crimson Text"/>
                <a:cs typeface="Crimson Text"/>
                <a:sym typeface="Crimson Text"/>
              </a:defRPr>
            </a:lvl7pPr>
            <a:lvl8pPr lvl="7" algn="ctr" rtl="0">
              <a:spcBef>
                <a:spcPts val="0"/>
              </a:spcBef>
              <a:spcAft>
                <a:spcPts val="0"/>
              </a:spcAft>
              <a:buSzPts val="4800"/>
              <a:buFont typeface="Crimson Text"/>
              <a:buNone/>
              <a:defRPr sz="4800">
                <a:latin typeface="Crimson Text"/>
                <a:ea typeface="Crimson Text"/>
                <a:cs typeface="Crimson Text"/>
                <a:sym typeface="Crimson Text"/>
              </a:defRPr>
            </a:lvl8pPr>
            <a:lvl9pPr lvl="8" algn="ctr" rtl="0">
              <a:spcBef>
                <a:spcPts val="0"/>
              </a:spcBef>
              <a:spcAft>
                <a:spcPts val="0"/>
              </a:spcAft>
              <a:buSzPts val="4800"/>
              <a:buFont typeface="Crimson Text"/>
              <a:buNone/>
              <a:defRPr sz="4800">
                <a:latin typeface="Crimson Text"/>
                <a:ea typeface="Crimson Text"/>
                <a:cs typeface="Crimson Text"/>
                <a:sym typeface="Crimson Text"/>
              </a:defRPr>
            </a:lvl9pPr>
          </a:lstStyle>
          <a:p>
            <a:endParaRPr dirty="0"/>
          </a:p>
        </p:txBody>
      </p:sp>
      <p:sp>
        <p:nvSpPr>
          <p:cNvPr id="218" name="Google Shape;218;p14"/>
          <p:cNvSpPr txBox="1">
            <a:spLocks noGrp="1"/>
          </p:cNvSpPr>
          <p:nvPr>
            <p:ph type="subTitle" idx="1"/>
          </p:nvPr>
        </p:nvSpPr>
        <p:spPr>
          <a:xfrm>
            <a:off x="1232550" y="1458225"/>
            <a:ext cx="6678900" cy="145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500"/>
              <a:buNone/>
              <a:defRPr sz="3000">
                <a:latin typeface="Shabnam" panose="020B0603030804020204" pitchFamily="34" charset="-78"/>
                <a:cs typeface="Shabnam" panose="020B0603030804020204" pitchFamily="34" charset="-78"/>
              </a:defRPr>
            </a:lvl1pPr>
            <a:lvl2pPr lvl="1" algn="ctr" rtl="0">
              <a:spcBef>
                <a:spcPts val="0"/>
              </a:spcBef>
              <a:spcAft>
                <a:spcPts val="0"/>
              </a:spcAft>
              <a:buSzPts val="1500"/>
              <a:buNone/>
              <a:defRPr/>
            </a:lvl2pPr>
            <a:lvl3pPr lvl="2" algn="ctr" rtl="0">
              <a:spcBef>
                <a:spcPts val="0"/>
              </a:spcBef>
              <a:spcAft>
                <a:spcPts val="0"/>
              </a:spcAft>
              <a:buSzPts val="1500"/>
              <a:buNone/>
              <a:defRPr/>
            </a:lvl3pPr>
            <a:lvl4pPr lvl="3" algn="ctr" rtl="0">
              <a:spcBef>
                <a:spcPts val="0"/>
              </a:spcBef>
              <a:spcAft>
                <a:spcPts val="0"/>
              </a:spcAft>
              <a:buSzPts val="1500"/>
              <a:buNone/>
              <a:defRPr/>
            </a:lvl4pPr>
            <a:lvl5pPr lvl="4" algn="ctr" rtl="0">
              <a:spcBef>
                <a:spcPts val="0"/>
              </a:spcBef>
              <a:spcAft>
                <a:spcPts val="0"/>
              </a:spcAft>
              <a:buSzPts val="1500"/>
              <a:buNone/>
              <a:defRPr/>
            </a:lvl5pPr>
            <a:lvl6pPr lvl="5" algn="ctr" rtl="0">
              <a:spcBef>
                <a:spcPts val="0"/>
              </a:spcBef>
              <a:spcAft>
                <a:spcPts val="0"/>
              </a:spcAft>
              <a:buSzPts val="1500"/>
              <a:buNone/>
              <a:defRPr/>
            </a:lvl6pPr>
            <a:lvl7pPr lvl="6" algn="ctr" rtl="0">
              <a:spcBef>
                <a:spcPts val="0"/>
              </a:spcBef>
              <a:spcAft>
                <a:spcPts val="0"/>
              </a:spcAft>
              <a:buSzPts val="1500"/>
              <a:buNone/>
              <a:defRPr/>
            </a:lvl7pPr>
            <a:lvl8pPr lvl="7" algn="ctr" rtl="0">
              <a:spcBef>
                <a:spcPts val="0"/>
              </a:spcBef>
              <a:spcAft>
                <a:spcPts val="0"/>
              </a:spcAft>
              <a:buSzPts val="1500"/>
              <a:buNone/>
              <a:defRPr/>
            </a:lvl8pPr>
            <a:lvl9pPr lvl="8" algn="ctr" rtl="0">
              <a:spcBef>
                <a:spcPts val="0"/>
              </a:spcBef>
              <a:spcAft>
                <a:spcPts val="0"/>
              </a:spcAft>
              <a:buSzPts val="1500"/>
              <a:buNone/>
              <a:defRPr/>
            </a:lvl9pPr>
          </a:lstStyle>
          <a:p>
            <a:endParaRPr dirty="0"/>
          </a:p>
        </p:txBody>
      </p:sp>
      <p:sp>
        <p:nvSpPr>
          <p:cNvPr id="219" name="Google Shape;219;p14"/>
          <p:cNvSpPr/>
          <p:nvPr/>
        </p:nvSpPr>
        <p:spPr>
          <a:xfrm>
            <a:off x="8091175" y="3413700"/>
            <a:ext cx="977775" cy="977400"/>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14"/>
          <p:cNvSpPr/>
          <p:nvPr/>
        </p:nvSpPr>
        <p:spPr>
          <a:xfrm>
            <a:off x="7888450" y="3225200"/>
            <a:ext cx="2233750" cy="2220275"/>
          </a:xfrm>
          <a:custGeom>
            <a:avLst/>
            <a:gdLst/>
            <a:ahLst/>
            <a:cxnLst/>
            <a:rect l="l" t="t" r="r" b="b"/>
            <a:pathLst>
              <a:path w="89350" h="88811" extrusionOk="0">
                <a:moveTo>
                  <a:pt x="86306" y="0"/>
                </a:moveTo>
                <a:cubicBezTo>
                  <a:pt x="85597" y="0"/>
                  <a:pt x="84886" y="273"/>
                  <a:pt x="84339" y="820"/>
                </a:cubicBezTo>
                <a:lnTo>
                  <a:pt x="59289" y="25909"/>
                </a:lnTo>
                <a:cubicBezTo>
                  <a:pt x="58180" y="26979"/>
                  <a:pt x="58141" y="28741"/>
                  <a:pt x="59190" y="29870"/>
                </a:cubicBezTo>
                <a:cubicBezTo>
                  <a:pt x="59730" y="30429"/>
                  <a:pt x="60450" y="30712"/>
                  <a:pt x="61175" y="30712"/>
                </a:cubicBezTo>
                <a:cubicBezTo>
                  <a:pt x="61886" y="30712"/>
                  <a:pt x="62601" y="30439"/>
                  <a:pt x="63151" y="29890"/>
                </a:cubicBezTo>
                <a:lnTo>
                  <a:pt x="64477" y="28563"/>
                </a:lnTo>
                <a:cubicBezTo>
                  <a:pt x="64755" y="28286"/>
                  <a:pt x="65111" y="28147"/>
                  <a:pt x="65465" y="28147"/>
                </a:cubicBezTo>
                <a:cubicBezTo>
                  <a:pt x="65819" y="28147"/>
                  <a:pt x="66170" y="28286"/>
                  <a:pt x="66438" y="28563"/>
                </a:cubicBezTo>
                <a:cubicBezTo>
                  <a:pt x="66992" y="29098"/>
                  <a:pt x="66992" y="29969"/>
                  <a:pt x="66438" y="30523"/>
                </a:cubicBezTo>
                <a:lnTo>
                  <a:pt x="43903" y="53059"/>
                </a:lnTo>
                <a:cubicBezTo>
                  <a:pt x="43635" y="53326"/>
                  <a:pt x="43279" y="53460"/>
                  <a:pt x="42922" y="53460"/>
                </a:cubicBezTo>
                <a:cubicBezTo>
                  <a:pt x="42566" y="53460"/>
                  <a:pt x="42210" y="53326"/>
                  <a:pt x="41942" y="53059"/>
                </a:cubicBezTo>
                <a:cubicBezTo>
                  <a:pt x="41408" y="52524"/>
                  <a:pt x="41408" y="51633"/>
                  <a:pt x="41942" y="51098"/>
                </a:cubicBezTo>
                <a:lnTo>
                  <a:pt x="42913" y="50128"/>
                </a:lnTo>
                <a:cubicBezTo>
                  <a:pt x="44021" y="49059"/>
                  <a:pt x="44061" y="47296"/>
                  <a:pt x="43012" y="46167"/>
                </a:cubicBezTo>
                <a:cubicBezTo>
                  <a:pt x="42472" y="45598"/>
                  <a:pt x="41751" y="45316"/>
                  <a:pt x="41027" y="45316"/>
                </a:cubicBezTo>
                <a:cubicBezTo>
                  <a:pt x="40315" y="45316"/>
                  <a:pt x="39601" y="45588"/>
                  <a:pt x="39051" y="46128"/>
                </a:cubicBezTo>
                <a:lnTo>
                  <a:pt x="1090" y="84089"/>
                </a:lnTo>
                <a:cubicBezTo>
                  <a:pt x="1" y="85198"/>
                  <a:pt x="1" y="86980"/>
                  <a:pt x="1129" y="88050"/>
                </a:cubicBezTo>
                <a:cubicBezTo>
                  <a:pt x="1676" y="88558"/>
                  <a:pt x="2366" y="88810"/>
                  <a:pt x="3054" y="88810"/>
                </a:cubicBezTo>
                <a:cubicBezTo>
                  <a:pt x="3787" y="88810"/>
                  <a:pt x="4518" y="88523"/>
                  <a:pt x="5070" y="87951"/>
                </a:cubicBezTo>
                <a:lnTo>
                  <a:pt x="35685" y="57336"/>
                </a:lnTo>
                <a:cubicBezTo>
                  <a:pt x="35962" y="57069"/>
                  <a:pt x="36318" y="56935"/>
                  <a:pt x="36672" y="56935"/>
                </a:cubicBezTo>
                <a:cubicBezTo>
                  <a:pt x="37026" y="56935"/>
                  <a:pt x="37378" y="57069"/>
                  <a:pt x="37645" y="57336"/>
                </a:cubicBezTo>
                <a:cubicBezTo>
                  <a:pt x="38200" y="57871"/>
                  <a:pt x="38200" y="58762"/>
                  <a:pt x="37645" y="59296"/>
                </a:cubicBezTo>
                <a:lnTo>
                  <a:pt x="31328" y="65633"/>
                </a:lnTo>
                <a:cubicBezTo>
                  <a:pt x="30219" y="66703"/>
                  <a:pt x="30180" y="68465"/>
                  <a:pt x="31229" y="69594"/>
                </a:cubicBezTo>
                <a:cubicBezTo>
                  <a:pt x="31771" y="70166"/>
                  <a:pt x="32496" y="70453"/>
                  <a:pt x="33223" y="70453"/>
                </a:cubicBezTo>
                <a:cubicBezTo>
                  <a:pt x="33931" y="70453"/>
                  <a:pt x="34642" y="70180"/>
                  <a:pt x="35190" y="69633"/>
                </a:cubicBezTo>
                <a:lnTo>
                  <a:pt x="36318" y="68505"/>
                </a:lnTo>
                <a:cubicBezTo>
                  <a:pt x="36589" y="68224"/>
                  <a:pt x="36953" y="68078"/>
                  <a:pt x="37325" y="68078"/>
                </a:cubicBezTo>
                <a:cubicBezTo>
                  <a:pt x="37635" y="68078"/>
                  <a:pt x="37950" y="68179"/>
                  <a:pt x="38219" y="68386"/>
                </a:cubicBezTo>
                <a:cubicBezTo>
                  <a:pt x="38853" y="68901"/>
                  <a:pt x="38893" y="69851"/>
                  <a:pt x="38318" y="70425"/>
                </a:cubicBezTo>
                <a:lnTo>
                  <a:pt x="28714" y="80010"/>
                </a:lnTo>
                <a:cubicBezTo>
                  <a:pt x="27605" y="81079"/>
                  <a:pt x="27566" y="82842"/>
                  <a:pt x="28615" y="83970"/>
                </a:cubicBezTo>
                <a:cubicBezTo>
                  <a:pt x="29155" y="84540"/>
                  <a:pt x="29875" y="84822"/>
                  <a:pt x="30600" y="84822"/>
                </a:cubicBezTo>
                <a:cubicBezTo>
                  <a:pt x="31311" y="84822"/>
                  <a:pt x="32026" y="84550"/>
                  <a:pt x="32576" y="84010"/>
                </a:cubicBezTo>
                <a:lnTo>
                  <a:pt x="78953" y="37613"/>
                </a:lnTo>
                <a:cubicBezTo>
                  <a:pt x="80062" y="36524"/>
                  <a:pt x="80102" y="34781"/>
                  <a:pt x="79052" y="33652"/>
                </a:cubicBezTo>
                <a:cubicBezTo>
                  <a:pt x="78510" y="33080"/>
                  <a:pt x="77785" y="32793"/>
                  <a:pt x="77058" y="32793"/>
                </a:cubicBezTo>
                <a:cubicBezTo>
                  <a:pt x="76350" y="32793"/>
                  <a:pt x="75639" y="33066"/>
                  <a:pt x="75091" y="33613"/>
                </a:cubicBezTo>
                <a:lnTo>
                  <a:pt x="65487" y="43237"/>
                </a:lnTo>
                <a:cubicBezTo>
                  <a:pt x="65206" y="43518"/>
                  <a:pt x="64837" y="43663"/>
                  <a:pt x="64466" y="43663"/>
                </a:cubicBezTo>
                <a:cubicBezTo>
                  <a:pt x="64157" y="43663"/>
                  <a:pt x="63847" y="43562"/>
                  <a:pt x="63586" y="43355"/>
                </a:cubicBezTo>
                <a:cubicBezTo>
                  <a:pt x="62953" y="42841"/>
                  <a:pt x="62913" y="41890"/>
                  <a:pt x="63487" y="41316"/>
                </a:cubicBezTo>
                <a:lnTo>
                  <a:pt x="84022" y="20761"/>
                </a:lnTo>
                <a:cubicBezTo>
                  <a:pt x="85131" y="19691"/>
                  <a:pt x="85171" y="17929"/>
                  <a:pt x="84141" y="16800"/>
                </a:cubicBezTo>
                <a:cubicBezTo>
                  <a:pt x="83589" y="16238"/>
                  <a:pt x="82859" y="15956"/>
                  <a:pt x="82132" y="15956"/>
                </a:cubicBezTo>
                <a:cubicBezTo>
                  <a:pt x="81424" y="15956"/>
                  <a:pt x="80718" y="16224"/>
                  <a:pt x="80181" y="16761"/>
                </a:cubicBezTo>
                <a:lnTo>
                  <a:pt x="79705" y="17236"/>
                </a:lnTo>
                <a:cubicBezTo>
                  <a:pt x="79438" y="17503"/>
                  <a:pt x="79082" y="17637"/>
                  <a:pt x="78725" y="17637"/>
                </a:cubicBezTo>
                <a:cubicBezTo>
                  <a:pt x="78369" y="17637"/>
                  <a:pt x="78012" y="17503"/>
                  <a:pt x="77745" y="17236"/>
                </a:cubicBezTo>
                <a:cubicBezTo>
                  <a:pt x="77210" y="16701"/>
                  <a:pt x="77210" y="15810"/>
                  <a:pt x="77745" y="15276"/>
                </a:cubicBezTo>
                <a:lnTo>
                  <a:pt x="88201" y="4820"/>
                </a:lnTo>
                <a:cubicBezTo>
                  <a:pt x="89310" y="3750"/>
                  <a:pt x="89349" y="1988"/>
                  <a:pt x="88300" y="859"/>
                </a:cubicBezTo>
                <a:cubicBezTo>
                  <a:pt x="87758" y="287"/>
                  <a:pt x="87033" y="0"/>
                  <a:pt x="86306"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14"/>
          <p:cNvSpPr/>
          <p:nvPr/>
        </p:nvSpPr>
        <p:spPr>
          <a:xfrm>
            <a:off x="8541475" y="2584650"/>
            <a:ext cx="594600" cy="581475"/>
          </a:xfrm>
          <a:custGeom>
            <a:avLst/>
            <a:gdLst/>
            <a:ahLst/>
            <a:cxnLst/>
            <a:rect l="l" t="t" r="r" b="b"/>
            <a:pathLst>
              <a:path w="23784" h="23259" extrusionOk="0">
                <a:moveTo>
                  <a:pt x="20744" y="1"/>
                </a:moveTo>
                <a:cubicBezTo>
                  <a:pt x="20031" y="1"/>
                  <a:pt x="19318" y="273"/>
                  <a:pt x="18773" y="818"/>
                </a:cubicBezTo>
                <a:lnTo>
                  <a:pt x="1070" y="18521"/>
                </a:lnTo>
                <a:cubicBezTo>
                  <a:pt x="1" y="19610"/>
                  <a:pt x="1" y="21353"/>
                  <a:pt x="1070" y="22442"/>
                </a:cubicBezTo>
                <a:cubicBezTo>
                  <a:pt x="1615" y="22987"/>
                  <a:pt x="2328" y="23259"/>
                  <a:pt x="3040" y="23259"/>
                </a:cubicBezTo>
                <a:cubicBezTo>
                  <a:pt x="3753" y="23259"/>
                  <a:pt x="4466" y="22987"/>
                  <a:pt x="5011" y="22442"/>
                </a:cubicBezTo>
                <a:lnTo>
                  <a:pt x="22714" y="4739"/>
                </a:lnTo>
                <a:cubicBezTo>
                  <a:pt x="23784" y="3650"/>
                  <a:pt x="23784" y="1907"/>
                  <a:pt x="22714" y="818"/>
                </a:cubicBezTo>
                <a:cubicBezTo>
                  <a:pt x="22170" y="273"/>
                  <a:pt x="21457" y="1"/>
                  <a:pt x="207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14"/>
          <p:cNvSpPr/>
          <p:nvPr/>
        </p:nvSpPr>
        <p:spPr>
          <a:xfrm>
            <a:off x="55841" y="-168728"/>
            <a:ext cx="1138718" cy="1137716"/>
          </a:xfrm>
          <a:custGeom>
            <a:avLst/>
            <a:gdLst/>
            <a:ahLst/>
            <a:cxnLst/>
            <a:rect l="l" t="t" r="r" b="b"/>
            <a:pathLst>
              <a:path w="34101" h="34071" extrusionOk="0">
                <a:moveTo>
                  <a:pt x="33965" y="0"/>
                </a:moveTo>
                <a:cubicBezTo>
                  <a:pt x="33932" y="0"/>
                  <a:pt x="33903" y="10"/>
                  <a:pt x="33883" y="30"/>
                </a:cubicBezTo>
                <a:lnTo>
                  <a:pt x="60" y="33853"/>
                </a:lnTo>
                <a:cubicBezTo>
                  <a:pt x="1" y="33912"/>
                  <a:pt x="1" y="33991"/>
                  <a:pt x="60" y="34031"/>
                </a:cubicBezTo>
                <a:cubicBezTo>
                  <a:pt x="80" y="34051"/>
                  <a:pt x="120" y="34070"/>
                  <a:pt x="140" y="34070"/>
                </a:cubicBezTo>
                <a:cubicBezTo>
                  <a:pt x="179" y="34070"/>
                  <a:pt x="219" y="34051"/>
                  <a:pt x="239" y="34031"/>
                </a:cubicBezTo>
                <a:lnTo>
                  <a:pt x="34061" y="208"/>
                </a:lnTo>
                <a:cubicBezTo>
                  <a:pt x="34101" y="168"/>
                  <a:pt x="34101" y="89"/>
                  <a:pt x="34061" y="30"/>
                </a:cubicBezTo>
                <a:cubicBezTo>
                  <a:pt x="34031" y="10"/>
                  <a:pt x="33997" y="0"/>
                  <a:pt x="339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14"/>
          <p:cNvSpPr/>
          <p:nvPr/>
        </p:nvSpPr>
        <p:spPr>
          <a:xfrm>
            <a:off x="-573007" y="1131935"/>
            <a:ext cx="466894" cy="465892"/>
          </a:xfrm>
          <a:custGeom>
            <a:avLst/>
            <a:gdLst/>
            <a:ahLst/>
            <a:cxnLst/>
            <a:rect l="l" t="t" r="r" b="b"/>
            <a:pathLst>
              <a:path w="13982" h="13952" extrusionOk="0">
                <a:moveTo>
                  <a:pt x="13845" y="1"/>
                </a:moveTo>
                <a:cubicBezTo>
                  <a:pt x="13813" y="1"/>
                  <a:pt x="13783" y="11"/>
                  <a:pt x="13763" y="30"/>
                </a:cubicBezTo>
                <a:lnTo>
                  <a:pt x="60" y="13734"/>
                </a:lnTo>
                <a:cubicBezTo>
                  <a:pt x="1" y="13793"/>
                  <a:pt x="1" y="13872"/>
                  <a:pt x="60" y="13912"/>
                </a:cubicBezTo>
                <a:cubicBezTo>
                  <a:pt x="80" y="13932"/>
                  <a:pt x="120" y="13952"/>
                  <a:pt x="139" y="13952"/>
                </a:cubicBezTo>
                <a:cubicBezTo>
                  <a:pt x="179" y="13952"/>
                  <a:pt x="199" y="13932"/>
                  <a:pt x="238" y="13912"/>
                </a:cubicBezTo>
                <a:lnTo>
                  <a:pt x="13942" y="209"/>
                </a:lnTo>
                <a:cubicBezTo>
                  <a:pt x="13981" y="149"/>
                  <a:pt x="13981" y="90"/>
                  <a:pt x="13942" y="30"/>
                </a:cubicBezTo>
                <a:cubicBezTo>
                  <a:pt x="13912" y="11"/>
                  <a:pt x="13877" y="1"/>
                  <a:pt x="138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14"/>
          <p:cNvSpPr/>
          <p:nvPr/>
        </p:nvSpPr>
        <p:spPr>
          <a:xfrm>
            <a:off x="54539" y="453571"/>
            <a:ext cx="1374101" cy="1748966"/>
          </a:xfrm>
          <a:custGeom>
            <a:avLst/>
            <a:gdLst/>
            <a:ahLst/>
            <a:cxnLst/>
            <a:rect l="l" t="t" r="r" b="b"/>
            <a:pathLst>
              <a:path w="41150" h="52376" extrusionOk="0">
                <a:moveTo>
                  <a:pt x="38099" y="1"/>
                </a:moveTo>
                <a:cubicBezTo>
                  <a:pt x="37388" y="1"/>
                  <a:pt x="36677" y="273"/>
                  <a:pt x="36140" y="820"/>
                </a:cubicBezTo>
                <a:lnTo>
                  <a:pt x="4099" y="32861"/>
                </a:lnTo>
                <a:cubicBezTo>
                  <a:pt x="2990" y="33930"/>
                  <a:pt x="2951" y="35692"/>
                  <a:pt x="4000" y="36821"/>
                </a:cubicBezTo>
                <a:cubicBezTo>
                  <a:pt x="4542" y="37383"/>
                  <a:pt x="5267" y="37665"/>
                  <a:pt x="5995" y="37665"/>
                </a:cubicBezTo>
                <a:cubicBezTo>
                  <a:pt x="6703" y="37665"/>
                  <a:pt x="7414" y="37398"/>
                  <a:pt x="7961" y="36861"/>
                </a:cubicBezTo>
                <a:lnTo>
                  <a:pt x="10436" y="34385"/>
                </a:lnTo>
                <a:cubicBezTo>
                  <a:pt x="10704" y="34108"/>
                  <a:pt x="11060" y="33969"/>
                  <a:pt x="11416" y="33969"/>
                </a:cubicBezTo>
                <a:cubicBezTo>
                  <a:pt x="11773" y="33969"/>
                  <a:pt x="12129" y="34108"/>
                  <a:pt x="12397" y="34385"/>
                </a:cubicBezTo>
                <a:cubicBezTo>
                  <a:pt x="12931" y="34920"/>
                  <a:pt x="12931" y="35791"/>
                  <a:pt x="12397" y="36346"/>
                </a:cubicBezTo>
                <a:lnTo>
                  <a:pt x="1089" y="47653"/>
                </a:lnTo>
                <a:cubicBezTo>
                  <a:pt x="0" y="48722"/>
                  <a:pt x="0" y="50485"/>
                  <a:pt x="1089" y="51574"/>
                </a:cubicBezTo>
                <a:cubicBezTo>
                  <a:pt x="1634" y="52109"/>
                  <a:pt x="2342" y="52376"/>
                  <a:pt x="3050" y="52376"/>
                </a:cubicBezTo>
                <a:cubicBezTo>
                  <a:pt x="3758" y="52376"/>
                  <a:pt x="4466" y="52109"/>
                  <a:pt x="5010" y="51574"/>
                </a:cubicBezTo>
                <a:lnTo>
                  <a:pt x="34952" y="21613"/>
                </a:lnTo>
                <a:cubicBezTo>
                  <a:pt x="36021" y="20543"/>
                  <a:pt x="36021" y="18781"/>
                  <a:pt x="34952" y="17692"/>
                </a:cubicBezTo>
                <a:cubicBezTo>
                  <a:pt x="34407" y="17157"/>
                  <a:pt x="33694" y="16890"/>
                  <a:pt x="32981" y="16890"/>
                </a:cubicBezTo>
                <a:cubicBezTo>
                  <a:pt x="32268" y="16890"/>
                  <a:pt x="31555" y="17157"/>
                  <a:pt x="31011" y="17692"/>
                </a:cubicBezTo>
                <a:lnTo>
                  <a:pt x="27783" y="20959"/>
                </a:lnTo>
                <a:cubicBezTo>
                  <a:pt x="27506" y="21227"/>
                  <a:pt x="27149" y="21360"/>
                  <a:pt x="26795" y="21360"/>
                </a:cubicBezTo>
                <a:cubicBezTo>
                  <a:pt x="26441" y="21360"/>
                  <a:pt x="26090" y="21227"/>
                  <a:pt x="25823" y="20959"/>
                </a:cubicBezTo>
                <a:cubicBezTo>
                  <a:pt x="25268" y="20425"/>
                  <a:pt x="25268" y="19533"/>
                  <a:pt x="25823" y="18999"/>
                </a:cubicBezTo>
                <a:lnTo>
                  <a:pt x="40001" y="4820"/>
                </a:lnTo>
                <a:cubicBezTo>
                  <a:pt x="41110" y="3751"/>
                  <a:pt x="41150" y="1988"/>
                  <a:pt x="40100" y="860"/>
                </a:cubicBezTo>
                <a:cubicBezTo>
                  <a:pt x="39558" y="288"/>
                  <a:pt x="38829" y="1"/>
                  <a:pt x="380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14"/>
          <p:cNvSpPr/>
          <p:nvPr/>
        </p:nvSpPr>
        <p:spPr>
          <a:xfrm>
            <a:off x="-28775" y="-818040"/>
            <a:ext cx="2278036" cy="2258836"/>
          </a:xfrm>
          <a:custGeom>
            <a:avLst/>
            <a:gdLst/>
            <a:ahLst/>
            <a:cxnLst/>
            <a:rect l="l" t="t" r="r" b="b"/>
            <a:pathLst>
              <a:path w="68220" h="67645" extrusionOk="0">
                <a:moveTo>
                  <a:pt x="65157" y="1"/>
                </a:moveTo>
                <a:cubicBezTo>
                  <a:pt x="64419" y="1"/>
                  <a:pt x="63682" y="288"/>
                  <a:pt x="63130" y="861"/>
                </a:cubicBezTo>
                <a:lnTo>
                  <a:pt x="53328" y="10663"/>
                </a:lnTo>
                <a:cubicBezTo>
                  <a:pt x="53051" y="10930"/>
                  <a:pt x="52694" y="11064"/>
                  <a:pt x="52338" y="11064"/>
                </a:cubicBezTo>
                <a:cubicBezTo>
                  <a:pt x="51982" y="11064"/>
                  <a:pt x="51625" y="10930"/>
                  <a:pt x="51348" y="10663"/>
                </a:cubicBezTo>
                <a:cubicBezTo>
                  <a:pt x="50813" y="10108"/>
                  <a:pt x="50813" y="9237"/>
                  <a:pt x="51348" y="8702"/>
                </a:cubicBezTo>
                <a:lnTo>
                  <a:pt x="53249" y="6821"/>
                </a:lnTo>
                <a:cubicBezTo>
                  <a:pt x="54358" y="5732"/>
                  <a:pt x="54397" y="3969"/>
                  <a:pt x="53348" y="2861"/>
                </a:cubicBezTo>
                <a:cubicBezTo>
                  <a:pt x="52796" y="2289"/>
                  <a:pt x="52066" y="2001"/>
                  <a:pt x="51339" y="2001"/>
                </a:cubicBezTo>
                <a:cubicBezTo>
                  <a:pt x="50631" y="2001"/>
                  <a:pt x="49925" y="2274"/>
                  <a:pt x="49387" y="2821"/>
                </a:cubicBezTo>
                <a:lnTo>
                  <a:pt x="33130" y="19059"/>
                </a:lnTo>
                <a:cubicBezTo>
                  <a:pt x="32857" y="19353"/>
                  <a:pt x="32483" y="19503"/>
                  <a:pt x="32106" y="19503"/>
                </a:cubicBezTo>
                <a:cubicBezTo>
                  <a:pt x="31798" y="19503"/>
                  <a:pt x="31487" y="19403"/>
                  <a:pt x="31229" y="19198"/>
                </a:cubicBezTo>
                <a:cubicBezTo>
                  <a:pt x="30595" y="18683"/>
                  <a:pt x="30555" y="17732"/>
                  <a:pt x="31130" y="17138"/>
                </a:cubicBezTo>
                <a:lnTo>
                  <a:pt x="33229" y="15039"/>
                </a:lnTo>
                <a:cubicBezTo>
                  <a:pt x="34338" y="13970"/>
                  <a:pt x="34377" y="12207"/>
                  <a:pt x="33347" y="11079"/>
                </a:cubicBezTo>
                <a:cubicBezTo>
                  <a:pt x="32798" y="10509"/>
                  <a:pt x="32072" y="10227"/>
                  <a:pt x="31348" y="10227"/>
                </a:cubicBezTo>
                <a:cubicBezTo>
                  <a:pt x="30637" y="10227"/>
                  <a:pt x="29927" y="10499"/>
                  <a:pt x="29387" y="11039"/>
                </a:cubicBezTo>
                <a:lnTo>
                  <a:pt x="12258" y="28148"/>
                </a:lnTo>
                <a:cubicBezTo>
                  <a:pt x="11149" y="29237"/>
                  <a:pt x="11109" y="30980"/>
                  <a:pt x="12159" y="32109"/>
                </a:cubicBezTo>
                <a:cubicBezTo>
                  <a:pt x="12701" y="32681"/>
                  <a:pt x="13430" y="32968"/>
                  <a:pt x="14160" y="32968"/>
                </a:cubicBezTo>
                <a:cubicBezTo>
                  <a:pt x="14871" y="32968"/>
                  <a:pt x="15582" y="32696"/>
                  <a:pt x="16119" y="32148"/>
                </a:cubicBezTo>
                <a:lnTo>
                  <a:pt x="25724" y="22544"/>
                </a:lnTo>
                <a:cubicBezTo>
                  <a:pt x="26005" y="22252"/>
                  <a:pt x="26374" y="22108"/>
                  <a:pt x="26749" y="22108"/>
                </a:cubicBezTo>
                <a:cubicBezTo>
                  <a:pt x="27060" y="22108"/>
                  <a:pt x="27375" y="22208"/>
                  <a:pt x="27644" y="22406"/>
                </a:cubicBezTo>
                <a:cubicBezTo>
                  <a:pt x="28278" y="22920"/>
                  <a:pt x="28318" y="23891"/>
                  <a:pt x="27743" y="24465"/>
                </a:cubicBezTo>
                <a:lnTo>
                  <a:pt x="18159" y="34049"/>
                </a:lnTo>
                <a:cubicBezTo>
                  <a:pt x="17050" y="35119"/>
                  <a:pt x="16991" y="36881"/>
                  <a:pt x="18040" y="38010"/>
                </a:cubicBezTo>
                <a:cubicBezTo>
                  <a:pt x="18592" y="38572"/>
                  <a:pt x="19322" y="38854"/>
                  <a:pt x="20050" y="38854"/>
                </a:cubicBezTo>
                <a:cubicBezTo>
                  <a:pt x="20758" y="38854"/>
                  <a:pt x="21463" y="38587"/>
                  <a:pt x="22001" y="38050"/>
                </a:cubicBezTo>
                <a:lnTo>
                  <a:pt x="28773" y="31297"/>
                </a:lnTo>
                <a:cubicBezTo>
                  <a:pt x="29040" y="31020"/>
                  <a:pt x="29392" y="30881"/>
                  <a:pt x="29746" y="30881"/>
                </a:cubicBezTo>
                <a:cubicBezTo>
                  <a:pt x="30100" y="30881"/>
                  <a:pt x="30456" y="31020"/>
                  <a:pt x="30734" y="31297"/>
                </a:cubicBezTo>
                <a:cubicBezTo>
                  <a:pt x="31268" y="31832"/>
                  <a:pt x="31268" y="32703"/>
                  <a:pt x="30734" y="33257"/>
                </a:cubicBezTo>
                <a:lnTo>
                  <a:pt x="1149" y="62842"/>
                </a:lnTo>
                <a:cubicBezTo>
                  <a:pt x="40" y="63912"/>
                  <a:pt x="0" y="65674"/>
                  <a:pt x="1050" y="66803"/>
                </a:cubicBezTo>
                <a:cubicBezTo>
                  <a:pt x="1589" y="67362"/>
                  <a:pt x="2310" y="67644"/>
                  <a:pt x="3034" y="67644"/>
                </a:cubicBezTo>
                <a:cubicBezTo>
                  <a:pt x="3746" y="67644"/>
                  <a:pt x="4461" y="67372"/>
                  <a:pt x="5010" y="66823"/>
                </a:cubicBezTo>
                <a:lnTo>
                  <a:pt x="42912" y="28921"/>
                </a:lnTo>
                <a:cubicBezTo>
                  <a:pt x="44001" y="27851"/>
                  <a:pt x="44061" y="26089"/>
                  <a:pt x="43011" y="24960"/>
                </a:cubicBezTo>
                <a:cubicBezTo>
                  <a:pt x="42462" y="24391"/>
                  <a:pt x="41736" y="24109"/>
                  <a:pt x="41012" y="24109"/>
                </a:cubicBezTo>
                <a:cubicBezTo>
                  <a:pt x="40300" y="24109"/>
                  <a:pt x="39590" y="24381"/>
                  <a:pt x="39051" y="24921"/>
                </a:cubicBezTo>
                <a:lnTo>
                  <a:pt x="37704" y="26267"/>
                </a:lnTo>
                <a:cubicBezTo>
                  <a:pt x="37427" y="26534"/>
                  <a:pt x="37070" y="26668"/>
                  <a:pt x="36716" y="26668"/>
                </a:cubicBezTo>
                <a:cubicBezTo>
                  <a:pt x="36362" y="26668"/>
                  <a:pt x="36011" y="26534"/>
                  <a:pt x="35744" y="26267"/>
                </a:cubicBezTo>
                <a:cubicBezTo>
                  <a:pt x="35189" y="25732"/>
                  <a:pt x="35189" y="24841"/>
                  <a:pt x="35744" y="24307"/>
                </a:cubicBezTo>
                <a:lnTo>
                  <a:pt x="45110" y="14960"/>
                </a:lnTo>
                <a:cubicBezTo>
                  <a:pt x="45377" y="14683"/>
                  <a:pt x="45734" y="14544"/>
                  <a:pt x="46090" y="14544"/>
                </a:cubicBezTo>
                <a:cubicBezTo>
                  <a:pt x="46447" y="14544"/>
                  <a:pt x="46803" y="14683"/>
                  <a:pt x="47071" y="14960"/>
                </a:cubicBezTo>
                <a:cubicBezTo>
                  <a:pt x="47605" y="15495"/>
                  <a:pt x="47605" y="16366"/>
                  <a:pt x="47071" y="16920"/>
                </a:cubicBezTo>
                <a:lnTo>
                  <a:pt x="46100" y="17891"/>
                </a:lnTo>
                <a:cubicBezTo>
                  <a:pt x="44991" y="18960"/>
                  <a:pt x="44952" y="20722"/>
                  <a:pt x="46001" y="21851"/>
                </a:cubicBezTo>
                <a:cubicBezTo>
                  <a:pt x="46541" y="22411"/>
                  <a:pt x="47262" y="22693"/>
                  <a:pt x="47986" y="22693"/>
                </a:cubicBezTo>
                <a:cubicBezTo>
                  <a:pt x="48697" y="22693"/>
                  <a:pt x="49412" y="22420"/>
                  <a:pt x="49962" y="21871"/>
                </a:cubicBezTo>
                <a:lnTo>
                  <a:pt x="67130" y="4722"/>
                </a:lnTo>
                <a:cubicBezTo>
                  <a:pt x="68220" y="3613"/>
                  <a:pt x="68200" y="1831"/>
                  <a:pt x="67091" y="761"/>
                </a:cubicBezTo>
                <a:cubicBezTo>
                  <a:pt x="66545" y="254"/>
                  <a:pt x="65850" y="1"/>
                  <a:pt x="651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14"/>
          <p:cNvSpPr/>
          <p:nvPr/>
        </p:nvSpPr>
        <p:spPr>
          <a:xfrm>
            <a:off x="-510162" y="400110"/>
            <a:ext cx="794842" cy="776409"/>
          </a:xfrm>
          <a:custGeom>
            <a:avLst/>
            <a:gdLst/>
            <a:ahLst/>
            <a:cxnLst/>
            <a:rect l="l" t="t" r="r" b="b"/>
            <a:pathLst>
              <a:path w="23803" h="23251" extrusionOk="0">
                <a:moveTo>
                  <a:pt x="20746" y="0"/>
                </a:moveTo>
                <a:cubicBezTo>
                  <a:pt x="20035" y="0"/>
                  <a:pt x="19327" y="273"/>
                  <a:pt x="18793" y="817"/>
                </a:cubicBezTo>
                <a:lnTo>
                  <a:pt x="1089" y="18521"/>
                </a:lnTo>
                <a:cubicBezTo>
                  <a:pt x="0" y="19610"/>
                  <a:pt x="0" y="21352"/>
                  <a:pt x="1089" y="22441"/>
                </a:cubicBezTo>
                <a:cubicBezTo>
                  <a:pt x="1621" y="22983"/>
                  <a:pt x="2325" y="23251"/>
                  <a:pt x="3032" y="23251"/>
                </a:cubicBezTo>
                <a:cubicBezTo>
                  <a:pt x="3746" y="23251"/>
                  <a:pt x="4463" y="22979"/>
                  <a:pt x="5010" y="22441"/>
                </a:cubicBezTo>
                <a:lnTo>
                  <a:pt x="22713" y="4738"/>
                </a:lnTo>
                <a:cubicBezTo>
                  <a:pt x="23803" y="3649"/>
                  <a:pt x="23803" y="1906"/>
                  <a:pt x="22713" y="817"/>
                </a:cubicBezTo>
                <a:cubicBezTo>
                  <a:pt x="22169" y="273"/>
                  <a:pt x="21456" y="0"/>
                  <a:pt x="20746"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14"/>
          <p:cNvSpPr/>
          <p:nvPr/>
        </p:nvSpPr>
        <p:spPr>
          <a:xfrm>
            <a:off x="30650" y="72586"/>
            <a:ext cx="203026" cy="185529"/>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14"/>
          <p:cNvSpPr/>
          <p:nvPr/>
        </p:nvSpPr>
        <p:spPr>
          <a:xfrm>
            <a:off x="5571075" y="3221050"/>
            <a:ext cx="2970400" cy="2891550"/>
          </a:xfrm>
          <a:custGeom>
            <a:avLst/>
            <a:gdLst/>
            <a:ahLst/>
            <a:cxnLst/>
            <a:rect l="l" t="t" r="r" b="b"/>
            <a:pathLst>
              <a:path w="118816" h="115662" extrusionOk="0">
                <a:moveTo>
                  <a:pt x="110775" y="312"/>
                </a:moveTo>
                <a:cubicBezTo>
                  <a:pt x="113607" y="312"/>
                  <a:pt x="116142" y="2015"/>
                  <a:pt x="117231" y="4629"/>
                </a:cubicBezTo>
                <a:cubicBezTo>
                  <a:pt x="118320" y="7223"/>
                  <a:pt x="117726" y="10233"/>
                  <a:pt x="115726" y="12234"/>
                </a:cubicBezTo>
                <a:lnTo>
                  <a:pt x="14595" y="113365"/>
                </a:lnTo>
                <a:cubicBezTo>
                  <a:pt x="13228" y="114731"/>
                  <a:pt x="11441" y="115414"/>
                  <a:pt x="9654" y="115414"/>
                </a:cubicBezTo>
                <a:cubicBezTo>
                  <a:pt x="7867" y="115414"/>
                  <a:pt x="6080" y="114731"/>
                  <a:pt x="4713" y="113365"/>
                </a:cubicBezTo>
                <a:cubicBezTo>
                  <a:pt x="1981" y="110632"/>
                  <a:pt x="1981" y="106216"/>
                  <a:pt x="4713" y="103483"/>
                </a:cubicBezTo>
                <a:lnTo>
                  <a:pt x="105825" y="2372"/>
                </a:lnTo>
                <a:cubicBezTo>
                  <a:pt x="107134" y="1063"/>
                  <a:pt x="108887" y="332"/>
                  <a:pt x="110703" y="332"/>
                </a:cubicBezTo>
                <a:cubicBezTo>
                  <a:pt x="110727" y="332"/>
                  <a:pt x="110751" y="332"/>
                  <a:pt x="110775" y="332"/>
                </a:cubicBezTo>
                <a:lnTo>
                  <a:pt x="110775" y="312"/>
                </a:lnTo>
                <a:close/>
                <a:moveTo>
                  <a:pt x="110858" y="0"/>
                </a:moveTo>
                <a:cubicBezTo>
                  <a:pt x="108972" y="0"/>
                  <a:pt x="107087" y="733"/>
                  <a:pt x="105666" y="2194"/>
                </a:cubicBezTo>
                <a:lnTo>
                  <a:pt x="4555" y="103305"/>
                </a:lnTo>
                <a:cubicBezTo>
                  <a:pt x="0" y="107860"/>
                  <a:pt x="3228" y="115662"/>
                  <a:pt x="9664" y="115662"/>
                </a:cubicBezTo>
                <a:cubicBezTo>
                  <a:pt x="11585" y="115662"/>
                  <a:pt x="13426" y="114890"/>
                  <a:pt x="14773" y="113543"/>
                </a:cubicBezTo>
                <a:lnTo>
                  <a:pt x="115904" y="12412"/>
                </a:lnTo>
                <a:cubicBezTo>
                  <a:pt x="118775" y="9600"/>
                  <a:pt x="118815" y="4966"/>
                  <a:pt x="115964" y="2114"/>
                </a:cubicBezTo>
                <a:cubicBezTo>
                  <a:pt x="114552" y="703"/>
                  <a:pt x="112705" y="0"/>
                  <a:pt x="1108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14"/>
          <p:cNvSpPr/>
          <p:nvPr/>
        </p:nvSpPr>
        <p:spPr>
          <a:xfrm>
            <a:off x="7108725" y="3469700"/>
            <a:ext cx="1399075" cy="1679650"/>
          </a:xfrm>
          <a:custGeom>
            <a:avLst/>
            <a:gdLst/>
            <a:ahLst/>
            <a:cxnLst/>
            <a:rect l="l" t="t" r="r" b="b"/>
            <a:pathLst>
              <a:path w="55963" h="67186" extrusionOk="0">
                <a:moveTo>
                  <a:pt x="52913" y="0"/>
                </a:moveTo>
                <a:cubicBezTo>
                  <a:pt x="52202" y="0"/>
                  <a:pt x="51492" y="273"/>
                  <a:pt x="50952" y="822"/>
                </a:cubicBezTo>
                <a:lnTo>
                  <a:pt x="4555" y="47200"/>
                </a:lnTo>
                <a:cubicBezTo>
                  <a:pt x="3446" y="48289"/>
                  <a:pt x="3407" y="50031"/>
                  <a:pt x="4456" y="51160"/>
                </a:cubicBezTo>
                <a:cubicBezTo>
                  <a:pt x="4998" y="51732"/>
                  <a:pt x="5723" y="52019"/>
                  <a:pt x="6450" y="52019"/>
                </a:cubicBezTo>
                <a:cubicBezTo>
                  <a:pt x="7159" y="52019"/>
                  <a:pt x="7870" y="51747"/>
                  <a:pt x="8417" y="51200"/>
                </a:cubicBezTo>
                <a:lnTo>
                  <a:pt x="18061" y="41556"/>
                </a:lnTo>
                <a:cubicBezTo>
                  <a:pt x="18338" y="41279"/>
                  <a:pt x="18694" y="41140"/>
                  <a:pt x="19048" y="41140"/>
                </a:cubicBezTo>
                <a:cubicBezTo>
                  <a:pt x="19402" y="41140"/>
                  <a:pt x="19754" y="41279"/>
                  <a:pt x="20021" y="41556"/>
                </a:cubicBezTo>
                <a:cubicBezTo>
                  <a:pt x="20576" y="42091"/>
                  <a:pt x="20576" y="42962"/>
                  <a:pt x="20021" y="43516"/>
                </a:cubicBezTo>
                <a:lnTo>
                  <a:pt x="1090" y="62448"/>
                </a:lnTo>
                <a:cubicBezTo>
                  <a:pt x="1" y="63537"/>
                  <a:pt x="1" y="65299"/>
                  <a:pt x="1090" y="66368"/>
                </a:cubicBezTo>
                <a:cubicBezTo>
                  <a:pt x="1635" y="66913"/>
                  <a:pt x="2342" y="67185"/>
                  <a:pt x="3050" y="67185"/>
                </a:cubicBezTo>
                <a:cubicBezTo>
                  <a:pt x="3758" y="67185"/>
                  <a:pt x="4466" y="66913"/>
                  <a:pt x="5011" y="66368"/>
                </a:cubicBezTo>
                <a:lnTo>
                  <a:pt x="42972" y="28407"/>
                </a:lnTo>
                <a:cubicBezTo>
                  <a:pt x="44061" y="27318"/>
                  <a:pt x="44061" y="25555"/>
                  <a:pt x="42972" y="24466"/>
                </a:cubicBezTo>
                <a:cubicBezTo>
                  <a:pt x="42437" y="23932"/>
                  <a:pt x="41729" y="23664"/>
                  <a:pt x="41019" y="23664"/>
                </a:cubicBezTo>
                <a:cubicBezTo>
                  <a:pt x="40309" y="23664"/>
                  <a:pt x="39596" y="23932"/>
                  <a:pt x="39051" y="24466"/>
                </a:cubicBezTo>
                <a:lnTo>
                  <a:pt x="35408" y="28130"/>
                </a:lnTo>
                <a:cubicBezTo>
                  <a:pt x="35140" y="28397"/>
                  <a:pt x="34784" y="28531"/>
                  <a:pt x="34427" y="28531"/>
                </a:cubicBezTo>
                <a:cubicBezTo>
                  <a:pt x="34071" y="28531"/>
                  <a:pt x="33714" y="28397"/>
                  <a:pt x="33447" y="28130"/>
                </a:cubicBezTo>
                <a:cubicBezTo>
                  <a:pt x="32912" y="27575"/>
                  <a:pt x="32912" y="26704"/>
                  <a:pt x="33447" y="26169"/>
                </a:cubicBezTo>
                <a:lnTo>
                  <a:pt x="54814" y="4802"/>
                </a:lnTo>
                <a:cubicBezTo>
                  <a:pt x="55903" y="3733"/>
                  <a:pt x="55962" y="1971"/>
                  <a:pt x="54913" y="842"/>
                </a:cubicBezTo>
                <a:cubicBezTo>
                  <a:pt x="54364" y="283"/>
                  <a:pt x="53638" y="0"/>
                  <a:pt x="5291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14"/>
          <p:cNvSpPr/>
          <p:nvPr/>
        </p:nvSpPr>
        <p:spPr>
          <a:xfrm>
            <a:off x="6516150" y="3947125"/>
            <a:ext cx="901025" cy="1172025"/>
          </a:xfrm>
          <a:custGeom>
            <a:avLst/>
            <a:gdLst/>
            <a:ahLst/>
            <a:cxnLst/>
            <a:rect l="l" t="t" r="r" b="b"/>
            <a:pathLst>
              <a:path w="36041" h="46881" extrusionOk="0">
                <a:moveTo>
                  <a:pt x="32605" y="0"/>
                </a:moveTo>
                <a:cubicBezTo>
                  <a:pt x="31891" y="0"/>
                  <a:pt x="31177" y="273"/>
                  <a:pt x="30635" y="815"/>
                </a:cubicBezTo>
                <a:lnTo>
                  <a:pt x="4099" y="27350"/>
                </a:lnTo>
                <a:cubicBezTo>
                  <a:pt x="2990" y="28419"/>
                  <a:pt x="2951" y="30182"/>
                  <a:pt x="4000" y="31311"/>
                </a:cubicBezTo>
                <a:cubicBezTo>
                  <a:pt x="4542" y="31882"/>
                  <a:pt x="5267" y="32170"/>
                  <a:pt x="5994" y="32170"/>
                </a:cubicBezTo>
                <a:cubicBezTo>
                  <a:pt x="6703" y="32170"/>
                  <a:pt x="7414" y="31897"/>
                  <a:pt x="7961" y="31350"/>
                </a:cubicBezTo>
                <a:lnTo>
                  <a:pt x="10436" y="28875"/>
                </a:lnTo>
                <a:cubicBezTo>
                  <a:pt x="10704" y="28608"/>
                  <a:pt x="11055" y="28474"/>
                  <a:pt x="11409" y="28474"/>
                </a:cubicBezTo>
                <a:cubicBezTo>
                  <a:pt x="11763" y="28474"/>
                  <a:pt x="12119" y="28608"/>
                  <a:pt x="12397" y="28875"/>
                </a:cubicBezTo>
                <a:cubicBezTo>
                  <a:pt x="12931" y="29410"/>
                  <a:pt x="12931" y="30301"/>
                  <a:pt x="12397" y="30835"/>
                </a:cubicBezTo>
                <a:lnTo>
                  <a:pt x="1089" y="42143"/>
                </a:lnTo>
                <a:cubicBezTo>
                  <a:pt x="0" y="43232"/>
                  <a:pt x="0" y="44974"/>
                  <a:pt x="1089" y="46063"/>
                </a:cubicBezTo>
                <a:cubicBezTo>
                  <a:pt x="1624" y="46608"/>
                  <a:pt x="2332" y="46880"/>
                  <a:pt x="3042" y="46880"/>
                </a:cubicBezTo>
                <a:cubicBezTo>
                  <a:pt x="3753" y="46880"/>
                  <a:pt x="4466" y="46608"/>
                  <a:pt x="5010" y="46063"/>
                </a:cubicBezTo>
                <a:lnTo>
                  <a:pt x="34952" y="16122"/>
                </a:lnTo>
                <a:cubicBezTo>
                  <a:pt x="36041" y="15053"/>
                  <a:pt x="36041" y="13290"/>
                  <a:pt x="34952" y="12201"/>
                </a:cubicBezTo>
                <a:cubicBezTo>
                  <a:pt x="34417" y="11657"/>
                  <a:pt x="33709" y="11384"/>
                  <a:pt x="32999" y="11384"/>
                </a:cubicBezTo>
                <a:cubicBezTo>
                  <a:pt x="32288" y="11384"/>
                  <a:pt x="31575" y="11657"/>
                  <a:pt x="31031" y="12201"/>
                </a:cubicBezTo>
                <a:lnTo>
                  <a:pt x="27783" y="15449"/>
                </a:lnTo>
                <a:cubicBezTo>
                  <a:pt x="27516" y="15726"/>
                  <a:pt x="27159" y="15865"/>
                  <a:pt x="26803" y="15865"/>
                </a:cubicBezTo>
                <a:cubicBezTo>
                  <a:pt x="26446" y="15865"/>
                  <a:pt x="26090" y="15726"/>
                  <a:pt x="25823" y="15449"/>
                </a:cubicBezTo>
                <a:cubicBezTo>
                  <a:pt x="25288" y="14914"/>
                  <a:pt x="25288" y="14043"/>
                  <a:pt x="25823" y="13488"/>
                </a:cubicBezTo>
                <a:lnTo>
                  <a:pt x="34496" y="4795"/>
                </a:lnTo>
                <a:cubicBezTo>
                  <a:pt x="35585" y="3726"/>
                  <a:pt x="35625" y="1963"/>
                  <a:pt x="34595" y="835"/>
                </a:cubicBezTo>
                <a:cubicBezTo>
                  <a:pt x="34048" y="278"/>
                  <a:pt x="33326" y="0"/>
                  <a:pt x="32605"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hree columns">
  <p:cSld name="CUSTOM_2_1">
    <p:spTree>
      <p:nvGrpSpPr>
        <p:cNvPr id="1" name="Shape 231"/>
        <p:cNvGrpSpPr/>
        <p:nvPr/>
      </p:nvGrpSpPr>
      <p:grpSpPr>
        <a:xfrm>
          <a:off x="0" y="0"/>
          <a:ext cx="0" cy="0"/>
          <a:chOff x="0" y="0"/>
          <a:chExt cx="0" cy="0"/>
        </a:xfrm>
      </p:grpSpPr>
      <p:pic>
        <p:nvPicPr>
          <p:cNvPr id="232" name="Google Shape;232;p15"/>
          <p:cNvPicPr preferRelativeResize="0"/>
          <p:nvPr/>
        </p:nvPicPr>
        <p:blipFill>
          <a:blip r:embed="rId2">
            <a:alphaModFix amt="10000"/>
          </a:blip>
          <a:stretch>
            <a:fillRect/>
          </a:stretch>
        </p:blipFill>
        <p:spPr>
          <a:xfrm>
            <a:off x="140075" y="189425"/>
            <a:ext cx="8863826" cy="4847374"/>
          </a:xfrm>
          <a:prstGeom prst="rect">
            <a:avLst/>
          </a:prstGeom>
          <a:noFill/>
          <a:ln>
            <a:noFill/>
          </a:ln>
        </p:spPr>
      </p:pic>
      <p:sp>
        <p:nvSpPr>
          <p:cNvPr id="233" name="Google Shape;233;p15"/>
          <p:cNvSpPr txBox="1">
            <a:spLocks noGrp="1"/>
          </p:cNvSpPr>
          <p:nvPr>
            <p:ph type="title"/>
          </p:nvPr>
        </p:nvSpPr>
        <p:spPr>
          <a:xfrm>
            <a:off x="621100" y="368825"/>
            <a:ext cx="79017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atin typeface="Shabnam" panose="020B0603030804020204" pitchFamily="34" charset="-78"/>
                <a:cs typeface="Shabnam" panose="020B0603030804020204" pitchFamily="34" charset="-78"/>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dirty="0"/>
          </a:p>
        </p:txBody>
      </p:sp>
      <p:sp>
        <p:nvSpPr>
          <p:cNvPr id="234" name="Google Shape;234;p15"/>
          <p:cNvSpPr txBox="1">
            <a:spLocks noGrp="1"/>
          </p:cNvSpPr>
          <p:nvPr>
            <p:ph type="subTitle" idx="1"/>
          </p:nvPr>
        </p:nvSpPr>
        <p:spPr>
          <a:xfrm>
            <a:off x="3452900" y="2646213"/>
            <a:ext cx="2238300" cy="514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100"/>
              <a:buNone/>
              <a:defRPr sz="2200" b="1">
                <a:solidFill>
                  <a:schemeClr val="dk1"/>
                </a:solidFill>
                <a:latin typeface="Shabnam" panose="020B0603030804020204" pitchFamily="34" charset="-78"/>
                <a:ea typeface="Shabnam" panose="020B0603030804020204" pitchFamily="34" charset="-78"/>
                <a:cs typeface="Shabnam" panose="020B0603030804020204" pitchFamily="34" charset="-78"/>
                <a:sym typeface="Montserrat"/>
              </a:defRPr>
            </a:lvl1pPr>
            <a:lvl2pPr lvl="1" algn="ctr" rtl="0">
              <a:spcBef>
                <a:spcPts val="0"/>
              </a:spcBef>
              <a:spcAft>
                <a:spcPts val="0"/>
              </a:spcAft>
              <a:buClr>
                <a:schemeClr val="dk1"/>
              </a:buClr>
              <a:buSzPts val="2100"/>
              <a:buNone/>
              <a:defRPr sz="2100">
                <a:solidFill>
                  <a:schemeClr val="dk1"/>
                </a:solidFill>
              </a:defRPr>
            </a:lvl2pPr>
            <a:lvl3pPr lvl="2" algn="ctr" rtl="0">
              <a:spcBef>
                <a:spcPts val="0"/>
              </a:spcBef>
              <a:spcAft>
                <a:spcPts val="0"/>
              </a:spcAft>
              <a:buClr>
                <a:schemeClr val="dk1"/>
              </a:buClr>
              <a:buSzPts val="2100"/>
              <a:buNone/>
              <a:defRPr sz="2100">
                <a:solidFill>
                  <a:schemeClr val="dk1"/>
                </a:solidFill>
              </a:defRPr>
            </a:lvl3pPr>
            <a:lvl4pPr lvl="3" algn="ctr" rtl="0">
              <a:spcBef>
                <a:spcPts val="0"/>
              </a:spcBef>
              <a:spcAft>
                <a:spcPts val="0"/>
              </a:spcAft>
              <a:buClr>
                <a:schemeClr val="dk1"/>
              </a:buClr>
              <a:buSzPts val="2100"/>
              <a:buNone/>
              <a:defRPr sz="2100">
                <a:solidFill>
                  <a:schemeClr val="dk1"/>
                </a:solidFill>
              </a:defRPr>
            </a:lvl4pPr>
            <a:lvl5pPr lvl="4" algn="ctr" rtl="0">
              <a:spcBef>
                <a:spcPts val="0"/>
              </a:spcBef>
              <a:spcAft>
                <a:spcPts val="0"/>
              </a:spcAft>
              <a:buClr>
                <a:schemeClr val="dk1"/>
              </a:buClr>
              <a:buSzPts val="2100"/>
              <a:buNone/>
              <a:defRPr sz="2100">
                <a:solidFill>
                  <a:schemeClr val="dk1"/>
                </a:solidFill>
              </a:defRPr>
            </a:lvl5pPr>
            <a:lvl6pPr lvl="5" algn="ctr" rtl="0">
              <a:spcBef>
                <a:spcPts val="0"/>
              </a:spcBef>
              <a:spcAft>
                <a:spcPts val="0"/>
              </a:spcAft>
              <a:buClr>
                <a:schemeClr val="dk1"/>
              </a:buClr>
              <a:buSzPts val="2100"/>
              <a:buNone/>
              <a:defRPr sz="2100">
                <a:solidFill>
                  <a:schemeClr val="dk1"/>
                </a:solidFill>
              </a:defRPr>
            </a:lvl6pPr>
            <a:lvl7pPr lvl="6" algn="ctr" rtl="0">
              <a:spcBef>
                <a:spcPts val="0"/>
              </a:spcBef>
              <a:spcAft>
                <a:spcPts val="0"/>
              </a:spcAft>
              <a:buClr>
                <a:schemeClr val="dk1"/>
              </a:buClr>
              <a:buSzPts val="2100"/>
              <a:buNone/>
              <a:defRPr sz="2100">
                <a:solidFill>
                  <a:schemeClr val="dk1"/>
                </a:solidFill>
              </a:defRPr>
            </a:lvl7pPr>
            <a:lvl8pPr lvl="7" algn="ctr" rtl="0">
              <a:spcBef>
                <a:spcPts val="0"/>
              </a:spcBef>
              <a:spcAft>
                <a:spcPts val="0"/>
              </a:spcAft>
              <a:buClr>
                <a:schemeClr val="dk1"/>
              </a:buClr>
              <a:buSzPts val="2100"/>
              <a:buNone/>
              <a:defRPr sz="2100">
                <a:solidFill>
                  <a:schemeClr val="dk1"/>
                </a:solidFill>
              </a:defRPr>
            </a:lvl8pPr>
            <a:lvl9pPr lvl="8" algn="ctr" rtl="0">
              <a:spcBef>
                <a:spcPts val="0"/>
              </a:spcBef>
              <a:spcAft>
                <a:spcPts val="0"/>
              </a:spcAft>
              <a:buClr>
                <a:schemeClr val="dk1"/>
              </a:buClr>
              <a:buSzPts val="2100"/>
              <a:buNone/>
              <a:defRPr sz="2100">
                <a:solidFill>
                  <a:schemeClr val="dk1"/>
                </a:solidFill>
              </a:defRPr>
            </a:lvl9pPr>
          </a:lstStyle>
          <a:p>
            <a:endParaRPr dirty="0"/>
          </a:p>
        </p:txBody>
      </p:sp>
      <p:sp>
        <p:nvSpPr>
          <p:cNvPr id="235" name="Google Shape;235;p15"/>
          <p:cNvSpPr txBox="1">
            <a:spLocks noGrp="1"/>
          </p:cNvSpPr>
          <p:nvPr>
            <p:ph type="subTitle" idx="2"/>
          </p:nvPr>
        </p:nvSpPr>
        <p:spPr>
          <a:xfrm>
            <a:off x="3452875" y="3021275"/>
            <a:ext cx="22383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atin typeface="Shabnam" panose="020B0603030804020204" pitchFamily="34" charset="-78"/>
                <a:cs typeface="Shabnam" panose="020B0603030804020204" pitchFamily="34" charset="-78"/>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dirty="0"/>
          </a:p>
        </p:txBody>
      </p:sp>
      <p:sp>
        <p:nvSpPr>
          <p:cNvPr id="236" name="Google Shape;236;p15"/>
          <p:cNvSpPr txBox="1">
            <a:spLocks noGrp="1"/>
          </p:cNvSpPr>
          <p:nvPr>
            <p:ph type="subTitle" idx="3"/>
          </p:nvPr>
        </p:nvSpPr>
        <p:spPr>
          <a:xfrm>
            <a:off x="1034238" y="2646213"/>
            <a:ext cx="2238300" cy="514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100"/>
              <a:buNone/>
              <a:defRPr sz="2200" b="1">
                <a:solidFill>
                  <a:schemeClr val="dk1"/>
                </a:solidFill>
                <a:latin typeface="Shabnam" panose="020B0603030804020204" pitchFamily="34" charset="-78"/>
                <a:ea typeface="Shabnam" panose="020B0603030804020204" pitchFamily="34" charset="-78"/>
                <a:cs typeface="Shabnam" panose="020B0603030804020204" pitchFamily="34" charset="-78"/>
                <a:sym typeface="Montserrat"/>
              </a:defRPr>
            </a:lvl1pPr>
            <a:lvl2pPr lvl="1" algn="ctr" rtl="0">
              <a:spcBef>
                <a:spcPts val="0"/>
              </a:spcBef>
              <a:spcAft>
                <a:spcPts val="0"/>
              </a:spcAft>
              <a:buClr>
                <a:schemeClr val="dk1"/>
              </a:buClr>
              <a:buSzPts val="2100"/>
              <a:buNone/>
              <a:defRPr sz="2100">
                <a:solidFill>
                  <a:schemeClr val="dk1"/>
                </a:solidFill>
              </a:defRPr>
            </a:lvl2pPr>
            <a:lvl3pPr lvl="2" algn="ctr" rtl="0">
              <a:spcBef>
                <a:spcPts val="0"/>
              </a:spcBef>
              <a:spcAft>
                <a:spcPts val="0"/>
              </a:spcAft>
              <a:buClr>
                <a:schemeClr val="dk1"/>
              </a:buClr>
              <a:buSzPts val="2100"/>
              <a:buNone/>
              <a:defRPr sz="2100">
                <a:solidFill>
                  <a:schemeClr val="dk1"/>
                </a:solidFill>
              </a:defRPr>
            </a:lvl3pPr>
            <a:lvl4pPr lvl="3" algn="ctr" rtl="0">
              <a:spcBef>
                <a:spcPts val="0"/>
              </a:spcBef>
              <a:spcAft>
                <a:spcPts val="0"/>
              </a:spcAft>
              <a:buClr>
                <a:schemeClr val="dk1"/>
              </a:buClr>
              <a:buSzPts val="2100"/>
              <a:buNone/>
              <a:defRPr sz="2100">
                <a:solidFill>
                  <a:schemeClr val="dk1"/>
                </a:solidFill>
              </a:defRPr>
            </a:lvl4pPr>
            <a:lvl5pPr lvl="4" algn="ctr" rtl="0">
              <a:spcBef>
                <a:spcPts val="0"/>
              </a:spcBef>
              <a:spcAft>
                <a:spcPts val="0"/>
              </a:spcAft>
              <a:buClr>
                <a:schemeClr val="dk1"/>
              </a:buClr>
              <a:buSzPts val="2100"/>
              <a:buNone/>
              <a:defRPr sz="2100">
                <a:solidFill>
                  <a:schemeClr val="dk1"/>
                </a:solidFill>
              </a:defRPr>
            </a:lvl5pPr>
            <a:lvl6pPr lvl="5" algn="ctr" rtl="0">
              <a:spcBef>
                <a:spcPts val="0"/>
              </a:spcBef>
              <a:spcAft>
                <a:spcPts val="0"/>
              </a:spcAft>
              <a:buClr>
                <a:schemeClr val="dk1"/>
              </a:buClr>
              <a:buSzPts val="2100"/>
              <a:buNone/>
              <a:defRPr sz="2100">
                <a:solidFill>
                  <a:schemeClr val="dk1"/>
                </a:solidFill>
              </a:defRPr>
            </a:lvl6pPr>
            <a:lvl7pPr lvl="6" algn="ctr" rtl="0">
              <a:spcBef>
                <a:spcPts val="0"/>
              </a:spcBef>
              <a:spcAft>
                <a:spcPts val="0"/>
              </a:spcAft>
              <a:buClr>
                <a:schemeClr val="dk1"/>
              </a:buClr>
              <a:buSzPts val="2100"/>
              <a:buNone/>
              <a:defRPr sz="2100">
                <a:solidFill>
                  <a:schemeClr val="dk1"/>
                </a:solidFill>
              </a:defRPr>
            </a:lvl7pPr>
            <a:lvl8pPr lvl="7" algn="ctr" rtl="0">
              <a:spcBef>
                <a:spcPts val="0"/>
              </a:spcBef>
              <a:spcAft>
                <a:spcPts val="0"/>
              </a:spcAft>
              <a:buClr>
                <a:schemeClr val="dk1"/>
              </a:buClr>
              <a:buSzPts val="2100"/>
              <a:buNone/>
              <a:defRPr sz="2100">
                <a:solidFill>
                  <a:schemeClr val="dk1"/>
                </a:solidFill>
              </a:defRPr>
            </a:lvl8pPr>
            <a:lvl9pPr lvl="8" algn="ctr" rtl="0">
              <a:spcBef>
                <a:spcPts val="0"/>
              </a:spcBef>
              <a:spcAft>
                <a:spcPts val="0"/>
              </a:spcAft>
              <a:buClr>
                <a:schemeClr val="dk1"/>
              </a:buClr>
              <a:buSzPts val="2100"/>
              <a:buNone/>
              <a:defRPr sz="2100">
                <a:solidFill>
                  <a:schemeClr val="dk1"/>
                </a:solidFill>
              </a:defRPr>
            </a:lvl9pPr>
          </a:lstStyle>
          <a:p>
            <a:endParaRPr dirty="0"/>
          </a:p>
        </p:txBody>
      </p:sp>
      <p:sp>
        <p:nvSpPr>
          <p:cNvPr id="237" name="Google Shape;237;p15"/>
          <p:cNvSpPr txBox="1">
            <a:spLocks noGrp="1"/>
          </p:cNvSpPr>
          <p:nvPr>
            <p:ph type="subTitle" idx="4"/>
          </p:nvPr>
        </p:nvSpPr>
        <p:spPr>
          <a:xfrm>
            <a:off x="1034238" y="3021275"/>
            <a:ext cx="22383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atin typeface="Shabnam" panose="020B0603030804020204" pitchFamily="34" charset="-78"/>
                <a:cs typeface="Shabnam" panose="020B0603030804020204" pitchFamily="34" charset="-78"/>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dirty="0"/>
          </a:p>
        </p:txBody>
      </p:sp>
      <p:sp>
        <p:nvSpPr>
          <p:cNvPr id="238" name="Google Shape;238;p15"/>
          <p:cNvSpPr txBox="1">
            <a:spLocks noGrp="1"/>
          </p:cNvSpPr>
          <p:nvPr>
            <p:ph type="subTitle" idx="5"/>
          </p:nvPr>
        </p:nvSpPr>
        <p:spPr>
          <a:xfrm>
            <a:off x="5871625" y="2646213"/>
            <a:ext cx="2238300" cy="514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100"/>
              <a:buNone/>
              <a:defRPr sz="2200" b="1">
                <a:solidFill>
                  <a:schemeClr val="dk1"/>
                </a:solidFill>
                <a:latin typeface="Shabnam" panose="020B0603030804020204" pitchFamily="34" charset="-78"/>
                <a:ea typeface="Shabnam" panose="020B0603030804020204" pitchFamily="34" charset="-78"/>
                <a:cs typeface="Shabnam" panose="020B0603030804020204" pitchFamily="34" charset="-78"/>
                <a:sym typeface="Montserrat"/>
              </a:defRPr>
            </a:lvl1pPr>
            <a:lvl2pPr lvl="1" algn="ctr" rtl="0">
              <a:spcBef>
                <a:spcPts val="0"/>
              </a:spcBef>
              <a:spcAft>
                <a:spcPts val="0"/>
              </a:spcAft>
              <a:buClr>
                <a:schemeClr val="dk1"/>
              </a:buClr>
              <a:buSzPts val="2100"/>
              <a:buNone/>
              <a:defRPr sz="2100">
                <a:solidFill>
                  <a:schemeClr val="dk1"/>
                </a:solidFill>
              </a:defRPr>
            </a:lvl2pPr>
            <a:lvl3pPr lvl="2" algn="ctr" rtl="0">
              <a:spcBef>
                <a:spcPts val="0"/>
              </a:spcBef>
              <a:spcAft>
                <a:spcPts val="0"/>
              </a:spcAft>
              <a:buClr>
                <a:schemeClr val="dk1"/>
              </a:buClr>
              <a:buSzPts val="2100"/>
              <a:buNone/>
              <a:defRPr sz="2100">
                <a:solidFill>
                  <a:schemeClr val="dk1"/>
                </a:solidFill>
              </a:defRPr>
            </a:lvl3pPr>
            <a:lvl4pPr lvl="3" algn="ctr" rtl="0">
              <a:spcBef>
                <a:spcPts val="0"/>
              </a:spcBef>
              <a:spcAft>
                <a:spcPts val="0"/>
              </a:spcAft>
              <a:buClr>
                <a:schemeClr val="dk1"/>
              </a:buClr>
              <a:buSzPts val="2100"/>
              <a:buNone/>
              <a:defRPr sz="2100">
                <a:solidFill>
                  <a:schemeClr val="dk1"/>
                </a:solidFill>
              </a:defRPr>
            </a:lvl4pPr>
            <a:lvl5pPr lvl="4" algn="ctr" rtl="0">
              <a:spcBef>
                <a:spcPts val="0"/>
              </a:spcBef>
              <a:spcAft>
                <a:spcPts val="0"/>
              </a:spcAft>
              <a:buClr>
                <a:schemeClr val="dk1"/>
              </a:buClr>
              <a:buSzPts val="2100"/>
              <a:buNone/>
              <a:defRPr sz="2100">
                <a:solidFill>
                  <a:schemeClr val="dk1"/>
                </a:solidFill>
              </a:defRPr>
            </a:lvl5pPr>
            <a:lvl6pPr lvl="5" algn="ctr" rtl="0">
              <a:spcBef>
                <a:spcPts val="0"/>
              </a:spcBef>
              <a:spcAft>
                <a:spcPts val="0"/>
              </a:spcAft>
              <a:buClr>
                <a:schemeClr val="dk1"/>
              </a:buClr>
              <a:buSzPts val="2100"/>
              <a:buNone/>
              <a:defRPr sz="2100">
                <a:solidFill>
                  <a:schemeClr val="dk1"/>
                </a:solidFill>
              </a:defRPr>
            </a:lvl6pPr>
            <a:lvl7pPr lvl="6" algn="ctr" rtl="0">
              <a:spcBef>
                <a:spcPts val="0"/>
              </a:spcBef>
              <a:spcAft>
                <a:spcPts val="0"/>
              </a:spcAft>
              <a:buClr>
                <a:schemeClr val="dk1"/>
              </a:buClr>
              <a:buSzPts val="2100"/>
              <a:buNone/>
              <a:defRPr sz="2100">
                <a:solidFill>
                  <a:schemeClr val="dk1"/>
                </a:solidFill>
              </a:defRPr>
            </a:lvl7pPr>
            <a:lvl8pPr lvl="7" algn="ctr" rtl="0">
              <a:spcBef>
                <a:spcPts val="0"/>
              </a:spcBef>
              <a:spcAft>
                <a:spcPts val="0"/>
              </a:spcAft>
              <a:buClr>
                <a:schemeClr val="dk1"/>
              </a:buClr>
              <a:buSzPts val="2100"/>
              <a:buNone/>
              <a:defRPr sz="2100">
                <a:solidFill>
                  <a:schemeClr val="dk1"/>
                </a:solidFill>
              </a:defRPr>
            </a:lvl8pPr>
            <a:lvl9pPr lvl="8" algn="ctr" rtl="0">
              <a:spcBef>
                <a:spcPts val="0"/>
              </a:spcBef>
              <a:spcAft>
                <a:spcPts val="0"/>
              </a:spcAft>
              <a:buClr>
                <a:schemeClr val="dk1"/>
              </a:buClr>
              <a:buSzPts val="2100"/>
              <a:buNone/>
              <a:defRPr sz="2100">
                <a:solidFill>
                  <a:schemeClr val="dk1"/>
                </a:solidFill>
              </a:defRPr>
            </a:lvl9pPr>
          </a:lstStyle>
          <a:p>
            <a:endParaRPr dirty="0"/>
          </a:p>
        </p:txBody>
      </p:sp>
      <p:sp>
        <p:nvSpPr>
          <p:cNvPr id="239" name="Google Shape;239;p15"/>
          <p:cNvSpPr txBox="1">
            <a:spLocks noGrp="1"/>
          </p:cNvSpPr>
          <p:nvPr>
            <p:ph type="subTitle" idx="6"/>
          </p:nvPr>
        </p:nvSpPr>
        <p:spPr>
          <a:xfrm>
            <a:off x="5871600" y="3021275"/>
            <a:ext cx="22383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atin typeface="Shabnam" panose="020B0603030804020204" pitchFamily="34" charset="-78"/>
                <a:cs typeface="Shabnam" panose="020B0603030804020204" pitchFamily="34" charset="-78"/>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ext">
  <p:cSld name="CUSTOM_4">
    <p:spTree>
      <p:nvGrpSpPr>
        <p:cNvPr id="1" name="Shape 245"/>
        <p:cNvGrpSpPr/>
        <p:nvPr/>
      </p:nvGrpSpPr>
      <p:grpSpPr>
        <a:xfrm>
          <a:off x="0" y="0"/>
          <a:ext cx="0" cy="0"/>
          <a:chOff x="0" y="0"/>
          <a:chExt cx="0" cy="0"/>
        </a:xfrm>
      </p:grpSpPr>
      <p:pic>
        <p:nvPicPr>
          <p:cNvPr id="246" name="Google Shape;246;p17"/>
          <p:cNvPicPr preferRelativeResize="0"/>
          <p:nvPr/>
        </p:nvPicPr>
        <p:blipFill>
          <a:blip r:embed="rId2">
            <a:alphaModFix amt="10000"/>
          </a:blip>
          <a:stretch>
            <a:fillRect/>
          </a:stretch>
        </p:blipFill>
        <p:spPr>
          <a:xfrm>
            <a:off x="140075" y="189425"/>
            <a:ext cx="8863826" cy="4847374"/>
          </a:xfrm>
          <a:prstGeom prst="rect">
            <a:avLst/>
          </a:prstGeom>
          <a:noFill/>
          <a:ln>
            <a:noFill/>
          </a:ln>
        </p:spPr>
      </p:pic>
      <p:sp>
        <p:nvSpPr>
          <p:cNvPr id="247" name="Google Shape;247;p17"/>
          <p:cNvSpPr txBox="1">
            <a:spLocks noGrp="1"/>
          </p:cNvSpPr>
          <p:nvPr>
            <p:ph type="title"/>
          </p:nvPr>
        </p:nvSpPr>
        <p:spPr>
          <a:xfrm>
            <a:off x="621100" y="368825"/>
            <a:ext cx="7901700" cy="5727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a:latin typeface="Shabnam" panose="020B0603030804020204" pitchFamily="34" charset="-78"/>
                <a:cs typeface="Shabnam" panose="020B0603030804020204" pitchFamily="34" charset="-78"/>
              </a:defRPr>
            </a:lvl1pPr>
            <a:lvl2pPr lvl="1">
              <a:spcBef>
                <a:spcPts val="0"/>
              </a:spcBef>
              <a:spcAft>
                <a:spcPts val="0"/>
              </a:spcAft>
              <a:buSzPts val="3000"/>
              <a:buNone/>
              <a:defRPr>
                <a:latin typeface="Anek Devanagari"/>
                <a:ea typeface="Anek Devanagari"/>
                <a:cs typeface="Anek Devanagari"/>
                <a:sym typeface="Anek Devanagari"/>
              </a:defRPr>
            </a:lvl2pPr>
            <a:lvl3pPr lvl="2">
              <a:spcBef>
                <a:spcPts val="0"/>
              </a:spcBef>
              <a:spcAft>
                <a:spcPts val="0"/>
              </a:spcAft>
              <a:buSzPts val="3000"/>
              <a:buNone/>
              <a:defRPr>
                <a:latin typeface="Anek Devanagari"/>
                <a:ea typeface="Anek Devanagari"/>
                <a:cs typeface="Anek Devanagari"/>
                <a:sym typeface="Anek Devanagari"/>
              </a:defRPr>
            </a:lvl3pPr>
            <a:lvl4pPr lvl="3">
              <a:spcBef>
                <a:spcPts val="0"/>
              </a:spcBef>
              <a:spcAft>
                <a:spcPts val="0"/>
              </a:spcAft>
              <a:buSzPts val="3000"/>
              <a:buNone/>
              <a:defRPr>
                <a:latin typeface="Anek Devanagari"/>
                <a:ea typeface="Anek Devanagari"/>
                <a:cs typeface="Anek Devanagari"/>
                <a:sym typeface="Anek Devanagari"/>
              </a:defRPr>
            </a:lvl4pPr>
            <a:lvl5pPr lvl="4">
              <a:spcBef>
                <a:spcPts val="0"/>
              </a:spcBef>
              <a:spcAft>
                <a:spcPts val="0"/>
              </a:spcAft>
              <a:buSzPts val="3000"/>
              <a:buNone/>
              <a:defRPr>
                <a:latin typeface="Anek Devanagari"/>
                <a:ea typeface="Anek Devanagari"/>
                <a:cs typeface="Anek Devanagari"/>
                <a:sym typeface="Anek Devanagari"/>
              </a:defRPr>
            </a:lvl5pPr>
            <a:lvl6pPr lvl="5">
              <a:spcBef>
                <a:spcPts val="0"/>
              </a:spcBef>
              <a:spcAft>
                <a:spcPts val="0"/>
              </a:spcAft>
              <a:buSzPts val="3000"/>
              <a:buNone/>
              <a:defRPr>
                <a:latin typeface="Anek Devanagari"/>
                <a:ea typeface="Anek Devanagari"/>
                <a:cs typeface="Anek Devanagari"/>
                <a:sym typeface="Anek Devanagari"/>
              </a:defRPr>
            </a:lvl6pPr>
            <a:lvl7pPr lvl="6">
              <a:spcBef>
                <a:spcPts val="0"/>
              </a:spcBef>
              <a:spcAft>
                <a:spcPts val="0"/>
              </a:spcAft>
              <a:buSzPts val="3000"/>
              <a:buNone/>
              <a:defRPr>
                <a:latin typeface="Anek Devanagari"/>
                <a:ea typeface="Anek Devanagari"/>
                <a:cs typeface="Anek Devanagari"/>
                <a:sym typeface="Anek Devanagari"/>
              </a:defRPr>
            </a:lvl7pPr>
            <a:lvl8pPr lvl="7">
              <a:spcBef>
                <a:spcPts val="0"/>
              </a:spcBef>
              <a:spcAft>
                <a:spcPts val="0"/>
              </a:spcAft>
              <a:buSzPts val="3000"/>
              <a:buNone/>
              <a:defRPr>
                <a:latin typeface="Anek Devanagari"/>
                <a:ea typeface="Anek Devanagari"/>
                <a:cs typeface="Anek Devanagari"/>
                <a:sym typeface="Anek Devanagari"/>
              </a:defRPr>
            </a:lvl8pPr>
            <a:lvl9pPr lvl="8">
              <a:spcBef>
                <a:spcPts val="0"/>
              </a:spcBef>
              <a:spcAft>
                <a:spcPts val="0"/>
              </a:spcAft>
              <a:buSzPts val="3000"/>
              <a:buNone/>
              <a:defRPr>
                <a:latin typeface="Anek Devanagari"/>
                <a:ea typeface="Anek Devanagari"/>
                <a:cs typeface="Anek Devanagari"/>
                <a:sym typeface="Anek Devanagari"/>
              </a:defRPr>
            </a:lvl9pPr>
          </a:lstStyle>
          <a:p>
            <a:endParaRPr dirty="0"/>
          </a:p>
        </p:txBody>
      </p:sp>
      <p:sp>
        <p:nvSpPr>
          <p:cNvPr id="248" name="Google Shape;248;p17"/>
          <p:cNvSpPr txBox="1">
            <a:spLocks noGrp="1"/>
          </p:cNvSpPr>
          <p:nvPr>
            <p:ph type="title" idx="2"/>
          </p:nvPr>
        </p:nvSpPr>
        <p:spPr>
          <a:xfrm>
            <a:off x="2768700" y="1583288"/>
            <a:ext cx="3606600" cy="572700"/>
          </a:xfrm>
          <a:prstGeom prst="rect">
            <a:avLst/>
          </a:prstGeom>
        </p:spPr>
        <p:txBody>
          <a:bodyPr spcFirstLastPara="1" wrap="square" lIns="91425" tIns="91425" rIns="91425" bIns="91425" anchor="b" anchorCtr="0">
            <a:noAutofit/>
          </a:bodyPr>
          <a:lstStyle>
            <a:lvl1pPr lvl="0" algn="l" rtl="0">
              <a:spcBef>
                <a:spcPts val="0"/>
              </a:spcBef>
              <a:spcAft>
                <a:spcPts val="0"/>
              </a:spcAft>
              <a:buSzPts val="2400"/>
              <a:buNone/>
              <a:defRPr sz="2200">
                <a:latin typeface="Shabnam" panose="020B0603030804020204" pitchFamily="34" charset="-78"/>
                <a:cs typeface="Shabnam" panose="020B0603030804020204" pitchFamily="34" charset="-78"/>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dirty="0"/>
          </a:p>
        </p:txBody>
      </p:sp>
      <p:sp>
        <p:nvSpPr>
          <p:cNvPr id="249" name="Google Shape;249;p17"/>
          <p:cNvSpPr txBox="1">
            <a:spLocks noGrp="1"/>
          </p:cNvSpPr>
          <p:nvPr>
            <p:ph type="subTitle" idx="1"/>
          </p:nvPr>
        </p:nvSpPr>
        <p:spPr>
          <a:xfrm>
            <a:off x="2768700" y="2005013"/>
            <a:ext cx="3606600" cy="155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atin typeface="Shabnam" panose="020B0603030804020204" pitchFamily="34" charset="-78"/>
                <a:cs typeface="Shabnam" panose="020B0603030804020204" pitchFamily="34" charset="-78"/>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four columns">
  <p:cSld name="CUSTOM_2_2">
    <p:spTree>
      <p:nvGrpSpPr>
        <p:cNvPr id="1" name="Shape 271"/>
        <p:cNvGrpSpPr/>
        <p:nvPr/>
      </p:nvGrpSpPr>
      <p:grpSpPr>
        <a:xfrm>
          <a:off x="0" y="0"/>
          <a:ext cx="0" cy="0"/>
          <a:chOff x="0" y="0"/>
          <a:chExt cx="0" cy="0"/>
        </a:xfrm>
      </p:grpSpPr>
      <p:pic>
        <p:nvPicPr>
          <p:cNvPr id="272" name="Google Shape;272;p19"/>
          <p:cNvPicPr preferRelativeResize="0"/>
          <p:nvPr/>
        </p:nvPicPr>
        <p:blipFill>
          <a:blip r:embed="rId2">
            <a:alphaModFix amt="10000"/>
          </a:blip>
          <a:stretch>
            <a:fillRect/>
          </a:stretch>
        </p:blipFill>
        <p:spPr>
          <a:xfrm>
            <a:off x="140075" y="189425"/>
            <a:ext cx="8863826" cy="4847374"/>
          </a:xfrm>
          <a:prstGeom prst="rect">
            <a:avLst/>
          </a:prstGeom>
          <a:noFill/>
          <a:ln>
            <a:noFill/>
          </a:ln>
        </p:spPr>
      </p:pic>
      <p:sp>
        <p:nvSpPr>
          <p:cNvPr id="273" name="Google Shape;273;p19"/>
          <p:cNvSpPr txBox="1">
            <a:spLocks noGrp="1"/>
          </p:cNvSpPr>
          <p:nvPr>
            <p:ph type="title"/>
          </p:nvPr>
        </p:nvSpPr>
        <p:spPr>
          <a:xfrm>
            <a:off x="621100" y="368825"/>
            <a:ext cx="79017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atin typeface="Shabnam" panose="020B0603030804020204" pitchFamily="34" charset="-78"/>
                <a:cs typeface="Shabnam" panose="020B0603030804020204" pitchFamily="34" charset="-78"/>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dirty="0"/>
          </a:p>
        </p:txBody>
      </p:sp>
      <p:sp>
        <p:nvSpPr>
          <p:cNvPr id="274" name="Google Shape;274;p19"/>
          <p:cNvSpPr txBox="1">
            <a:spLocks noGrp="1"/>
          </p:cNvSpPr>
          <p:nvPr>
            <p:ph type="subTitle" idx="1"/>
          </p:nvPr>
        </p:nvSpPr>
        <p:spPr>
          <a:xfrm>
            <a:off x="4962975" y="1826163"/>
            <a:ext cx="2238300" cy="514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100"/>
              <a:buNone/>
              <a:defRPr sz="2200" b="1">
                <a:solidFill>
                  <a:schemeClr val="dk1"/>
                </a:solidFill>
                <a:latin typeface="Shabnam" panose="020B0603030804020204" pitchFamily="34" charset="-78"/>
                <a:ea typeface="Shabnam" panose="020B0603030804020204" pitchFamily="34" charset="-78"/>
                <a:cs typeface="Shabnam" panose="020B0603030804020204" pitchFamily="34" charset="-78"/>
                <a:sym typeface="Montserrat"/>
              </a:defRPr>
            </a:lvl1pPr>
            <a:lvl2pPr lvl="1" algn="ctr" rtl="0">
              <a:spcBef>
                <a:spcPts val="0"/>
              </a:spcBef>
              <a:spcAft>
                <a:spcPts val="0"/>
              </a:spcAft>
              <a:buClr>
                <a:schemeClr val="dk1"/>
              </a:buClr>
              <a:buSzPts val="2100"/>
              <a:buNone/>
              <a:defRPr sz="2100">
                <a:solidFill>
                  <a:schemeClr val="dk1"/>
                </a:solidFill>
              </a:defRPr>
            </a:lvl2pPr>
            <a:lvl3pPr lvl="2" algn="ctr" rtl="0">
              <a:spcBef>
                <a:spcPts val="0"/>
              </a:spcBef>
              <a:spcAft>
                <a:spcPts val="0"/>
              </a:spcAft>
              <a:buClr>
                <a:schemeClr val="dk1"/>
              </a:buClr>
              <a:buSzPts val="2100"/>
              <a:buNone/>
              <a:defRPr sz="2100">
                <a:solidFill>
                  <a:schemeClr val="dk1"/>
                </a:solidFill>
              </a:defRPr>
            </a:lvl3pPr>
            <a:lvl4pPr lvl="3" algn="ctr" rtl="0">
              <a:spcBef>
                <a:spcPts val="0"/>
              </a:spcBef>
              <a:spcAft>
                <a:spcPts val="0"/>
              </a:spcAft>
              <a:buClr>
                <a:schemeClr val="dk1"/>
              </a:buClr>
              <a:buSzPts val="2100"/>
              <a:buNone/>
              <a:defRPr sz="2100">
                <a:solidFill>
                  <a:schemeClr val="dk1"/>
                </a:solidFill>
              </a:defRPr>
            </a:lvl4pPr>
            <a:lvl5pPr lvl="4" algn="ctr" rtl="0">
              <a:spcBef>
                <a:spcPts val="0"/>
              </a:spcBef>
              <a:spcAft>
                <a:spcPts val="0"/>
              </a:spcAft>
              <a:buClr>
                <a:schemeClr val="dk1"/>
              </a:buClr>
              <a:buSzPts val="2100"/>
              <a:buNone/>
              <a:defRPr sz="2100">
                <a:solidFill>
                  <a:schemeClr val="dk1"/>
                </a:solidFill>
              </a:defRPr>
            </a:lvl5pPr>
            <a:lvl6pPr lvl="5" algn="ctr" rtl="0">
              <a:spcBef>
                <a:spcPts val="0"/>
              </a:spcBef>
              <a:spcAft>
                <a:spcPts val="0"/>
              </a:spcAft>
              <a:buClr>
                <a:schemeClr val="dk1"/>
              </a:buClr>
              <a:buSzPts val="2100"/>
              <a:buNone/>
              <a:defRPr sz="2100">
                <a:solidFill>
                  <a:schemeClr val="dk1"/>
                </a:solidFill>
              </a:defRPr>
            </a:lvl6pPr>
            <a:lvl7pPr lvl="6" algn="ctr" rtl="0">
              <a:spcBef>
                <a:spcPts val="0"/>
              </a:spcBef>
              <a:spcAft>
                <a:spcPts val="0"/>
              </a:spcAft>
              <a:buClr>
                <a:schemeClr val="dk1"/>
              </a:buClr>
              <a:buSzPts val="2100"/>
              <a:buNone/>
              <a:defRPr sz="2100">
                <a:solidFill>
                  <a:schemeClr val="dk1"/>
                </a:solidFill>
              </a:defRPr>
            </a:lvl7pPr>
            <a:lvl8pPr lvl="7" algn="ctr" rtl="0">
              <a:spcBef>
                <a:spcPts val="0"/>
              </a:spcBef>
              <a:spcAft>
                <a:spcPts val="0"/>
              </a:spcAft>
              <a:buClr>
                <a:schemeClr val="dk1"/>
              </a:buClr>
              <a:buSzPts val="2100"/>
              <a:buNone/>
              <a:defRPr sz="2100">
                <a:solidFill>
                  <a:schemeClr val="dk1"/>
                </a:solidFill>
              </a:defRPr>
            </a:lvl8pPr>
            <a:lvl9pPr lvl="8" algn="ctr" rtl="0">
              <a:spcBef>
                <a:spcPts val="0"/>
              </a:spcBef>
              <a:spcAft>
                <a:spcPts val="0"/>
              </a:spcAft>
              <a:buClr>
                <a:schemeClr val="dk1"/>
              </a:buClr>
              <a:buSzPts val="2100"/>
              <a:buNone/>
              <a:defRPr sz="2100">
                <a:solidFill>
                  <a:schemeClr val="dk1"/>
                </a:solidFill>
              </a:defRPr>
            </a:lvl9pPr>
          </a:lstStyle>
          <a:p>
            <a:endParaRPr dirty="0"/>
          </a:p>
        </p:txBody>
      </p:sp>
      <p:sp>
        <p:nvSpPr>
          <p:cNvPr id="275" name="Google Shape;275;p19"/>
          <p:cNvSpPr txBox="1">
            <a:spLocks noGrp="1"/>
          </p:cNvSpPr>
          <p:nvPr>
            <p:ph type="subTitle" idx="2"/>
          </p:nvPr>
        </p:nvSpPr>
        <p:spPr>
          <a:xfrm>
            <a:off x="4962975" y="2201225"/>
            <a:ext cx="22383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atin typeface="Shabnam" panose="020B0603030804020204" pitchFamily="34" charset="-78"/>
                <a:cs typeface="Shabnam" panose="020B0603030804020204" pitchFamily="34" charset="-78"/>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dirty="0"/>
          </a:p>
        </p:txBody>
      </p:sp>
      <p:sp>
        <p:nvSpPr>
          <p:cNvPr id="276" name="Google Shape;276;p19"/>
          <p:cNvSpPr txBox="1">
            <a:spLocks noGrp="1"/>
          </p:cNvSpPr>
          <p:nvPr>
            <p:ph type="subTitle" idx="3"/>
          </p:nvPr>
        </p:nvSpPr>
        <p:spPr>
          <a:xfrm>
            <a:off x="1942613" y="1826163"/>
            <a:ext cx="2238300" cy="514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100"/>
              <a:buNone/>
              <a:defRPr sz="2200" b="1">
                <a:solidFill>
                  <a:schemeClr val="dk1"/>
                </a:solidFill>
                <a:latin typeface="Shabnam" panose="020B0603030804020204" pitchFamily="34" charset="-78"/>
                <a:ea typeface="Shabnam" panose="020B0603030804020204" pitchFamily="34" charset="-78"/>
                <a:cs typeface="Shabnam" panose="020B0603030804020204" pitchFamily="34" charset="-78"/>
                <a:sym typeface="Montserrat"/>
              </a:defRPr>
            </a:lvl1pPr>
            <a:lvl2pPr lvl="1" algn="ctr" rtl="0">
              <a:spcBef>
                <a:spcPts val="0"/>
              </a:spcBef>
              <a:spcAft>
                <a:spcPts val="0"/>
              </a:spcAft>
              <a:buClr>
                <a:schemeClr val="dk1"/>
              </a:buClr>
              <a:buSzPts val="2100"/>
              <a:buNone/>
              <a:defRPr sz="2100">
                <a:solidFill>
                  <a:schemeClr val="dk1"/>
                </a:solidFill>
              </a:defRPr>
            </a:lvl2pPr>
            <a:lvl3pPr lvl="2" algn="ctr" rtl="0">
              <a:spcBef>
                <a:spcPts val="0"/>
              </a:spcBef>
              <a:spcAft>
                <a:spcPts val="0"/>
              </a:spcAft>
              <a:buClr>
                <a:schemeClr val="dk1"/>
              </a:buClr>
              <a:buSzPts val="2100"/>
              <a:buNone/>
              <a:defRPr sz="2100">
                <a:solidFill>
                  <a:schemeClr val="dk1"/>
                </a:solidFill>
              </a:defRPr>
            </a:lvl3pPr>
            <a:lvl4pPr lvl="3" algn="ctr" rtl="0">
              <a:spcBef>
                <a:spcPts val="0"/>
              </a:spcBef>
              <a:spcAft>
                <a:spcPts val="0"/>
              </a:spcAft>
              <a:buClr>
                <a:schemeClr val="dk1"/>
              </a:buClr>
              <a:buSzPts val="2100"/>
              <a:buNone/>
              <a:defRPr sz="2100">
                <a:solidFill>
                  <a:schemeClr val="dk1"/>
                </a:solidFill>
              </a:defRPr>
            </a:lvl4pPr>
            <a:lvl5pPr lvl="4" algn="ctr" rtl="0">
              <a:spcBef>
                <a:spcPts val="0"/>
              </a:spcBef>
              <a:spcAft>
                <a:spcPts val="0"/>
              </a:spcAft>
              <a:buClr>
                <a:schemeClr val="dk1"/>
              </a:buClr>
              <a:buSzPts val="2100"/>
              <a:buNone/>
              <a:defRPr sz="2100">
                <a:solidFill>
                  <a:schemeClr val="dk1"/>
                </a:solidFill>
              </a:defRPr>
            </a:lvl5pPr>
            <a:lvl6pPr lvl="5" algn="ctr" rtl="0">
              <a:spcBef>
                <a:spcPts val="0"/>
              </a:spcBef>
              <a:spcAft>
                <a:spcPts val="0"/>
              </a:spcAft>
              <a:buClr>
                <a:schemeClr val="dk1"/>
              </a:buClr>
              <a:buSzPts val="2100"/>
              <a:buNone/>
              <a:defRPr sz="2100">
                <a:solidFill>
                  <a:schemeClr val="dk1"/>
                </a:solidFill>
              </a:defRPr>
            </a:lvl6pPr>
            <a:lvl7pPr lvl="6" algn="ctr" rtl="0">
              <a:spcBef>
                <a:spcPts val="0"/>
              </a:spcBef>
              <a:spcAft>
                <a:spcPts val="0"/>
              </a:spcAft>
              <a:buClr>
                <a:schemeClr val="dk1"/>
              </a:buClr>
              <a:buSzPts val="2100"/>
              <a:buNone/>
              <a:defRPr sz="2100">
                <a:solidFill>
                  <a:schemeClr val="dk1"/>
                </a:solidFill>
              </a:defRPr>
            </a:lvl7pPr>
            <a:lvl8pPr lvl="7" algn="ctr" rtl="0">
              <a:spcBef>
                <a:spcPts val="0"/>
              </a:spcBef>
              <a:spcAft>
                <a:spcPts val="0"/>
              </a:spcAft>
              <a:buClr>
                <a:schemeClr val="dk1"/>
              </a:buClr>
              <a:buSzPts val="2100"/>
              <a:buNone/>
              <a:defRPr sz="2100">
                <a:solidFill>
                  <a:schemeClr val="dk1"/>
                </a:solidFill>
              </a:defRPr>
            </a:lvl8pPr>
            <a:lvl9pPr lvl="8" algn="ctr" rtl="0">
              <a:spcBef>
                <a:spcPts val="0"/>
              </a:spcBef>
              <a:spcAft>
                <a:spcPts val="0"/>
              </a:spcAft>
              <a:buClr>
                <a:schemeClr val="dk1"/>
              </a:buClr>
              <a:buSzPts val="2100"/>
              <a:buNone/>
              <a:defRPr sz="2100">
                <a:solidFill>
                  <a:schemeClr val="dk1"/>
                </a:solidFill>
              </a:defRPr>
            </a:lvl9pPr>
          </a:lstStyle>
          <a:p>
            <a:endParaRPr dirty="0"/>
          </a:p>
        </p:txBody>
      </p:sp>
      <p:sp>
        <p:nvSpPr>
          <p:cNvPr id="277" name="Google Shape;277;p19"/>
          <p:cNvSpPr txBox="1">
            <a:spLocks noGrp="1"/>
          </p:cNvSpPr>
          <p:nvPr>
            <p:ph type="subTitle" idx="4"/>
          </p:nvPr>
        </p:nvSpPr>
        <p:spPr>
          <a:xfrm>
            <a:off x="1942613" y="2201225"/>
            <a:ext cx="22383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atin typeface="Shabnam" panose="020B0603030804020204" pitchFamily="34" charset="-78"/>
                <a:cs typeface="Shabnam" panose="020B0603030804020204" pitchFamily="34" charset="-78"/>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dirty="0"/>
          </a:p>
        </p:txBody>
      </p:sp>
      <p:sp>
        <p:nvSpPr>
          <p:cNvPr id="278" name="Google Shape;278;p19"/>
          <p:cNvSpPr txBox="1">
            <a:spLocks noGrp="1"/>
          </p:cNvSpPr>
          <p:nvPr>
            <p:ph type="subTitle" idx="5"/>
          </p:nvPr>
        </p:nvSpPr>
        <p:spPr>
          <a:xfrm>
            <a:off x="4962975" y="3660875"/>
            <a:ext cx="2238300" cy="514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100"/>
              <a:buNone/>
              <a:defRPr sz="2200" b="1">
                <a:solidFill>
                  <a:schemeClr val="dk1"/>
                </a:solidFill>
                <a:latin typeface="Shabnam" panose="020B0603030804020204" pitchFamily="34" charset="-78"/>
                <a:ea typeface="Shabnam" panose="020B0603030804020204" pitchFamily="34" charset="-78"/>
                <a:cs typeface="Shabnam" panose="020B0603030804020204" pitchFamily="34" charset="-78"/>
                <a:sym typeface="Montserrat"/>
              </a:defRPr>
            </a:lvl1pPr>
            <a:lvl2pPr lvl="1" algn="ctr" rtl="0">
              <a:spcBef>
                <a:spcPts val="0"/>
              </a:spcBef>
              <a:spcAft>
                <a:spcPts val="0"/>
              </a:spcAft>
              <a:buClr>
                <a:schemeClr val="dk1"/>
              </a:buClr>
              <a:buSzPts val="2100"/>
              <a:buNone/>
              <a:defRPr sz="2100">
                <a:solidFill>
                  <a:schemeClr val="dk1"/>
                </a:solidFill>
              </a:defRPr>
            </a:lvl2pPr>
            <a:lvl3pPr lvl="2" algn="ctr" rtl="0">
              <a:spcBef>
                <a:spcPts val="0"/>
              </a:spcBef>
              <a:spcAft>
                <a:spcPts val="0"/>
              </a:spcAft>
              <a:buClr>
                <a:schemeClr val="dk1"/>
              </a:buClr>
              <a:buSzPts val="2100"/>
              <a:buNone/>
              <a:defRPr sz="2100">
                <a:solidFill>
                  <a:schemeClr val="dk1"/>
                </a:solidFill>
              </a:defRPr>
            </a:lvl3pPr>
            <a:lvl4pPr lvl="3" algn="ctr" rtl="0">
              <a:spcBef>
                <a:spcPts val="0"/>
              </a:spcBef>
              <a:spcAft>
                <a:spcPts val="0"/>
              </a:spcAft>
              <a:buClr>
                <a:schemeClr val="dk1"/>
              </a:buClr>
              <a:buSzPts val="2100"/>
              <a:buNone/>
              <a:defRPr sz="2100">
                <a:solidFill>
                  <a:schemeClr val="dk1"/>
                </a:solidFill>
              </a:defRPr>
            </a:lvl4pPr>
            <a:lvl5pPr lvl="4" algn="ctr" rtl="0">
              <a:spcBef>
                <a:spcPts val="0"/>
              </a:spcBef>
              <a:spcAft>
                <a:spcPts val="0"/>
              </a:spcAft>
              <a:buClr>
                <a:schemeClr val="dk1"/>
              </a:buClr>
              <a:buSzPts val="2100"/>
              <a:buNone/>
              <a:defRPr sz="2100">
                <a:solidFill>
                  <a:schemeClr val="dk1"/>
                </a:solidFill>
              </a:defRPr>
            </a:lvl5pPr>
            <a:lvl6pPr lvl="5" algn="ctr" rtl="0">
              <a:spcBef>
                <a:spcPts val="0"/>
              </a:spcBef>
              <a:spcAft>
                <a:spcPts val="0"/>
              </a:spcAft>
              <a:buClr>
                <a:schemeClr val="dk1"/>
              </a:buClr>
              <a:buSzPts val="2100"/>
              <a:buNone/>
              <a:defRPr sz="2100">
                <a:solidFill>
                  <a:schemeClr val="dk1"/>
                </a:solidFill>
              </a:defRPr>
            </a:lvl6pPr>
            <a:lvl7pPr lvl="6" algn="ctr" rtl="0">
              <a:spcBef>
                <a:spcPts val="0"/>
              </a:spcBef>
              <a:spcAft>
                <a:spcPts val="0"/>
              </a:spcAft>
              <a:buClr>
                <a:schemeClr val="dk1"/>
              </a:buClr>
              <a:buSzPts val="2100"/>
              <a:buNone/>
              <a:defRPr sz="2100">
                <a:solidFill>
                  <a:schemeClr val="dk1"/>
                </a:solidFill>
              </a:defRPr>
            </a:lvl7pPr>
            <a:lvl8pPr lvl="7" algn="ctr" rtl="0">
              <a:spcBef>
                <a:spcPts val="0"/>
              </a:spcBef>
              <a:spcAft>
                <a:spcPts val="0"/>
              </a:spcAft>
              <a:buClr>
                <a:schemeClr val="dk1"/>
              </a:buClr>
              <a:buSzPts val="2100"/>
              <a:buNone/>
              <a:defRPr sz="2100">
                <a:solidFill>
                  <a:schemeClr val="dk1"/>
                </a:solidFill>
              </a:defRPr>
            </a:lvl8pPr>
            <a:lvl9pPr lvl="8" algn="ctr" rtl="0">
              <a:spcBef>
                <a:spcPts val="0"/>
              </a:spcBef>
              <a:spcAft>
                <a:spcPts val="0"/>
              </a:spcAft>
              <a:buClr>
                <a:schemeClr val="dk1"/>
              </a:buClr>
              <a:buSzPts val="2100"/>
              <a:buNone/>
              <a:defRPr sz="2100">
                <a:solidFill>
                  <a:schemeClr val="dk1"/>
                </a:solidFill>
              </a:defRPr>
            </a:lvl9pPr>
          </a:lstStyle>
          <a:p>
            <a:endParaRPr dirty="0"/>
          </a:p>
        </p:txBody>
      </p:sp>
      <p:sp>
        <p:nvSpPr>
          <p:cNvPr id="279" name="Google Shape;279;p19"/>
          <p:cNvSpPr txBox="1">
            <a:spLocks noGrp="1"/>
          </p:cNvSpPr>
          <p:nvPr>
            <p:ph type="subTitle" idx="6"/>
          </p:nvPr>
        </p:nvSpPr>
        <p:spPr>
          <a:xfrm>
            <a:off x="4962975" y="4035875"/>
            <a:ext cx="22383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atin typeface="Shabnam" panose="020B0603030804020204" pitchFamily="34" charset="-78"/>
                <a:cs typeface="Shabnam" panose="020B0603030804020204" pitchFamily="34" charset="-78"/>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dirty="0"/>
          </a:p>
        </p:txBody>
      </p:sp>
      <p:sp>
        <p:nvSpPr>
          <p:cNvPr id="280" name="Google Shape;280;p19"/>
          <p:cNvSpPr txBox="1">
            <a:spLocks noGrp="1"/>
          </p:cNvSpPr>
          <p:nvPr>
            <p:ph type="subTitle" idx="7"/>
          </p:nvPr>
        </p:nvSpPr>
        <p:spPr>
          <a:xfrm>
            <a:off x="1942613" y="3660875"/>
            <a:ext cx="2238300" cy="514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100"/>
              <a:buNone/>
              <a:defRPr sz="2200" b="1">
                <a:solidFill>
                  <a:schemeClr val="dk1"/>
                </a:solidFill>
                <a:latin typeface="Shabnam" panose="020B0603030804020204" pitchFamily="34" charset="-78"/>
                <a:ea typeface="Shabnam" panose="020B0603030804020204" pitchFamily="34" charset="-78"/>
                <a:cs typeface="Shabnam" panose="020B0603030804020204" pitchFamily="34" charset="-78"/>
                <a:sym typeface="Montserrat"/>
              </a:defRPr>
            </a:lvl1pPr>
            <a:lvl2pPr lvl="1" algn="ctr" rtl="0">
              <a:spcBef>
                <a:spcPts val="0"/>
              </a:spcBef>
              <a:spcAft>
                <a:spcPts val="0"/>
              </a:spcAft>
              <a:buClr>
                <a:schemeClr val="dk1"/>
              </a:buClr>
              <a:buSzPts val="2100"/>
              <a:buNone/>
              <a:defRPr sz="2100">
                <a:solidFill>
                  <a:schemeClr val="dk1"/>
                </a:solidFill>
              </a:defRPr>
            </a:lvl2pPr>
            <a:lvl3pPr lvl="2" algn="ctr" rtl="0">
              <a:spcBef>
                <a:spcPts val="0"/>
              </a:spcBef>
              <a:spcAft>
                <a:spcPts val="0"/>
              </a:spcAft>
              <a:buClr>
                <a:schemeClr val="dk1"/>
              </a:buClr>
              <a:buSzPts val="2100"/>
              <a:buNone/>
              <a:defRPr sz="2100">
                <a:solidFill>
                  <a:schemeClr val="dk1"/>
                </a:solidFill>
              </a:defRPr>
            </a:lvl3pPr>
            <a:lvl4pPr lvl="3" algn="ctr" rtl="0">
              <a:spcBef>
                <a:spcPts val="0"/>
              </a:spcBef>
              <a:spcAft>
                <a:spcPts val="0"/>
              </a:spcAft>
              <a:buClr>
                <a:schemeClr val="dk1"/>
              </a:buClr>
              <a:buSzPts val="2100"/>
              <a:buNone/>
              <a:defRPr sz="2100">
                <a:solidFill>
                  <a:schemeClr val="dk1"/>
                </a:solidFill>
              </a:defRPr>
            </a:lvl4pPr>
            <a:lvl5pPr lvl="4" algn="ctr" rtl="0">
              <a:spcBef>
                <a:spcPts val="0"/>
              </a:spcBef>
              <a:spcAft>
                <a:spcPts val="0"/>
              </a:spcAft>
              <a:buClr>
                <a:schemeClr val="dk1"/>
              </a:buClr>
              <a:buSzPts val="2100"/>
              <a:buNone/>
              <a:defRPr sz="2100">
                <a:solidFill>
                  <a:schemeClr val="dk1"/>
                </a:solidFill>
              </a:defRPr>
            </a:lvl5pPr>
            <a:lvl6pPr lvl="5" algn="ctr" rtl="0">
              <a:spcBef>
                <a:spcPts val="0"/>
              </a:spcBef>
              <a:spcAft>
                <a:spcPts val="0"/>
              </a:spcAft>
              <a:buClr>
                <a:schemeClr val="dk1"/>
              </a:buClr>
              <a:buSzPts val="2100"/>
              <a:buNone/>
              <a:defRPr sz="2100">
                <a:solidFill>
                  <a:schemeClr val="dk1"/>
                </a:solidFill>
              </a:defRPr>
            </a:lvl6pPr>
            <a:lvl7pPr lvl="6" algn="ctr" rtl="0">
              <a:spcBef>
                <a:spcPts val="0"/>
              </a:spcBef>
              <a:spcAft>
                <a:spcPts val="0"/>
              </a:spcAft>
              <a:buClr>
                <a:schemeClr val="dk1"/>
              </a:buClr>
              <a:buSzPts val="2100"/>
              <a:buNone/>
              <a:defRPr sz="2100">
                <a:solidFill>
                  <a:schemeClr val="dk1"/>
                </a:solidFill>
              </a:defRPr>
            </a:lvl7pPr>
            <a:lvl8pPr lvl="7" algn="ctr" rtl="0">
              <a:spcBef>
                <a:spcPts val="0"/>
              </a:spcBef>
              <a:spcAft>
                <a:spcPts val="0"/>
              </a:spcAft>
              <a:buClr>
                <a:schemeClr val="dk1"/>
              </a:buClr>
              <a:buSzPts val="2100"/>
              <a:buNone/>
              <a:defRPr sz="2100">
                <a:solidFill>
                  <a:schemeClr val="dk1"/>
                </a:solidFill>
              </a:defRPr>
            </a:lvl8pPr>
            <a:lvl9pPr lvl="8" algn="ctr" rtl="0">
              <a:spcBef>
                <a:spcPts val="0"/>
              </a:spcBef>
              <a:spcAft>
                <a:spcPts val="0"/>
              </a:spcAft>
              <a:buClr>
                <a:schemeClr val="dk1"/>
              </a:buClr>
              <a:buSzPts val="2100"/>
              <a:buNone/>
              <a:defRPr sz="2100">
                <a:solidFill>
                  <a:schemeClr val="dk1"/>
                </a:solidFill>
              </a:defRPr>
            </a:lvl9pPr>
          </a:lstStyle>
          <a:p>
            <a:endParaRPr dirty="0"/>
          </a:p>
        </p:txBody>
      </p:sp>
      <p:sp>
        <p:nvSpPr>
          <p:cNvPr id="281" name="Google Shape;281;p19"/>
          <p:cNvSpPr txBox="1">
            <a:spLocks noGrp="1"/>
          </p:cNvSpPr>
          <p:nvPr>
            <p:ph type="subTitle" idx="8"/>
          </p:nvPr>
        </p:nvSpPr>
        <p:spPr>
          <a:xfrm>
            <a:off x="1942613" y="4035875"/>
            <a:ext cx="22383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atin typeface="Shabnam" panose="020B0603030804020204" pitchFamily="34" charset="-78"/>
                <a:cs typeface="Shabnam" panose="020B0603030804020204" pitchFamily="34" charset="-78"/>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dirty="0"/>
          </a:p>
        </p:txBody>
      </p:sp>
      <p:sp>
        <p:nvSpPr>
          <p:cNvPr id="282" name="Google Shape;282;p19"/>
          <p:cNvSpPr/>
          <p:nvPr/>
        </p:nvSpPr>
        <p:spPr>
          <a:xfrm>
            <a:off x="417465" y="4783654"/>
            <a:ext cx="953720" cy="952769"/>
          </a:xfrm>
          <a:custGeom>
            <a:avLst/>
            <a:gdLst/>
            <a:ahLst/>
            <a:cxnLst/>
            <a:rect l="l" t="t" r="r" b="b"/>
            <a:pathLst>
              <a:path w="34101" h="34067" extrusionOk="0">
                <a:moveTo>
                  <a:pt x="33964" y="1"/>
                </a:moveTo>
                <a:cubicBezTo>
                  <a:pt x="33932" y="1"/>
                  <a:pt x="33902" y="16"/>
                  <a:pt x="33883" y="46"/>
                </a:cubicBezTo>
                <a:lnTo>
                  <a:pt x="60" y="33848"/>
                </a:lnTo>
                <a:cubicBezTo>
                  <a:pt x="1" y="33908"/>
                  <a:pt x="1" y="33987"/>
                  <a:pt x="60" y="34027"/>
                </a:cubicBezTo>
                <a:cubicBezTo>
                  <a:pt x="80" y="34046"/>
                  <a:pt x="119" y="34066"/>
                  <a:pt x="139" y="34066"/>
                </a:cubicBezTo>
                <a:cubicBezTo>
                  <a:pt x="179" y="34066"/>
                  <a:pt x="199" y="34046"/>
                  <a:pt x="238" y="34027"/>
                </a:cubicBezTo>
                <a:lnTo>
                  <a:pt x="34061" y="204"/>
                </a:lnTo>
                <a:cubicBezTo>
                  <a:pt x="34100" y="164"/>
                  <a:pt x="34100" y="85"/>
                  <a:pt x="34061" y="46"/>
                </a:cubicBezTo>
                <a:cubicBezTo>
                  <a:pt x="34031" y="16"/>
                  <a:pt x="33996" y="1"/>
                  <a:pt x="339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19"/>
          <p:cNvSpPr/>
          <p:nvPr/>
        </p:nvSpPr>
        <p:spPr>
          <a:xfrm>
            <a:off x="-331816" y="3687995"/>
            <a:ext cx="1093837" cy="1093417"/>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19"/>
          <p:cNvSpPr/>
          <p:nvPr/>
        </p:nvSpPr>
        <p:spPr>
          <a:xfrm>
            <a:off x="-289165" y="3651916"/>
            <a:ext cx="1763938" cy="1675030"/>
          </a:xfrm>
          <a:custGeom>
            <a:avLst/>
            <a:gdLst/>
            <a:ahLst/>
            <a:cxnLst/>
            <a:rect l="l" t="t" r="r" b="b"/>
            <a:pathLst>
              <a:path w="63071" h="59892" extrusionOk="0">
                <a:moveTo>
                  <a:pt x="55041" y="306"/>
                </a:moveTo>
                <a:lnTo>
                  <a:pt x="55041" y="306"/>
                </a:lnTo>
                <a:cubicBezTo>
                  <a:pt x="57869" y="310"/>
                  <a:pt x="60419" y="2012"/>
                  <a:pt x="61507" y="4623"/>
                </a:cubicBezTo>
                <a:cubicBezTo>
                  <a:pt x="62576" y="7236"/>
                  <a:pt x="61982" y="10227"/>
                  <a:pt x="59982" y="12227"/>
                </a:cubicBezTo>
                <a:lnTo>
                  <a:pt x="14614" y="57594"/>
                </a:lnTo>
                <a:cubicBezTo>
                  <a:pt x="13248" y="58961"/>
                  <a:pt x="11461" y="59644"/>
                  <a:pt x="9674" y="59644"/>
                </a:cubicBezTo>
                <a:cubicBezTo>
                  <a:pt x="7887" y="59644"/>
                  <a:pt x="6099" y="58961"/>
                  <a:pt x="4733" y="57594"/>
                </a:cubicBezTo>
                <a:cubicBezTo>
                  <a:pt x="2000" y="54881"/>
                  <a:pt x="2000" y="50446"/>
                  <a:pt x="4733" y="47733"/>
                </a:cubicBezTo>
                <a:lnTo>
                  <a:pt x="50100" y="2365"/>
                </a:lnTo>
                <a:cubicBezTo>
                  <a:pt x="51405" y="1041"/>
                  <a:pt x="53183" y="308"/>
                  <a:pt x="55041" y="306"/>
                </a:cubicBezTo>
                <a:close/>
                <a:moveTo>
                  <a:pt x="55114" y="1"/>
                </a:moveTo>
                <a:cubicBezTo>
                  <a:pt x="53237" y="1"/>
                  <a:pt x="51360" y="729"/>
                  <a:pt x="49942" y="2187"/>
                </a:cubicBezTo>
                <a:lnTo>
                  <a:pt x="4575" y="47554"/>
                </a:lnTo>
                <a:cubicBezTo>
                  <a:pt x="0" y="52109"/>
                  <a:pt x="3228" y="59891"/>
                  <a:pt x="9684" y="59891"/>
                </a:cubicBezTo>
                <a:cubicBezTo>
                  <a:pt x="11604" y="59891"/>
                  <a:pt x="13446" y="59139"/>
                  <a:pt x="14793" y="57772"/>
                </a:cubicBezTo>
                <a:lnTo>
                  <a:pt x="60160" y="12405"/>
                </a:lnTo>
                <a:cubicBezTo>
                  <a:pt x="63051" y="9593"/>
                  <a:pt x="63071" y="4959"/>
                  <a:pt x="60219" y="2108"/>
                </a:cubicBezTo>
                <a:cubicBezTo>
                  <a:pt x="58806" y="704"/>
                  <a:pt x="56959" y="1"/>
                  <a:pt x="551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19"/>
          <p:cNvSpPr/>
          <p:nvPr/>
        </p:nvSpPr>
        <p:spPr>
          <a:xfrm>
            <a:off x="-1714425" y="2018750"/>
            <a:ext cx="3322986" cy="3234777"/>
          </a:xfrm>
          <a:custGeom>
            <a:avLst/>
            <a:gdLst/>
            <a:ahLst/>
            <a:cxnLst/>
            <a:rect l="l" t="t" r="r" b="b"/>
            <a:pathLst>
              <a:path w="118816" h="115662" extrusionOk="0">
                <a:moveTo>
                  <a:pt x="110775" y="312"/>
                </a:moveTo>
                <a:cubicBezTo>
                  <a:pt x="113607" y="312"/>
                  <a:pt x="116142" y="2015"/>
                  <a:pt x="117231" y="4629"/>
                </a:cubicBezTo>
                <a:cubicBezTo>
                  <a:pt x="118320" y="7223"/>
                  <a:pt x="117726" y="10233"/>
                  <a:pt x="115726" y="12234"/>
                </a:cubicBezTo>
                <a:lnTo>
                  <a:pt x="14595" y="113365"/>
                </a:lnTo>
                <a:cubicBezTo>
                  <a:pt x="13228" y="114731"/>
                  <a:pt x="11441" y="115414"/>
                  <a:pt x="9654" y="115414"/>
                </a:cubicBezTo>
                <a:cubicBezTo>
                  <a:pt x="7867" y="115414"/>
                  <a:pt x="6080" y="114731"/>
                  <a:pt x="4713" y="113365"/>
                </a:cubicBezTo>
                <a:cubicBezTo>
                  <a:pt x="1981" y="110632"/>
                  <a:pt x="1981" y="106216"/>
                  <a:pt x="4713" y="103483"/>
                </a:cubicBezTo>
                <a:lnTo>
                  <a:pt x="105825" y="2372"/>
                </a:lnTo>
                <a:cubicBezTo>
                  <a:pt x="107134" y="1063"/>
                  <a:pt x="108887" y="332"/>
                  <a:pt x="110703" y="332"/>
                </a:cubicBezTo>
                <a:cubicBezTo>
                  <a:pt x="110727" y="332"/>
                  <a:pt x="110751" y="332"/>
                  <a:pt x="110775" y="332"/>
                </a:cubicBezTo>
                <a:lnTo>
                  <a:pt x="110775" y="312"/>
                </a:lnTo>
                <a:close/>
                <a:moveTo>
                  <a:pt x="110858" y="0"/>
                </a:moveTo>
                <a:cubicBezTo>
                  <a:pt x="108972" y="0"/>
                  <a:pt x="107087" y="733"/>
                  <a:pt x="105666" y="2194"/>
                </a:cubicBezTo>
                <a:lnTo>
                  <a:pt x="4555" y="103305"/>
                </a:lnTo>
                <a:cubicBezTo>
                  <a:pt x="0" y="107860"/>
                  <a:pt x="3228" y="115662"/>
                  <a:pt x="9664" y="115662"/>
                </a:cubicBezTo>
                <a:cubicBezTo>
                  <a:pt x="11585" y="115662"/>
                  <a:pt x="13426" y="114890"/>
                  <a:pt x="14773" y="113543"/>
                </a:cubicBezTo>
                <a:lnTo>
                  <a:pt x="115904" y="12412"/>
                </a:lnTo>
                <a:cubicBezTo>
                  <a:pt x="118775" y="9600"/>
                  <a:pt x="118815" y="4966"/>
                  <a:pt x="115964" y="2114"/>
                </a:cubicBezTo>
                <a:cubicBezTo>
                  <a:pt x="114552" y="703"/>
                  <a:pt x="112705" y="0"/>
                  <a:pt x="1108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19"/>
          <p:cNvSpPr/>
          <p:nvPr/>
        </p:nvSpPr>
        <p:spPr>
          <a:xfrm>
            <a:off x="-554470" y="2873171"/>
            <a:ext cx="1565145" cy="1879024"/>
          </a:xfrm>
          <a:custGeom>
            <a:avLst/>
            <a:gdLst/>
            <a:ahLst/>
            <a:cxnLst/>
            <a:rect l="l" t="t" r="r" b="b"/>
            <a:pathLst>
              <a:path w="55963" h="67186" extrusionOk="0">
                <a:moveTo>
                  <a:pt x="52913" y="0"/>
                </a:moveTo>
                <a:cubicBezTo>
                  <a:pt x="52202" y="0"/>
                  <a:pt x="51492" y="273"/>
                  <a:pt x="50952" y="822"/>
                </a:cubicBezTo>
                <a:lnTo>
                  <a:pt x="4555" y="47200"/>
                </a:lnTo>
                <a:cubicBezTo>
                  <a:pt x="3446" y="48289"/>
                  <a:pt x="3407" y="50031"/>
                  <a:pt x="4456" y="51160"/>
                </a:cubicBezTo>
                <a:cubicBezTo>
                  <a:pt x="4998" y="51732"/>
                  <a:pt x="5723" y="52019"/>
                  <a:pt x="6450" y="52019"/>
                </a:cubicBezTo>
                <a:cubicBezTo>
                  <a:pt x="7159" y="52019"/>
                  <a:pt x="7870" y="51747"/>
                  <a:pt x="8417" y="51200"/>
                </a:cubicBezTo>
                <a:lnTo>
                  <a:pt x="18061" y="41556"/>
                </a:lnTo>
                <a:cubicBezTo>
                  <a:pt x="18338" y="41279"/>
                  <a:pt x="18694" y="41140"/>
                  <a:pt x="19048" y="41140"/>
                </a:cubicBezTo>
                <a:cubicBezTo>
                  <a:pt x="19402" y="41140"/>
                  <a:pt x="19754" y="41279"/>
                  <a:pt x="20021" y="41556"/>
                </a:cubicBezTo>
                <a:cubicBezTo>
                  <a:pt x="20576" y="42091"/>
                  <a:pt x="20576" y="42962"/>
                  <a:pt x="20021" y="43516"/>
                </a:cubicBezTo>
                <a:lnTo>
                  <a:pt x="1090" y="62448"/>
                </a:lnTo>
                <a:cubicBezTo>
                  <a:pt x="1" y="63537"/>
                  <a:pt x="1" y="65299"/>
                  <a:pt x="1090" y="66368"/>
                </a:cubicBezTo>
                <a:cubicBezTo>
                  <a:pt x="1635" y="66913"/>
                  <a:pt x="2342" y="67185"/>
                  <a:pt x="3050" y="67185"/>
                </a:cubicBezTo>
                <a:cubicBezTo>
                  <a:pt x="3758" y="67185"/>
                  <a:pt x="4466" y="66913"/>
                  <a:pt x="5011" y="66368"/>
                </a:cubicBezTo>
                <a:lnTo>
                  <a:pt x="42972" y="28407"/>
                </a:lnTo>
                <a:cubicBezTo>
                  <a:pt x="44061" y="27318"/>
                  <a:pt x="44061" y="25555"/>
                  <a:pt x="42972" y="24466"/>
                </a:cubicBezTo>
                <a:cubicBezTo>
                  <a:pt x="42437" y="23932"/>
                  <a:pt x="41729" y="23664"/>
                  <a:pt x="41019" y="23664"/>
                </a:cubicBezTo>
                <a:cubicBezTo>
                  <a:pt x="40309" y="23664"/>
                  <a:pt x="39596" y="23932"/>
                  <a:pt x="39051" y="24466"/>
                </a:cubicBezTo>
                <a:lnTo>
                  <a:pt x="35408" y="28130"/>
                </a:lnTo>
                <a:cubicBezTo>
                  <a:pt x="35140" y="28397"/>
                  <a:pt x="34784" y="28531"/>
                  <a:pt x="34427" y="28531"/>
                </a:cubicBezTo>
                <a:cubicBezTo>
                  <a:pt x="34071" y="28531"/>
                  <a:pt x="33714" y="28397"/>
                  <a:pt x="33447" y="28130"/>
                </a:cubicBezTo>
                <a:cubicBezTo>
                  <a:pt x="32912" y="27575"/>
                  <a:pt x="32912" y="26704"/>
                  <a:pt x="33447" y="26169"/>
                </a:cubicBezTo>
                <a:lnTo>
                  <a:pt x="54814" y="4802"/>
                </a:lnTo>
                <a:cubicBezTo>
                  <a:pt x="55903" y="3733"/>
                  <a:pt x="55962" y="1971"/>
                  <a:pt x="54913" y="842"/>
                </a:cubicBezTo>
                <a:cubicBezTo>
                  <a:pt x="54364" y="283"/>
                  <a:pt x="53638" y="0"/>
                  <a:pt x="5291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19"/>
          <p:cNvSpPr/>
          <p:nvPr/>
        </p:nvSpPr>
        <p:spPr>
          <a:xfrm>
            <a:off x="177147" y="3812621"/>
            <a:ext cx="665738" cy="650496"/>
          </a:xfrm>
          <a:custGeom>
            <a:avLst/>
            <a:gdLst/>
            <a:ahLst/>
            <a:cxnLst/>
            <a:rect l="l" t="t" r="r" b="b"/>
            <a:pathLst>
              <a:path w="23804" h="23259" extrusionOk="0">
                <a:moveTo>
                  <a:pt x="20754" y="0"/>
                </a:moveTo>
                <a:cubicBezTo>
                  <a:pt x="20046" y="0"/>
                  <a:pt x="19338" y="273"/>
                  <a:pt x="18793" y="817"/>
                </a:cubicBezTo>
                <a:lnTo>
                  <a:pt x="1090" y="18521"/>
                </a:lnTo>
                <a:cubicBezTo>
                  <a:pt x="1" y="19590"/>
                  <a:pt x="1" y="21352"/>
                  <a:pt x="1090" y="22441"/>
                </a:cubicBezTo>
                <a:cubicBezTo>
                  <a:pt x="1635" y="22986"/>
                  <a:pt x="2342" y="23258"/>
                  <a:pt x="3050" y="23258"/>
                </a:cubicBezTo>
                <a:cubicBezTo>
                  <a:pt x="3758" y="23258"/>
                  <a:pt x="4466" y="22986"/>
                  <a:pt x="5011" y="22441"/>
                </a:cubicBezTo>
                <a:lnTo>
                  <a:pt x="22714" y="4738"/>
                </a:lnTo>
                <a:cubicBezTo>
                  <a:pt x="23803" y="3649"/>
                  <a:pt x="23803" y="1887"/>
                  <a:pt x="22714" y="817"/>
                </a:cubicBezTo>
                <a:cubicBezTo>
                  <a:pt x="22170" y="273"/>
                  <a:pt x="21462" y="0"/>
                  <a:pt x="20754" y="0"/>
                </a:cubicBezTo>
                <a:close/>
              </a:path>
            </a:pathLst>
          </a:custGeom>
          <a:solidFill>
            <a:schemeClr val="dk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19"/>
          <p:cNvSpPr/>
          <p:nvPr/>
        </p:nvSpPr>
        <p:spPr>
          <a:xfrm>
            <a:off x="-96262" y="2308768"/>
            <a:ext cx="582599" cy="564400"/>
          </a:xfrm>
          <a:custGeom>
            <a:avLst/>
            <a:gdLst/>
            <a:ahLst/>
            <a:cxnLst/>
            <a:rect l="l" t="t" r="r" b="b"/>
            <a:pathLst>
              <a:path w="17447" h="16902" extrusionOk="0">
                <a:moveTo>
                  <a:pt x="14390" y="0"/>
                </a:moveTo>
                <a:cubicBezTo>
                  <a:pt x="13679" y="0"/>
                  <a:pt x="12972" y="272"/>
                  <a:pt x="12437" y="817"/>
                </a:cubicBezTo>
                <a:lnTo>
                  <a:pt x="1090" y="12164"/>
                </a:lnTo>
                <a:cubicBezTo>
                  <a:pt x="1" y="13253"/>
                  <a:pt x="1" y="14996"/>
                  <a:pt x="1090" y="16085"/>
                </a:cubicBezTo>
                <a:cubicBezTo>
                  <a:pt x="1625" y="16629"/>
                  <a:pt x="2333" y="16902"/>
                  <a:pt x="3043" y="16902"/>
                </a:cubicBezTo>
                <a:cubicBezTo>
                  <a:pt x="3753" y="16902"/>
                  <a:pt x="4466" y="16629"/>
                  <a:pt x="5011" y="16085"/>
                </a:cubicBezTo>
                <a:lnTo>
                  <a:pt x="16358" y="4738"/>
                </a:lnTo>
                <a:cubicBezTo>
                  <a:pt x="17447" y="3649"/>
                  <a:pt x="17447" y="1886"/>
                  <a:pt x="16358" y="817"/>
                </a:cubicBezTo>
                <a:cubicBezTo>
                  <a:pt x="15813" y="272"/>
                  <a:pt x="15100" y="0"/>
                  <a:pt x="1439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19"/>
          <p:cNvSpPr/>
          <p:nvPr/>
        </p:nvSpPr>
        <p:spPr>
          <a:xfrm>
            <a:off x="-407750" y="1512222"/>
            <a:ext cx="1205585" cy="1122146"/>
          </a:xfrm>
          <a:custGeom>
            <a:avLst/>
            <a:gdLst/>
            <a:ahLst/>
            <a:cxnLst/>
            <a:rect l="l" t="t" r="r" b="b"/>
            <a:pathLst>
              <a:path w="40774" h="37952" extrusionOk="0">
                <a:moveTo>
                  <a:pt x="34932" y="208"/>
                </a:moveTo>
                <a:cubicBezTo>
                  <a:pt x="38833" y="208"/>
                  <a:pt x="40774" y="4921"/>
                  <a:pt x="38021" y="7674"/>
                </a:cubicBezTo>
                <a:lnTo>
                  <a:pt x="9288" y="36427"/>
                </a:lnTo>
                <a:cubicBezTo>
                  <a:pt x="8450" y="37207"/>
                  <a:pt x="7383" y="37594"/>
                  <a:pt x="6316" y="37594"/>
                </a:cubicBezTo>
                <a:cubicBezTo>
                  <a:pt x="5189" y="37594"/>
                  <a:pt x="4063" y="37163"/>
                  <a:pt x="3209" y="36308"/>
                </a:cubicBezTo>
                <a:cubicBezTo>
                  <a:pt x="1545" y="34645"/>
                  <a:pt x="1486" y="31952"/>
                  <a:pt x="3090" y="30229"/>
                </a:cubicBezTo>
                <a:lnTo>
                  <a:pt x="31823" y="1496"/>
                </a:lnTo>
                <a:cubicBezTo>
                  <a:pt x="32655" y="664"/>
                  <a:pt x="33764" y="208"/>
                  <a:pt x="34932" y="208"/>
                </a:cubicBezTo>
                <a:close/>
                <a:moveTo>
                  <a:pt x="34900" y="0"/>
                </a:moveTo>
                <a:cubicBezTo>
                  <a:pt x="33731" y="0"/>
                  <a:pt x="32561" y="441"/>
                  <a:pt x="31665" y="1317"/>
                </a:cubicBezTo>
                <a:lnTo>
                  <a:pt x="2931" y="30051"/>
                </a:lnTo>
                <a:cubicBezTo>
                  <a:pt x="1" y="32962"/>
                  <a:pt x="2060" y="37952"/>
                  <a:pt x="6199" y="37952"/>
                </a:cubicBezTo>
                <a:cubicBezTo>
                  <a:pt x="7427" y="37952"/>
                  <a:pt x="8595" y="37477"/>
                  <a:pt x="9466" y="36605"/>
                </a:cubicBezTo>
                <a:lnTo>
                  <a:pt x="38200" y="7872"/>
                </a:lnTo>
                <a:cubicBezTo>
                  <a:pt x="39962" y="6050"/>
                  <a:pt x="39962" y="3139"/>
                  <a:pt x="38160" y="1357"/>
                </a:cubicBezTo>
                <a:cubicBezTo>
                  <a:pt x="37264" y="451"/>
                  <a:pt x="36082" y="0"/>
                  <a:pt x="3490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19"/>
          <p:cNvSpPr/>
          <p:nvPr/>
        </p:nvSpPr>
        <p:spPr>
          <a:xfrm>
            <a:off x="79985" y="4107800"/>
            <a:ext cx="1216703" cy="1548332"/>
          </a:xfrm>
          <a:custGeom>
            <a:avLst/>
            <a:gdLst/>
            <a:ahLst/>
            <a:cxnLst/>
            <a:rect l="l" t="t" r="r" b="b"/>
            <a:pathLst>
              <a:path w="41150" h="52366" extrusionOk="0">
                <a:moveTo>
                  <a:pt x="38110" y="1"/>
                </a:moveTo>
                <a:cubicBezTo>
                  <a:pt x="37396" y="1"/>
                  <a:pt x="36682" y="273"/>
                  <a:pt x="36140" y="815"/>
                </a:cubicBezTo>
                <a:lnTo>
                  <a:pt x="4100" y="32855"/>
                </a:lnTo>
                <a:cubicBezTo>
                  <a:pt x="2991" y="33925"/>
                  <a:pt x="2951" y="35687"/>
                  <a:pt x="4001" y="36816"/>
                </a:cubicBezTo>
                <a:cubicBezTo>
                  <a:pt x="4542" y="37378"/>
                  <a:pt x="5267" y="37660"/>
                  <a:pt x="5995" y="37660"/>
                </a:cubicBezTo>
                <a:cubicBezTo>
                  <a:pt x="6703" y="37660"/>
                  <a:pt x="7414" y="37393"/>
                  <a:pt x="7961" y="36855"/>
                </a:cubicBezTo>
                <a:lnTo>
                  <a:pt x="10436" y="34380"/>
                </a:lnTo>
                <a:cubicBezTo>
                  <a:pt x="10704" y="34103"/>
                  <a:pt x="11060" y="33964"/>
                  <a:pt x="11417" y="33964"/>
                </a:cubicBezTo>
                <a:cubicBezTo>
                  <a:pt x="11773" y="33964"/>
                  <a:pt x="12129" y="34103"/>
                  <a:pt x="12397" y="34380"/>
                </a:cubicBezTo>
                <a:cubicBezTo>
                  <a:pt x="12931" y="34915"/>
                  <a:pt x="12931" y="35786"/>
                  <a:pt x="12397" y="36341"/>
                </a:cubicBezTo>
                <a:lnTo>
                  <a:pt x="1090" y="47628"/>
                </a:lnTo>
                <a:cubicBezTo>
                  <a:pt x="0" y="48717"/>
                  <a:pt x="0" y="50480"/>
                  <a:pt x="1090" y="51549"/>
                </a:cubicBezTo>
                <a:cubicBezTo>
                  <a:pt x="1634" y="52093"/>
                  <a:pt x="2342" y="52366"/>
                  <a:pt x="3050" y="52366"/>
                </a:cubicBezTo>
                <a:cubicBezTo>
                  <a:pt x="3758" y="52366"/>
                  <a:pt x="4466" y="52093"/>
                  <a:pt x="5010" y="51549"/>
                </a:cubicBezTo>
                <a:lnTo>
                  <a:pt x="34952" y="21608"/>
                </a:lnTo>
                <a:cubicBezTo>
                  <a:pt x="36041" y="20518"/>
                  <a:pt x="36041" y="18776"/>
                  <a:pt x="34952" y="17687"/>
                </a:cubicBezTo>
                <a:cubicBezTo>
                  <a:pt x="34407" y="17142"/>
                  <a:pt x="33699" y="16870"/>
                  <a:pt x="32991" y="16870"/>
                </a:cubicBezTo>
                <a:cubicBezTo>
                  <a:pt x="32283" y="16870"/>
                  <a:pt x="31575" y="17142"/>
                  <a:pt x="31031" y="17687"/>
                </a:cubicBezTo>
                <a:lnTo>
                  <a:pt x="27783" y="20954"/>
                </a:lnTo>
                <a:cubicBezTo>
                  <a:pt x="27506" y="21221"/>
                  <a:pt x="27150" y="21355"/>
                  <a:pt x="26796" y="21355"/>
                </a:cubicBezTo>
                <a:cubicBezTo>
                  <a:pt x="26442" y="21355"/>
                  <a:pt x="26090" y="21221"/>
                  <a:pt x="25823" y="20954"/>
                </a:cubicBezTo>
                <a:cubicBezTo>
                  <a:pt x="25268" y="20400"/>
                  <a:pt x="25268" y="19528"/>
                  <a:pt x="25823" y="18994"/>
                </a:cubicBezTo>
                <a:lnTo>
                  <a:pt x="40001" y="4795"/>
                </a:lnTo>
                <a:cubicBezTo>
                  <a:pt x="41110" y="3726"/>
                  <a:pt x="41150" y="1963"/>
                  <a:pt x="40100" y="835"/>
                </a:cubicBezTo>
                <a:cubicBezTo>
                  <a:pt x="39553" y="278"/>
                  <a:pt x="38832" y="1"/>
                  <a:pt x="3811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19"/>
          <p:cNvSpPr/>
          <p:nvPr/>
        </p:nvSpPr>
        <p:spPr>
          <a:xfrm>
            <a:off x="347768" y="2640445"/>
            <a:ext cx="364774" cy="348719"/>
          </a:xfrm>
          <a:custGeom>
            <a:avLst/>
            <a:gdLst/>
            <a:ahLst/>
            <a:cxnLst/>
            <a:rect l="l" t="t" r="r" b="b"/>
            <a:pathLst>
              <a:path w="12337" h="11794" extrusionOk="0">
                <a:moveTo>
                  <a:pt x="9280" y="1"/>
                </a:moveTo>
                <a:cubicBezTo>
                  <a:pt x="8570" y="1"/>
                  <a:pt x="7862" y="273"/>
                  <a:pt x="7327" y="818"/>
                </a:cubicBezTo>
                <a:lnTo>
                  <a:pt x="1069" y="7055"/>
                </a:lnTo>
                <a:cubicBezTo>
                  <a:pt x="0" y="8125"/>
                  <a:pt x="0" y="9887"/>
                  <a:pt x="1069" y="10976"/>
                </a:cubicBezTo>
                <a:cubicBezTo>
                  <a:pt x="1614" y="11521"/>
                  <a:pt x="2327" y="11793"/>
                  <a:pt x="3040" y="11793"/>
                </a:cubicBezTo>
                <a:cubicBezTo>
                  <a:pt x="3753" y="11793"/>
                  <a:pt x="4466" y="11521"/>
                  <a:pt x="5010" y="10976"/>
                </a:cubicBezTo>
                <a:lnTo>
                  <a:pt x="11248" y="4738"/>
                </a:lnTo>
                <a:cubicBezTo>
                  <a:pt x="12337" y="3649"/>
                  <a:pt x="12337" y="1887"/>
                  <a:pt x="11248" y="818"/>
                </a:cubicBezTo>
                <a:cubicBezTo>
                  <a:pt x="10703" y="273"/>
                  <a:pt x="9990" y="1"/>
                  <a:pt x="9280" y="1"/>
                </a:cubicBezTo>
                <a:close/>
              </a:path>
            </a:pathLst>
          </a:custGeom>
          <a:solidFill>
            <a:schemeClr val="dk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19"/>
          <p:cNvSpPr/>
          <p:nvPr/>
        </p:nvSpPr>
        <p:spPr>
          <a:xfrm>
            <a:off x="-381291" y="2398682"/>
            <a:ext cx="1093837" cy="1093417"/>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19"/>
          <p:cNvSpPr/>
          <p:nvPr/>
        </p:nvSpPr>
        <p:spPr>
          <a:xfrm>
            <a:off x="8097915" y="1807704"/>
            <a:ext cx="953720" cy="952769"/>
          </a:xfrm>
          <a:custGeom>
            <a:avLst/>
            <a:gdLst/>
            <a:ahLst/>
            <a:cxnLst/>
            <a:rect l="l" t="t" r="r" b="b"/>
            <a:pathLst>
              <a:path w="34101" h="34067" extrusionOk="0">
                <a:moveTo>
                  <a:pt x="33964" y="1"/>
                </a:moveTo>
                <a:cubicBezTo>
                  <a:pt x="33932" y="1"/>
                  <a:pt x="33902" y="16"/>
                  <a:pt x="33883" y="46"/>
                </a:cubicBezTo>
                <a:lnTo>
                  <a:pt x="60" y="33848"/>
                </a:lnTo>
                <a:cubicBezTo>
                  <a:pt x="1" y="33908"/>
                  <a:pt x="1" y="33987"/>
                  <a:pt x="60" y="34027"/>
                </a:cubicBezTo>
                <a:cubicBezTo>
                  <a:pt x="80" y="34046"/>
                  <a:pt x="119" y="34066"/>
                  <a:pt x="139" y="34066"/>
                </a:cubicBezTo>
                <a:cubicBezTo>
                  <a:pt x="179" y="34066"/>
                  <a:pt x="199" y="34046"/>
                  <a:pt x="238" y="34027"/>
                </a:cubicBezTo>
                <a:lnTo>
                  <a:pt x="34061" y="204"/>
                </a:lnTo>
                <a:cubicBezTo>
                  <a:pt x="34100" y="164"/>
                  <a:pt x="34100" y="85"/>
                  <a:pt x="34061" y="46"/>
                </a:cubicBezTo>
                <a:cubicBezTo>
                  <a:pt x="34031" y="16"/>
                  <a:pt x="33996" y="1"/>
                  <a:pt x="339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19"/>
          <p:cNvSpPr/>
          <p:nvPr/>
        </p:nvSpPr>
        <p:spPr>
          <a:xfrm>
            <a:off x="7713502" y="1371705"/>
            <a:ext cx="2498896" cy="2483822"/>
          </a:xfrm>
          <a:custGeom>
            <a:avLst/>
            <a:gdLst/>
            <a:ahLst/>
            <a:cxnLst/>
            <a:rect l="l" t="t" r="r" b="b"/>
            <a:pathLst>
              <a:path w="89350" h="88811" extrusionOk="0">
                <a:moveTo>
                  <a:pt x="86306" y="0"/>
                </a:moveTo>
                <a:cubicBezTo>
                  <a:pt x="85597" y="0"/>
                  <a:pt x="84886" y="273"/>
                  <a:pt x="84339" y="820"/>
                </a:cubicBezTo>
                <a:lnTo>
                  <a:pt x="59289" y="25909"/>
                </a:lnTo>
                <a:cubicBezTo>
                  <a:pt x="58180" y="26979"/>
                  <a:pt x="58141" y="28741"/>
                  <a:pt x="59190" y="29870"/>
                </a:cubicBezTo>
                <a:cubicBezTo>
                  <a:pt x="59730" y="30429"/>
                  <a:pt x="60450" y="30712"/>
                  <a:pt x="61175" y="30712"/>
                </a:cubicBezTo>
                <a:cubicBezTo>
                  <a:pt x="61886" y="30712"/>
                  <a:pt x="62601" y="30439"/>
                  <a:pt x="63151" y="29890"/>
                </a:cubicBezTo>
                <a:lnTo>
                  <a:pt x="64477" y="28563"/>
                </a:lnTo>
                <a:cubicBezTo>
                  <a:pt x="64755" y="28286"/>
                  <a:pt x="65111" y="28147"/>
                  <a:pt x="65465" y="28147"/>
                </a:cubicBezTo>
                <a:cubicBezTo>
                  <a:pt x="65819" y="28147"/>
                  <a:pt x="66170" y="28286"/>
                  <a:pt x="66438" y="28563"/>
                </a:cubicBezTo>
                <a:cubicBezTo>
                  <a:pt x="66992" y="29098"/>
                  <a:pt x="66992" y="29969"/>
                  <a:pt x="66438" y="30523"/>
                </a:cubicBezTo>
                <a:lnTo>
                  <a:pt x="43903" y="53059"/>
                </a:lnTo>
                <a:cubicBezTo>
                  <a:pt x="43635" y="53326"/>
                  <a:pt x="43279" y="53460"/>
                  <a:pt x="42922" y="53460"/>
                </a:cubicBezTo>
                <a:cubicBezTo>
                  <a:pt x="42566" y="53460"/>
                  <a:pt x="42210" y="53326"/>
                  <a:pt x="41942" y="53059"/>
                </a:cubicBezTo>
                <a:cubicBezTo>
                  <a:pt x="41408" y="52524"/>
                  <a:pt x="41408" y="51633"/>
                  <a:pt x="41942" y="51098"/>
                </a:cubicBezTo>
                <a:lnTo>
                  <a:pt x="42913" y="50128"/>
                </a:lnTo>
                <a:cubicBezTo>
                  <a:pt x="44021" y="49059"/>
                  <a:pt x="44061" y="47296"/>
                  <a:pt x="43012" y="46167"/>
                </a:cubicBezTo>
                <a:cubicBezTo>
                  <a:pt x="42472" y="45598"/>
                  <a:pt x="41751" y="45316"/>
                  <a:pt x="41027" y="45316"/>
                </a:cubicBezTo>
                <a:cubicBezTo>
                  <a:pt x="40315" y="45316"/>
                  <a:pt x="39601" y="45588"/>
                  <a:pt x="39051" y="46128"/>
                </a:cubicBezTo>
                <a:lnTo>
                  <a:pt x="1090" y="84089"/>
                </a:lnTo>
                <a:cubicBezTo>
                  <a:pt x="1" y="85198"/>
                  <a:pt x="1" y="86980"/>
                  <a:pt x="1129" y="88050"/>
                </a:cubicBezTo>
                <a:cubicBezTo>
                  <a:pt x="1676" y="88558"/>
                  <a:pt x="2366" y="88810"/>
                  <a:pt x="3054" y="88810"/>
                </a:cubicBezTo>
                <a:cubicBezTo>
                  <a:pt x="3787" y="88810"/>
                  <a:pt x="4518" y="88523"/>
                  <a:pt x="5070" y="87951"/>
                </a:cubicBezTo>
                <a:lnTo>
                  <a:pt x="35685" y="57336"/>
                </a:lnTo>
                <a:cubicBezTo>
                  <a:pt x="35962" y="57069"/>
                  <a:pt x="36318" y="56935"/>
                  <a:pt x="36672" y="56935"/>
                </a:cubicBezTo>
                <a:cubicBezTo>
                  <a:pt x="37026" y="56935"/>
                  <a:pt x="37378" y="57069"/>
                  <a:pt x="37645" y="57336"/>
                </a:cubicBezTo>
                <a:cubicBezTo>
                  <a:pt x="38200" y="57871"/>
                  <a:pt x="38200" y="58762"/>
                  <a:pt x="37645" y="59296"/>
                </a:cubicBezTo>
                <a:lnTo>
                  <a:pt x="31328" y="65633"/>
                </a:lnTo>
                <a:cubicBezTo>
                  <a:pt x="30219" y="66703"/>
                  <a:pt x="30180" y="68465"/>
                  <a:pt x="31229" y="69594"/>
                </a:cubicBezTo>
                <a:cubicBezTo>
                  <a:pt x="31771" y="70166"/>
                  <a:pt x="32496" y="70453"/>
                  <a:pt x="33223" y="70453"/>
                </a:cubicBezTo>
                <a:cubicBezTo>
                  <a:pt x="33931" y="70453"/>
                  <a:pt x="34642" y="70180"/>
                  <a:pt x="35190" y="69633"/>
                </a:cubicBezTo>
                <a:lnTo>
                  <a:pt x="36318" y="68505"/>
                </a:lnTo>
                <a:cubicBezTo>
                  <a:pt x="36589" y="68224"/>
                  <a:pt x="36953" y="68078"/>
                  <a:pt x="37325" y="68078"/>
                </a:cubicBezTo>
                <a:cubicBezTo>
                  <a:pt x="37635" y="68078"/>
                  <a:pt x="37950" y="68179"/>
                  <a:pt x="38219" y="68386"/>
                </a:cubicBezTo>
                <a:cubicBezTo>
                  <a:pt x="38853" y="68901"/>
                  <a:pt x="38893" y="69851"/>
                  <a:pt x="38318" y="70425"/>
                </a:cubicBezTo>
                <a:lnTo>
                  <a:pt x="28714" y="80010"/>
                </a:lnTo>
                <a:cubicBezTo>
                  <a:pt x="27605" y="81079"/>
                  <a:pt x="27566" y="82842"/>
                  <a:pt x="28615" y="83970"/>
                </a:cubicBezTo>
                <a:cubicBezTo>
                  <a:pt x="29155" y="84540"/>
                  <a:pt x="29875" y="84822"/>
                  <a:pt x="30600" y="84822"/>
                </a:cubicBezTo>
                <a:cubicBezTo>
                  <a:pt x="31311" y="84822"/>
                  <a:pt x="32026" y="84550"/>
                  <a:pt x="32576" y="84010"/>
                </a:cubicBezTo>
                <a:lnTo>
                  <a:pt x="78953" y="37613"/>
                </a:lnTo>
                <a:cubicBezTo>
                  <a:pt x="80062" y="36524"/>
                  <a:pt x="80102" y="34781"/>
                  <a:pt x="79052" y="33652"/>
                </a:cubicBezTo>
                <a:cubicBezTo>
                  <a:pt x="78510" y="33080"/>
                  <a:pt x="77785" y="32793"/>
                  <a:pt x="77058" y="32793"/>
                </a:cubicBezTo>
                <a:cubicBezTo>
                  <a:pt x="76350" y="32793"/>
                  <a:pt x="75639" y="33066"/>
                  <a:pt x="75091" y="33613"/>
                </a:cubicBezTo>
                <a:lnTo>
                  <a:pt x="65487" y="43237"/>
                </a:lnTo>
                <a:cubicBezTo>
                  <a:pt x="65206" y="43518"/>
                  <a:pt x="64837" y="43663"/>
                  <a:pt x="64466" y="43663"/>
                </a:cubicBezTo>
                <a:cubicBezTo>
                  <a:pt x="64157" y="43663"/>
                  <a:pt x="63847" y="43562"/>
                  <a:pt x="63586" y="43355"/>
                </a:cubicBezTo>
                <a:cubicBezTo>
                  <a:pt x="62953" y="42841"/>
                  <a:pt x="62913" y="41890"/>
                  <a:pt x="63487" y="41316"/>
                </a:cubicBezTo>
                <a:lnTo>
                  <a:pt x="84022" y="20761"/>
                </a:lnTo>
                <a:cubicBezTo>
                  <a:pt x="85131" y="19691"/>
                  <a:pt x="85171" y="17929"/>
                  <a:pt x="84141" y="16800"/>
                </a:cubicBezTo>
                <a:cubicBezTo>
                  <a:pt x="83589" y="16238"/>
                  <a:pt x="82859" y="15956"/>
                  <a:pt x="82132" y="15956"/>
                </a:cubicBezTo>
                <a:cubicBezTo>
                  <a:pt x="81424" y="15956"/>
                  <a:pt x="80718" y="16224"/>
                  <a:pt x="80181" y="16761"/>
                </a:cubicBezTo>
                <a:lnTo>
                  <a:pt x="79705" y="17236"/>
                </a:lnTo>
                <a:cubicBezTo>
                  <a:pt x="79438" y="17503"/>
                  <a:pt x="79082" y="17637"/>
                  <a:pt x="78725" y="17637"/>
                </a:cubicBezTo>
                <a:cubicBezTo>
                  <a:pt x="78369" y="17637"/>
                  <a:pt x="78012" y="17503"/>
                  <a:pt x="77745" y="17236"/>
                </a:cubicBezTo>
                <a:cubicBezTo>
                  <a:pt x="77210" y="16701"/>
                  <a:pt x="77210" y="15810"/>
                  <a:pt x="77745" y="15276"/>
                </a:cubicBezTo>
                <a:lnTo>
                  <a:pt x="88201" y="4820"/>
                </a:lnTo>
                <a:cubicBezTo>
                  <a:pt x="89310" y="3750"/>
                  <a:pt x="89349" y="1988"/>
                  <a:pt x="88300" y="859"/>
                </a:cubicBezTo>
                <a:cubicBezTo>
                  <a:pt x="87758" y="287"/>
                  <a:pt x="87033" y="0"/>
                  <a:pt x="86306" y="0"/>
                </a:cubicBezTo>
                <a:close/>
              </a:path>
            </a:pathLst>
          </a:custGeom>
          <a:solidFill>
            <a:schemeClr val="dk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19"/>
          <p:cNvSpPr/>
          <p:nvPr/>
        </p:nvSpPr>
        <p:spPr>
          <a:xfrm>
            <a:off x="8460308" y="2407221"/>
            <a:ext cx="344504" cy="329961"/>
          </a:xfrm>
          <a:custGeom>
            <a:avLst/>
            <a:gdLst/>
            <a:ahLst/>
            <a:cxnLst/>
            <a:rect l="l" t="t" r="r" b="b"/>
            <a:pathLst>
              <a:path w="12318" h="11798" extrusionOk="0">
                <a:moveTo>
                  <a:pt x="9280" y="0"/>
                </a:moveTo>
                <a:cubicBezTo>
                  <a:pt x="8570" y="0"/>
                  <a:pt x="7862" y="268"/>
                  <a:pt x="7327" y="802"/>
                </a:cubicBezTo>
                <a:lnTo>
                  <a:pt x="1069" y="7060"/>
                </a:lnTo>
                <a:cubicBezTo>
                  <a:pt x="0" y="8129"/>
                  <a:pt x="0" y="9892"/>
                  <a:pt x="1069" y="10981"/>
                </a:cubicBezTo>
                <a:cubicBezTo>
                  <a:pt x="1614" y="11525"/>
                  <a:pt x="2327" y="11798"/>
                  <a:pt x="3037" y="11798"/>
                </a:cubicBezTo>
                <a:cubicBezTo>
                  <a:pt x="3748" y="11798"/>
                  <a:pt x="4456" y="11525"/>
                  <a:pt x="4990" y="10981"/>
                </a:cubicBezTo>
                <a:lnTo>
                  <a:pt x="11248" y="4723"/>
                </a:lnTo>
                <a:cubicBezTo>
                  <a:pt x="12317" y="3654"/>
                  <a:pt x="12317" y="1891"/>
                  <a:pt x="11248" y="802"/>
                </a:cubicBezTo>
                <a:cubicBezTo>
                  <a:pt x="10703" y="268"/>
                  <a:pt x="9990" y="0"/>
                  <a:pt x="92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19"/>
          <p:cNvSpPr/>
          <p:nvPr/>
        </p:nvSpPr>
        <p:spPr>
          <a:xfrm>
            <a:off x="7946791" y="-97303"/>
            <a:ext cx="1138718" cy="1137716"/>
          </a:xfrm>
          <a:custGeom>
            <a:avLst/>
            <a:gdLst/>
            <a:ahLst/>
            <a:cxnLst/>
            <a:rect l="l" t="t" r="r" b="b"/>
            <a:pathLst>
              <a:path w="34101" h="34071" extrusionOk="0">
                <a:moveTo>
                  <a:pt x="33965" y="0"/>
                </a:moveTo>
                <a:cubicBezTo>
                  <a:pt x="33932" y="0"/>
                  <a:pt x="33903" y="10"/>
                  <a:pt x="33883" y="30"/>
                </a:cubicBezTo>
                <a:lnTo>
                  <a:pt x="60" y="33853"/>
                </a:lnTo>
                <a:cubicBezTo>
                  <a:pt x="1" y="33912"/>
                  <a:pt x="1" y="33991"/>
                  <a:pt x="60" y="34031"/>
                </a:cubicBezTo>
                <a:cubicBezTo>
                  <a:pt x="80" y="34051"/>
                  <a:pt x="120" y="34070"/>
                  <a:pt x="140" y="34070"/>
                </a:cubicBezTo>
                <a:cubicBezTo>
                  <a:pt x="179" y="34070"/>
                  <a:pt x="219" y="34051"/>
                  <a:pt x="239" y="34031"/>
                </a:cubicBezTo>
                <a:lnTo>
                  <a:pt x="34061" y="208"/>
                </a:lnTo>
                <a:cubicBezTo>
                  <a:pt x="34101" y="168"/>
                  <a:pt x="34101" y="89"/>
                  <a:pt x="34061" y="30"/>
                </a:cubicBezTo>
                <a:cubicBezTo>
                  <a:pt x="34031" y="10"/>
                  <a:pt x="33997" y="0"/>
                  <a:pt x="339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19"/>
          <p:cNvSpPr/>
          <p:nvPr/>
        </p:nvSpPr>
        <p:spPr>
          <a:xfrm>
            <a:off x="7926322" y="-874775"/>
            <a:ext cx="1361446" cy="1266511"/>
          </a:xfrm>
          <a:custGeom>
            <a:avLst/>
            <a:gdLst/>
            <a:ahLst/>
            <a:cxnLst/>
            <a:rect l="l" t="t" r="r" b="b"/>
            <a:pathLst>
              <a:path w="40771" h="37928" extrusionOk="0">
                <a:moveTo>
                  <a:pt x="34922" y="184"/>
                </a:moveTo>
                <a:lnTo>
                  <a:pt x="34922" y="184"/>
                </a:lnTo>
                <a:cubicBezTo>
                  <a:pt x="38816" y="192"/>
                  <a:pt x="40771" y="4899"/>
                  <a:pt x="38021" y="7649"/>
                </a:cubicBezTo>
                <a:lnTo>
                  <a:pt x="9287" y="36402"/>
                </a:lnTo>
                <a:cubicBezTo>
                  <a:pt x="8437" y="37175"/>
                  <a:pt x="7366" y="37561"/>
                  <a:pt x="6298" y="37561"/>
                </a:cubicBezTo>
                <a:cubicBezTo>
                  <a:pt x="5177" y="37561"/>
                  <a:pt x="4060" y="37135"/>
                  <a:pt x="3208" y="36283"/>
                </a:cubicBezTo>
                <a:cubicBezTo>
                  <a:pt x="1545" y="34620"/>
                  <a:pt x="1485" y="31927"/>
                  <a:pt x="3089" y="30204"/>
                </a:cubicBezTo>
                <a:lnTo>
                  <a:pt x="31823" y="1471"/>
                </a:lnTo>
                <a:cubicBezTo>
                  <a:pt x="32652" y="641"/>
                  <a:pt x="33757" y="186"/>
                  <a:pt x="34922" y="184"/>
                </a:cubicBezTo>
                <a:close/>
                <a:moveTo>
                  <a:pt x="34865" y="0"/>
                </a:moveTo>
                <a:cubicBezTo>
                  <a:pt x="33707" y="0"/>
                  <a:pt x="32545" y="431"/>
                  <a:pt x="31644" y="1292"/>
                </a:cubicBezTo>
                <a:lnTo>
                  <a:pt x="2911" y="30026"/>
                </a:lnTo>
                <a:cubicBezTo>
                  <a:pt x="0" y="32937"/>
                  <a:pt x="2059" y="37927"/>
                  <a:pt x="6178" y="37927"/>
                </a:cubicBezTo>
                <a:cubicBezTo>
                  <a:pt x="7406" y="37927"/>
                  <a:pt x="8594" y="37432"/>
                  <a:pt x="9466" y="36581"/>
                </a:cubicBezTo>
                <a:lnTo>
                  <a:pt x="38199" y="7827"/>
                </a:lnTo>
                <a:cubicBezTo>
                  <a:pt x="39942" y="6005"/>
                  <a:pt x="39902" y="3134"/>
                  <a:pt x="38120" y="1352"/>
                </a:cubicBezTo>
                <a:cubicBezTo>
                  <a:pt x="37229" y="451"/>
                  <a:pt x="36049" y="0"/>
                  <a:pt x="348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19"/>
          <p:cNvSpPr/>
          <p:nvPr/>
        </p:nvSpPr>
        <p:spPr>
          <a:xfrm>
            <a:off x="7945489" y="524996"/>
            <a:ext cx="1374101" cy="1748966"/>
          </a:xfrm>
          <a:custGeom>
            <a:avLst/>
            <a:gdLst/>
            <a:ahLst/>
            <a:cxnLst/>
            <a:rect l="l" t="t" r="r" b="b"/>
            <a:pathLst>
              <a:path w="41150" h="52376" extrusionOk="0">
                <a:moveTo>
                  <a:pt x="38099" y="1"/>
                </a:moveTo>
                <a:cubicBezTo>
                  <a:pt x="37388" y="1"/>
                  <a:pt x="36677" y="273"/>
                  <a:pt x="36140" y="820"/>
                </a:cubicBezTo>
                <a:lnTo>
                  <a:pt x="4099" y="32861"/>
                </a:lnTo>
                <a:cubicBezTo>
                  <a:pt x="2990" y="33930"/>
                  <a:pt x="2951" y="35692"/>
                  <a:pt x="4000" y="36821"/>
                </a:cubicBezTo>
                <a:cubicBezTo>
                  <a:pt x="4542" y="37383"/>
                  <a:pt x="5267" y="37665"/>
                  <a:pt x="5995" y="37665"/>
                </a:cubicBezTo>
                <a:cubicBezTo>
                  <a:pt x="6703" y="37665"/>
                  <a:pt x="7414" y="37398"/>
                  <a:pt x="7961" y="36861"/>
                </a:cubicBezTo>
                <a:lnTo>
                  <a:pt x="10436" y="34385"/>
                </a:lnTo>
                <a:cubicBezTo>
                  <a:pt x="10704" y="34108"/>
                  <a:pt x="11060" y="33969"/>
                  <a:pt x="11416" y="33969"/>
                </a:cubicBezTo>
                <a:cubicBezTo>
                  <a:pt x="11773" y="33969"/>
                  <a:pt x="12129" y="34108"/>
                  <a:pt x="12397" y="34385"/>
                </a:cubicBezTo>
                <a:cubicBezTo>
                  <a:pt x="12931" y="34920"/>
                  <a:pt x="12931" y="35791"/>
                  <a:pt x="12397" y="36346"/>
                </a:cubicBezTo>
                <a:lnTo>
                  <a:pt x="1089" y="47653"/>
                </a:lnTo>
                <a:cubicBezTo>
                  <a:pt x="0" y="48722"/>
                  <a:pt x="0" y="50485"/>
                  <a:pt x="1089" y="51574"/>
                </a:cubicBezTo>
                <a:cubicBezTo>
                  <a:pt x="1634" y="52109"/>
                  <a:pt x="2342" y="52376"/>
                  <a:pt x="3050" y="52376"/>
                </a:cubicBezTo>
                <a:cubicBezTo>
                  <a:pt x="3758" y="52376"/>
                  <a:pt x="4466" y="52109"/>
                  <a:pt x="5010" y="51574"/>
                </a:cubicBezTo>
                <a:lnTo>
                  <a:pt x="34952" y="21613"/>
                </a:lnTo>
                <a:cubicBezTo>
                  <a:pt x="36021" y="20543"/>
                  <a:pt x="36021" y="18781"/>
                  <a:pt x="34952" y="17692"/>
                </a:cubicBezTo>
                <a:cubicBezTo>
                  <a:pt x="34407" y="17157"/>
                  <a:pt x="33694" y="16890"/>
                  <a:pt x="32981" y="16890"/>
                </a:cubicBezTo>
                <a:cubicBezTo>
                  <a:pt x="32268" y="16890"/>
                  <a:pt x="31555" y="17157"/>
                  <a:pt x="31011" y="17692"/>
                </a:cubicBezTo>
                <a:lnTo>
                  <a:pt x="27783" y="20959"/>
                </a:lnTo>
                <a:cubicBezTo>
                  <a:pt x="27506" y="21227"/>
                  <a:pt x="27149" y="21360"/>
                  <a:pt x="26795" y="21360"/>
                </a:cubicBezTo>
                <a:cubicBezTo>
                  <a:pt x="26441" y="21360"/>
                  <a:pt x="26090" y="21227"/>
                  <a:pt x="25823" y="20959"/>
                </a:cubicBezTo>
                <a:cubicBezTo>
                  <a:pt x="25268" y="20425"/>
                  <a:pt x="25268" y="19533"/>
                  <a:pt x="25823" y="18999"/>
                </a:cubicBezTo>
                <a:lnTo>
                  <a:pt x="40001" y="4820"/>
                </a:lnTo>
                <a:cubicBezTo>
                  <a:pt x="41110" y="3751"/>
                  <a:pt x="41150" y="1988"/>
                  <a:pt x="40100" y="860"/>
                </a:cubicBezTo>
                <a:cubicBezTo>
                  <a:pt x="39558" y="288"/>
                  <a:pt x="38829" y="1"/>
                  <a:pt x="38099"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19"/>
          <p:cNvSpPr/>
          <p:nvPr/>
        </p:nvSpPr>
        <p:spPr>
          <a:xfrm>
            <a:off x="7862175" y="-746615"/>
            <a:ext cx="2278036" cy="2258836"/>
          </a:xfrm>
          <a:custGeom>
            <a:avLst/>
            <a:gdLst/>
            <a:ahLst/>
            <a:cxnLst/>
            <a:rect l="l" t="t" r="r" b="b"/>
            <a:pathLst>
              <a:path w="68220" h="67645" extrusionOk="0">
                <a:moveTo>
                  <a:pt x="65157" y="1"/>
                </a:moveTo>
                <a:cubicBezTo>
                  <a:pt x="64419" y="1"/>
                  <a:pt x="63682" y="288"/>
                  <a:pt x="63130" y="861"/>
                </a:cubicBezTo>
                <a:lnTo>
                  <a:pt x="53328" y="10663"/>
                </a:lnTo>
                <a:cubicBezTo>
                  <a:pt x="53051" y="10930"/>
                  <a:pt x="52694" y="11064"/>
                  <a:pt x="52338" y="11064"/>
                </a:cubicBezTo>
                <a:cubicBezTo>
                  <a:pt x="51982" y="11064"/>
                  <a:pt x="51625" y="10930"/>
                  <a:pt x="51348" y="10663"/>
                </a:cubicBezTo>
                <a:cubicBezTo>
                  <a:pt x="50813" y="10108"/>
                  <a:pt x="50813" y="9237"/>
                  <a:pt x="51348" y="8702"/>
                </a:cubicBezTo>
                <a:lnTo>
                  <a:pt x="53249" y="6821"/>
                </a:lnTo>
                <a:cubicBezTo>
                  <a:pt x="54358" y="5732"/>
                  <a:pt x="54397" y="3969"/>
                  <a:pt x="53348" y="2861"/>
                </a:cubicBezTo>
                <a:cubicBezTo>
                  <a:pt x="52796" y="2289"/>
                  <a:pt x="52066" y="2001"/>
                  <a:pt x="51339" y="2001"/>
                </a:cubicBezTo>
                <a:cubicBezTo>
                  <a:pt x="50631" y="2001"/>
                  <a:pt x="49925" y="2274"/>
                  <a:pt x="49387" y="2821"/>
                </a:cubicBezTo>
                <a:lnTo>
                  <a:pt x="33130" y="19059"/>
                </a:lnTo>
                <a:cubicBezTo>
                  <a:pt x="32857" y="19353"/>
                  <a:pt x="32483" y="19503"/>
                  <a:pt x="32106" y="19503"/>
                </a:cubicBezTo>
                <a:cubicBezTo>
                  <a:pt x="31798" y="19503"/>
                  <a:pt x="31487" y="19403"/>
                  <a:pt x="31229" y="19198"/>
                </a:cubicBezTo>
                <a:cubicBezTo>
                  <a:pt x="30595" y="18683"/>
                  <a:pt x="30555" y="17732"/>
                  <a:pt x="31130" y="17138"/>
                </a:cubicBezTo>
                <a:lnTo>
                  <a:pt x="33229" y="15039"/>
                </a:lnTo>
                <a:cubicBezTo>
                  <a:pt x="34338" y="13970"/>
                  <a:pt x="34377" y="12207"/>
                  <a:pt x="33347" y="11079"/>
                </a:cubicBezTo>
                <a:cubicBezTo>
                  <a:pt x="32798" y="10509"/>
                  <a:pt x="32072" y="10227"/>
                  <a:pt x="31348" y="10227"/>
                </a:cubicBezTo>
                <a:cubicBezTo>
                  <a:pt x="30637" y="10227"/>
                  <a:pt x="29927" y="10499"/>
                  <a:pt x="29387" y="11039"/>
                </a:cubicBezTo>
                <a:lnTo>
                  <a:pt x="12258" y="28148"/>
                </a:lnTo>
                <a:cubicBezTo>
                  <a:pt x="11149" y="29237"/>
                  <a:pt x="11109" y="30980"/>
                  <a:pt x="12159" y="32109"/>
                </a:cubicBezTo>
                <a:cubicBezTo>
                  <a:pt x="12701" y="32681"/>
                  <a:pt x="13430" y="32968"/>
                  <a:pt x="14160" y="32968"/>
                </a:cubicBezTo>
                <a:cubicBezTo>
                  <a:pt x="14871" y="32968"/>
                  <a:pt x="15582" y="32696"/>
                  <a:pt x="16119" y="32148"/>
                </a:cubicBezTo>
                <a:lnTo>
                  <a:pt x="25724" y="22544"/>
                </a:lnTo>
                <a:cubicBezTo>
                  <a:pt x="26005" y="22252"/>
                  <a:pt x="26374" y="22108"/>
                  <a:pt x="26749" y="22108"/>
                </a:cubicBezTo>
                <a:cubicBezTo>
                  <a:pt x="27060" y="22108"/>
                  <a:pt x="27375" y="22208"/>
                  <a:pt x="27644" y="22406"/>
                </a:cubicBezTo>
                <a:cubicBezTo>
                  <a:pt x="28278" y="22920"/>
                  <a:pt x="28318" y="23891"/>
                  <a:pt x="27743" y="24465"/>
                </a:cubicBezTo>
                <a:lnTo>
                  <a:pt x="18159" y="34049"/>
                </a:lnTo>
                <a:cubicBezTo>
                  <a:pt x="17050" y="35119"/>
                  <a:pt x="16991" y="36881"/>
                  <a:pt x="18040" y="38010"/>
                </a:cubicBezTo>
                <a:cubicBezTo>
                  <a:pt x="18592" y="38572"/>
                  <a:pt x="19322" y="38854"/>
                  <a:pt x="20050" y="38854"/>
                </a:cubicBezTo>
                <a:cubicBezTo>
                  <a:pt x="20758" y="38854"/>
                  <a:pt x="21463" y="38587"/>
                  <a:pt x="22001" y="38050"/>
                </a:cubicBezTo>
                <a:lnTo>
                  <a:pt x="28773" y="31297"/>
                </a:lnTo>
                <a:cubicBezTo>
                  <a:pt x="29040" y="31020"/>
                  <a:pt x="29392" y="30881"/>
                  <a:pt x="29746" y="30881"/>
                </a:cubicBezTo>
                <a:cubicBezTo>
                  <a:pt x="30100" y="30881"/>
                  <a:pt x="30456" y="31020"/>
                  <a:pt x="30734" y="31297"/>
                </a:cubicBezTo>
                <a:cubicBezTo>
                  <a:pt x="31268" y="31832"/>
                  <a:pt x="31268" y="32703"/>
                  <a:pt x="30734" y="33257"/>
                </a:cubicBezTo>
                <a:lnTo>
                  <a:pt x="1149" y="62842"/>
                </a:lnTo>
                <a:cubicBezTo>
                  <a:pt x="40" y="63912"/>
                  <a:pt x="0" y="65674"/>
                  <a:pt x="1050" y="66803"/>
                </a:cubicBezTo>
                <a:cubicBezTo>
                  <a:pt x="1589" y="67362"/>
                  <a:pt x="2310" y="67644"/>
                  <a:pt x="3034" y="67644"/>
                </a:cubicBezTo>
                <a:cubicBezTo>
                  <a:pt x="3746" y="67644"/>
                  <a:pt x="4461" y="67372"/>
                  <a:pt x="5010" y="66823"/>
                </a:cubicBezTo>
                <a:lnTo>
                  <a:pt x="42912" y="28921"/>
                </a:lnTo>
                <a:cubicBezTo>
                  <a:pt x="44001" y="27851"/>
                  <a:pt x="44061" y="26089"/>
                  <a:pt x="43011" y="24960"/>
                </a:cubicBezTo>
                <a:cubicBezTo>
                  <a:pt x="42462" y="24391"/>
                  <a:pt x="41736" y="24109"/>
                  <a:pt x="41012" y="24109"/>
                </a:cubicBezTo>
                <a:cubicBezTo>
                  <a:pt x="40300" y="24109"/>
                  <a:pt x="39590" y="24381"/>
                  <a:pt x="39051" y="24921"/>
                </a:cubicBezTo>
                <a:lnTo>
                  <a:pt x="37704" y="26267"/>
                </a:lnTo>
                <a:cubicBezTo>
                  <a:pt x="37427" y="26534"/>
                  <a:pt x="37070" y="26668"/>
                  <a:pt x="36716" y="26668"/>
                </a:cubicBezTo>
                <a:cubicBezTo>
                  <a:pt x="36362" y="26668"/>
                  <a:pt x="36011" y="26534"/>
                  <a:pt x="35744" y="26267"/>
                </a:cubicBezTo>
                <a:cubicBezTo>
                  <a:pt x="35189" y="25732"/>
                  <a:pt x="35189" y="24841"/>
                  <a:pt x="35744" y="24307"/>
                </a:cubicBezTo>
                <a:lnTo>
                  <a:pt x="45110" y="14960"/>
                </a:lnTo>
                <a:cubicBezTo>
                  <a:pt x="45377" y="14683"/>
                  <a:pt x="45734" y="14544"/>
                  <a:pt x="46090" y="14544"/>
                </a:cubicBezTo>
                <a:cubicBezTo>
                  <a:pt x="46447" y="14544"/>
                  <a:pt x="46803" y="14683"/>
                  <a:pt x="47071" y="14960"/>
                </a:cubicBezTo>
                <a:cubicBezTo>
                  <a:pt x="47605" y="15495"/>
                  <a:pt x="47605" y="16366"/>
                  <a:pt x="47071" y="16920"/>
                </a:cubicBezTo>
                <a:lnTo>
                  <a:pt x="46100" y="17891"/>
                </a:lnTo>
                <a:cubicBezTo>
                  <a:pt x="44991" y="18960"/>
                  <a:pt x="44952" y="20722"/>
                  <a:pt x="46001" y="21851"/>
                </a:cubicBezTo>
                <a:cubicBezTo>
                  <a:pt x="46541" y="22411"/>
                  <a:pt x="47262" y="22693"/>
                  <a:pt x="47986" y="22693"/>
                </a:cubicBezTo>
                <a:cubicBezTo>
                  <a:pt x="48697" y="22693"/>
                  <a:pt x="49412" y="22420"/>
                  <a:pt x="49962" y="21871"/>
                </a:cubicBezTo>
                <a:lnTo>
                  <a:pt x="67130" y="4722"/>
                </a:lnTo>
                <a:cubicBezTo>
                  <a:pt x="68220" y="3613"/>
                  <a:pt x="68200" y="1831"/>
                  <a:pt x="67091" y="761"/>
                </a:cubicBezTo>
                <a:cubicBezTo>
                  <a:pt x="66545" y="254"/>
                  <a:pt x="65850" y="1"/>
                  <a:pt x="651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19"/>
          <p:cNvSpPr/>
          <p:nvPr/>
        </p:nvSpPr>
        <p:spPr>
          <a:xfrm>
            <a:off x="8800550" y="2148661"/>
            <a:ext cx="203026" cy="185529"/>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19"/>
          <p:cNvSpPr/>
          <p:nvPr/>
        </p:nvSpPr>
        <p:spPr>
          <a:xfrm>
            <a:off x="8800547" y="3442430"/>
            <a:ext cx="487949" cy="472847"/>
          </a:xfrm>
          <a:custGeom>
            <a:avLst/>
            <a:gdLst/>
            <a:ahLst/>
            <a:cxnLst/>
            <a:rect l="l" t="t" r="r" b="b"/>
            <a:pathLst>
              <a:path w="17447" h="16907" extrusionOk="0">
                <a:moveTo>
                  <a:pt x="14407" y="0"/>
                </a:moveTo>
                <a:cubicBezTo>
                  <a:pt x="13694" y="0"/>
                  <a:pt x="12981" y="272"/>
                  <a:pt x="12437" y="817"/>
                </a:cubicBezTo>
                <a:lnTo>
                  <a:pt x="1090" y="12164"/>
                </a:lnTo>
                <a:cubicBezTo>
                  <a:pt x="1" y="13253"/>
                  <a:pt x="1" y="15015"/>
                  <a:pt x="1090" y="16104"/>
                </a:cubicBezTo>
                <a:cubicBezTo>
                  <a:pt x="1634" y="16639"/>
                  <a:pt x="2342" y="16906"/>
                  <a:pt x="3050" y="16906"/>
                </a:cubicBezTo>
                <a:cubicBezTo>
                  <a:pt x="3758" y="16906"/>
                  <a:pt x="4466" y="16639"/>
                  <a:pt x="5011" y="16104"/>
                </a:cubicBezTo>
                <a:lnTo>
                  <a:pt x="16377" y="4738"/>
                </a:lnTo>
                <a:cubicBezTo>
                  <a:pt x="17447" y="3649"/>
                  <a:pt x="17447" y="1906"/>
                  <a:pt x="16377" y="817"/>
                </a:cubicBezTo>
                <a:cubicBezTo>
                  <a:pt x="15833" y="272"/>
                  <a:pt x="15120" y="0"/>
                  <a:pt x="144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1">
  <p:cSld name="CUSTOM_8">
    <p:spTree>
      <p:nvGrpSpPr>
        <p:cNvPr id="1" name="Shape 302"/>
        <p:cNvGrpSpPr/>
        <p:nvPr/>
      </p:nvGrpSpPr>
      <p:grpSpPr>
        <a:xfrm>
          <a:off x="0" y="0"/>
          <a:ext cx="0" cy="0"/>
          <a:chOff x="0" y="0"/>
          <a:chExt cx="0" cy="0"/>
        </a:xfrm>
      </p:grpSpPr>
      <p:pic>
        <p:nvPicPr>
          <p:cNvPr id="303" name="Google Shape;303;p20"/>
          <p:cNvPicPr preferRelativeResize="0"/>
          <p:nvPr/>
        </p:nvPicPr>
        <p:blipFill>
          <a:blip r:embed="rId2">
            <a:alphaModFix amt="10000"/>
          </a:blip>
          <a:stretch>
            <a:fillRect/>
          </a:stretch>
        </p:blipFill>
        <p:spPr>
          <a:xfrm>
            <a:off x="140075" y="189425"/>
            <a:ext cx="8863826" cy="4847374"/>
          </a:xfrm>
          <a:prstGeom prst="rect">
            <a:avLst/>
          </a:prstGeom>
          <a:noFill/>
          <a:ln>
            <a:noFill/>
          </a:ln>
        </p:spPr>
      </p:pic>
      <p:sp>
        <p:nvSpPr>
          <p:cNvPr id="304" name="Google Shape;304;p20"/>
          <p:cNvSpPr txBox="1">
            <a:spLocks noGrp="1"/>
          </p:cNvSpPr>
          <p:nvPr>
            <p:ph type="title"/>
          </p:nvPr>
        </p:nvSpPr>
        <p:spPr>
          <a:xfrm>
            <a:off x="621100" y="368825"/>
            <a:ext cx="79017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atin typeface="Shabnam" panose="020B0603030804020204" pitchFamily="34" charset="-78"/>
                <a:cs typeface="Shabnam" panose="020B0603030804020204" pitchFamily="34" charset="-78"/>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dirty="0"/>
          </a:p>
        </p:txBody>
      </p:sp>
      <p:sp>
        <p:nvSpPr>
          <p:cNvPr id="305" name="Google Shape;305;p20"/>
          <p:cNvSpPr/>
          <p:nvPr/>
        </p:nvSpPr>
        <p:spPr>
          <a:xfrm>
            <a:off x="9009100" y="116000"/>
            <a:ext cx="350825" cy="349050"/>
          </a:xfrm>
          <a:custGeom>
            <a:avLst/>
            <a:gdLst/>
            <a:ahLst/>
            <a:cxnLst/>
            <a:rect l="l" t="t" r="r" b="b"/>
            <a:pathLst>
              <a:path w="14033" h="13962" extrusionOk="0">
                <a:moveTo>
                  <a:pt x="13851" y="1"/>
                </a:moveTo>
                <a:cubicBezTo>
                  <a:pt x="13821" y="1"/>
                  <a:pt x="13791" y="12"/>
                  <a:pt x="13763" y="40"/>
                </a:cubicBezTo>
                <a:lnTo>
                  <a:pt x="60" y="13743"/>
                </a:lnTo>
                <a:cubicBezTo>
                  <a:pt x="0" y="13803"/>
                  <a:pt x="0" y="13882"/>
                  <a:pt x="60" y="13922"/>
                </a:cubicBezTo>
                <a:cubicBezTo>
                  <a:pt x="80" y="13941"/>
                  <a:pt x="99" y="13961"/>
                  <a:pt x="139" y="13961"/>
                </a:cubicBezTo>
                <a:cubicBezTo>
                  <a:pt x="179" y="13961"/>
                  <a:pt x="198" y="13941"/>
                  <a:pt x="238" y="13922"/>
                </a:cubicBezTo>
                <a:lnTo>
                  <a:pt x="13941" y="218"/>
                </a:lnTo>
                <a:cubicBezTo>
                  <a:pt x="14032" y="127"/>
                  <a:pt x="13949" y="1"/>
                  <a:pt x="1385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20"/>
          <p:cNvSpPr/>
          <p:nvPr/>
        </p:nvSpPr>
        <p:spPr>
          <a:xfrm>
            <a:off x="7968475" y="494475"/>
            <a:ext cx="1019350" cy="948800"/>
          </a:xfrm>
          <a:custGeom>
            <a:avLst/>
            <a:gdLst/>
            <a:ahLst/>
            <a:cxnLst/>
            <a:rect l="l" t="t" r="r" b="b"/>
            <a:pathLst>
              <a:path w="40774" h="37952" extrusionOk="0">
                <a:moveTo>
                  <a:pt x="34932" y="208"/>
                </a:moveTo>
                <a:cubicBezTo>
                  <a:pt x="38833" y="208"/>
                  <a:pt x="40774" y="4921"/>
                  <a:pt x="38021" y="7674"/>
                </a:cubicBezTo>
                <a:lnTo>
                  <a:pt x="9288" y="36427"/>
                </a:lnTo>
                <a:cubicBezTo>
                  <a:pt x="8450" y="37207"/>
                  <a:pt x="7383" y="37594"/>
                  <a:pt x="6316" y="37594"/>
                </a:cubicBezTo>
                <a:cubicBezTo>
                  <a:pt x="5189" y="37594"/>
                  <a:pt x="4063" y="37163"/>
                  <a:pt x="3209" y="36308"/>
                </a:cubicBezTo>
                <a:cubicBezTo>
                  <a:pt x="1545" y="34645"/>
                  <a:pt x="1486" y="31952"/>
                  <a:pt x="3090" y="30229"/>
                </a:cubicBezTo>
                <a:lnTo>
                  <a:pt x="31823" y="1496"/>
                </a:lnTo>
                <a:cubicBezTo>
                  <a:pt x="32655" y="664"/>
                  <a:pt x="33764" y="208"/>
                  <a:pt x="34932" y="208"/>
                </a:cubicBezTo>
                <a:close/>
                <a:moveTo>
                  <a:pt x="34900" y="0"/>
                </a:moveTo>
                <a:cubicBezTo>
                  <a:pt x="33731" y="0"/>
                  <a:pt x="32561" y="441"/>
                  <a:pt x="31665" y="1317"/>
                </a:cubicBezTo>
                <a:lnTo>
                  <a:pt x="2931" y="30051"/>
                </a:lnTo>
                <a:cubicBezTo>
                  <a:pt x="1" y="32962"/>
                  <a:pt x="2060" y="37952"/>
                  <a:pt x="6199" y="37952"/>
                </a:cubicBezTo>
                <a:cubicBezTo>
                  <a:pt x="7427" y="37952"/>
                  <a:pt x="8595" y="37477"/>
                  <a:pt x="9466" y="36605"/>
                </a:cubicBezTo>
                <a:lnTo>
                  <a:pt x="38200" y="7872"/>
                </a:lnTo>
                <a:cubicBezTo>
                  <a:pt x="39962" y="6050"/>
                  <a:pt x="39962" y="3139"/>
                  <a:pt x="38160" y="1357"/>
                </a:cubicBezTo>
                <a:cubicBezTo>
                  <a:pt x="37264" y="451"/>
                  <a:pt x="36082" y="0"/>
                  <a:pt x="3490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20"/>
          <p:cNvSpPr/>
          <p:nvPr/>
        </p:nvSpPr>
        <p:spPr>
          <a:xfrm>
            <a:off x="8304625" y="-364275"/>
            <a:ext cx="1028750" cy="1309150"/>
          </a:xfrm>
          <a:custGeom>
            <a:avLst/>
            <a:gdLst/>
            <a:ahLst/>
            <a:cxnLst/>
            <a:rect l="l" t="t" r="r" b="b"/>
            <a:pathLst>
              <a:path w="41150" h="52366" extrusionOk="0">
                <a:moveTo>
                  <a:pt x="38110" y="1"/>
                </a:moveTo>
                <a:cubicBezTo>
                  <a:pt x="37396" y="1"/>
                  <a:pt x="36682" y="273"/>
                  <a:pt x="36140" y="815"/>
                </a:cubicBezTo>
                <a:lnTo>
                  <a:pt x="4100" y="32855"/>
                </a:lnTo>
                <a:cubicBezTo>
                  <a:pt x="2991" y="33925"/>
                  <a:pt x="2951" y="35687"/>
                  <a:pt x="4001" y="36816"/>
                </a:cubicBezTo>
                <a:cubicBezTo>
                  <a:pt x="4542" y="37378"/>
                  <a:pt x="5267" y="37660"/>
                  <a:pt x="5995" y="37660"/>
                </a:cubicBezTo>
                <a:cubicBezTo>
                  <a:pt x="6703" y="37660"/>
                  <a:pt x="7414" y="37393"/>
                  <a:pt x="7961" y="36855"/>
                </a:cubicBezTo>
                <a:lnTo>
                  <a:pt x="10436" y="34380"/>
                </a:lnTo>
                <a:cubicBezTo>
                  <a:pt x="10704" y="34103"/>
                  <a:pt x="11060" y="33964"/>
                  <a:pt x="11417" y="33964"/>
                </a:cubicBezTo>
                <a:cubicBezTo>
                  <a:pt x="11773" y="33964"/>
                  <a:pt x="12129" y="34103"/>
                  <a:pt x="12397" y="34380"/>
                </a:cubicBezTo>
                <a:cubicBezTo>
                  <a:pt x="12931" y="34915"/>
                  <a:pt x="12931" y="35786"/>
                  <a:pt x="12397" y="36341"/>
                </a:cubicBezTo>
                <a:lnTo>
                  <a:pt x="1090" y="47628"/>
                </a:lnTo>
                <a:cubicBezTo>
                  <a:pt x="0" y="48717"/>
                  <a:pt x="0" y="50480"/>
                  <a:pt x="1090" y="51549"/>
                </a:cubicBezTo>
                <a:cubicBezTo>
                  <a:pt x="1634" y="52093"/>
                  <a:pt x="2342" y="52366"/>
                  <a:pt x="3050" y="52366"/>
                </a:cubicBezTo>
                <a:cubicBezTo>
                  <a:pt x="3758" y="52366"/>
                  <a:pt x="4466" y="52093"/>
                  <a:pt x="5010" y="51549"/>
                </a:cubicBezTo>
                <a:lnTo>
                  <a:pt x="34952" y="21608"/>
                </a:lnTo>
                <a:cubicBezTo>
                  <a:pt x="36041" y="20518"/>
                  <a:pt x="36041" y="18776"/>
                  <a:pt x="34952" y="17687"/>
                </a:cubicBezTo>
                <a:cubicBezTo>
                  <a:pt x="34407" y="17142"/>
                  <a:pt x="33699" y="16870"/>
                  <a:pt x="32991" y="16870"/>
                </a:cubicBezTo>
                <a:cubicBezTo>
                  <a:pt x="32283" y="16870"/>
                  <a:pt x="31575" y="17142"/>
                  <a:pt x="31031" y="17687"/>
                </a:cubicBezTo>
                <a:lnTo>
                  <a:pt x="27783" y="20954"/>
                </a:lnTo>
                <a:cubicBezTo>
                  <a:pt x="27506" y="21221"/>
                  <a:pt x="27150" y="21355"/>
                  <a:pt x="26796" y="21355"/>
                </a:cubicBezTo>
                <a:cubicBezTo>
                  <a:pt x="26442" y="21355"/>
                  <a:pt x="26090" y="21221"/>
                  <a:pt x="25823" y="20954"/>
                </a:cubicBezTo>
                <a:cubicBezTo>
                  <a:pt x="25268" y="20400"/>
                  <a:pt x="25268" y="19528"/>
                  <a:pt x="25823" y="18994"/>
                </a:cubicBezTo>
                <a:lnTo>
                  <a:pt x="40001" y="4795"/>
                </a:lnTo>
                <a:cubicBezTo>
                  <a:pt x="41110" y="3726"/>
                  <a:pt x="41150" y="1963"/>
                  <a:pt x="40100" y="835"/>
                </a:cubicBezTo>
                <a:cubicBezTo>
                  <a:pt x="39553" y="278"/>
                  <a:pt x="38832" y="1"/>
                  <a:pt x="3811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20"/>
          <p:cNvSpPr/>
          <p:nvPr/>
        </p:nvSpPr>
        <p:spPr>
          <a:xfrm>
            <a:off x="8508600" y="761925"/>
            <a:ext cx="308425" cy="294850"/>
          </a:xfrm>
          <a:custGeom>
            <a:avLst/>
            <a:gdLst/>
            <a:ahLst/>
            <a:cxnLst/>
            <a:rect l="l" t="t" r="r" b="b"/>
            <a:pathLst>
              <a:path w="12337" h="11794" extrusionOk="0">
                <a:moveTo>
                  <a:pt x="9280" y="1"/>
                </a:moveTo>
                <a:cubicBezTo>
                  <a:pt x="8570" y="1"/>
                  <a:pt x="7862" y="273"/>
                  <a:pt x="7327" y="818"/>
                </a:cubicBezTo>
                <a:lnTo>
                  <a:pt x="1069" y="7055"/>
                </a:lnTo>
                <a:cubicBezTo>
                  <a:pt x="0" y="8125"/>
                  <a:pt x="0" y="9887"/>
                  <a:pt x="1069" y="10976"/>
                </a:cubicBezTo>
                <a:cubicBezTo>
                  <a:pt x="1614" y="11521"/>
                  <a:pt x="2327" y="11793"/>
                  <a:pt x="3040" y="11793"/>
                </a:cubicBezTo>
                <a:cubicBezTo>
                  <a:pt x="3753" y="11793"/>
                  <a:pt x="4466" y="11521"/>
                  <a:pt x="5010" y="10976"/>
                </a:cubicBezTo>
                <a:lnTo>
                  <a:pt x="11248" y="4738"/>
                </a:lnTo>
                <a:cubicBezTo>
                  <a:pt x="12337" y="3649"/>
                  <a:pt x="12337" y="1887"/>
                  <a:pt x="11248" y="818"/>
                </a:cubicBezTo>
                <a:cubicBezTo>
                  <a:pt x="10703" y="273"/>
                  <a:pt x="9990" y="1"/>
                  <a:pt x="92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20"/>
          <p:cNvSpPr/>
          <p:nvPr/>
        </p:nvSpPr>
        <p:spPr>
          <a:xfrm>
            <a:off x="-254875" y="4378725"/>
            <a:ext cx="852525" cy="851775"/>
          </a:xfrm>
          <a:custGeom>
            <a:avLst/>
            <a:gdLst/>
            <a:ahLst/>
            <a:cxnLst/>
            <a:rect l="l" t="t" r="r" b="b"/>
            <a:pathLst>
              <a:path w="34101" h="34071" extrusionOk="0">
                <a:moveTo>
                  <a:pt x="33965" y="0"/>
                </a:moveTo>
                <a:cubicBezTo>
                  <a:pt x="33932" y="0"/>
                  <a:pt x="33903" y="10"/>
                  <a:pt x="33883" y="30"/>
                </a:cubicBezTo>
                <a:lnTo>
                  <a:pt x="60" y="33853"/>
                </a:lnTo>
                <a:cubicBezTo>
                  <a:pt x="1" y="33912"/>
                  <a:pt x="1" y="33991"/>
                  <a:pt x="60" y="34031"/>
                </a:cubicBezTo>
                <a:cubicBezTo>
                  <a:pt x="80" y="34051"/>
                  <a:pt x="120" y="34070"/>
                  <a:pt x="140" y="34070"/>
                </a:cubicBezTo>
                <a:cubicBezTo>
                  <a:pt x="179" y="34070"/>
                  <a:pt x="219" y="34051"/>
                  <a:pt x="239" y="34031"/>
                </a:cubicBezTo>
                <a:lnTo>
                  <a:pt x="34061" y="208"/>
                </a:lnTo>
                <a:cubicBezTo>
                  <a:pt x="34101" y="168"/>
                  <a:pt x="34101" y="89"/>
                  <a:pt x="34061" y="30"/>
                </a:cubicBezTo>
                <a:cubicBezTo>
                  <a:pt x="34031" y="10"/>
                  <a:pt x="33997" y="0"/>
                  <a:pt x="339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20"/>
          <p:cNvSpPr/>
          <p:nvPr/>
        </p:nvSpPr>
        <p:spPr>
          <a:xfrm>
            <a:off x="-270200" y="3796650"/>
            <a:ext cx="1019275" cy="948200"/>
          </a:xfrm>
          <a:custGeom>
            <a:avLst/>
            <a:gdLst/>
            <a:ahLst/>
            <a:cxnLst/>
            <a:rect l="l" t="t" r="r" b="b"/>
            <a:pathLst>
              <a:path w="40771" h="37928" extrusionOk="0">
                <a:moveTo>
                  <a:pt x="34922" y="184"/>
                </a:moveTo>
                <a:lnTo>
                  <a:pt x="34922" y="184"/>
                </a:lnTo>
                <a:cubicBezTo>
                  <a:pt x="38816" y="192"/>
                  <a:pt x="40771" y="4899"/>
                  <a:pt x="38021" y="7649"/>
                </a:cubicBezTo>
                <a:lnTo>
                  <a:pt x="9287" y="36402"/>
                </a:lnTo>
                <a:cubicBezTo>
                  <a:pt x="8437" y="37175"/>
                  <a:pt x="7366" y="37561"/>
                  <a:pt x="6298" y="37561"/>
                </a:cubicBezTo>
                <a:cubicBezTo>
                  <a:pt x="5177" y="37561"/>
                  <a:pt x="4060" y="37135"/>
                  <a:pt x="3208" y="36283"/>
                </a:cubicBezTo>
                <a:cubicBezTo>
                  <a:pt x="1545" y="34620"/>
                  <a:pt x="1485" y="31927"/>
                  <a:pt x="3089" y="30204"/>
                </a:cubicBezTo>
                <a:lnTo>
                  <a:pt x="31823" y="1471"/>
                </a:lnTo>
                <a:cubicBezTo>
                  <a:pt x="32652" y="641"/>
                  <a:pt x="33757" y="186"/>
                  <a:pt x="34922" y="184"/>
                </a:cubicBezTo>
                <a:close/>
                <a:moveTo>
                  <a:pt x="34865" y="0"/>
                </a:moveTo>
                <a:cubicBezTo>
                  <a:pt x="33707" y="0"/>
                  <a:pt x="32545" y="431"/>
                  <a:pt x="31644" y="1292"/>
                </a:cubicBezTo>
                <a:lnTo>
                  <a:pt x="2911" y="30026"/>
                </a:lnTo>
                <a:cubicBezTo>
                  <a:pt x="0" y="32937"/>
                  <a:pt x="2059" y="37927"/>
                  <a:pt x="6178" y="37927"/>
                </a:cubicBezTo>
                <a:cubicBezTo>
                  <a:pt x="7406" y="37927"/>
                  <a:pt x="8594" y="37432"/>
                  <a:pt x="9466" y="36581"/>
                </a:cubicBezTo>
                <a:lnTo>
                  <a:pt x="38199" y="7827"/>
                </a:lnTo>
                <a:cubicBezTo>
                  <a:pt x="39942" y="6005"/>
                  <a:pt x="39902" y="3134"/>
                  <a:pt x="38120" y="1352"/>
                </a:cubicBezTo>
                <a:cubicBezTo>
                  <a:pt x="37229" y="451"/>
                  <a:pt x="36049" y="0"/>
                  <a:pt x="348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20"/>
          <p:cNvSpPr/>
          <p:nvPr/>
        </p:nvSpPr>
        <p:spPr>
          <a:xfrm>
            <a:off x="-255850" y="4844625"/>
            <a:ext cx="1028750" cy="1309400"/>
          </a:xfrm>
          <a:custGeom>
            <a:avLst/>
            <a:gdLst/>
            <a:ahLst/>
            <a:cxnLst/>
            <a:rect l="l" t="t" r="r" b="b"/>
            <a:pathLst>
              <a:path w="41150" h="52376" extrusionOk="0">
                <a:moveTo>
                  <a:pt x="38099" y="1"/>
                </a:moveTo>
                <a:cubicBezTo>
                  <a:pt x="37388" y="1"/>
                  <a:pt x="36677" y="273"/>
                  <a:pt x="36140" y="820"/>
                </a:cubicBezTo>
                <a:lnTo>
                  <a:pt x="4099" y="32861"/>
                </a:lnTo>
                <a:cubicBezTo>
                  <a:pt x="2990" y="33930"/>
                  <a:pt x="2951" y="35692"/>
                  <a:pt x="4000" y="36821"/>
                </a:cubicBezTo>
                <a:cubicBezTo>
                  <a:pt x="4542" y="37383"/>
                  <a:pt x="5267" y="37665"/>
                  <a:pt x="5995" y="37665"/>
                </a:cubicBezTo>
                <a:cubicBezTo>
                  <a:pt x="6703" y="37665"/>
                  <a:pt x="7414" y="37398"/>
                  <a:pt x="7961" y="36861"/>
                </a:cubicBezTo>
                <a:lnTo>
                  <a:pt x="10436" y="34385"/>
                </a:lnTo>
                <a:cubicBezTo>
                  <a:pt x="10704" y="34108"/>
                  <a:pt x="11060" y="33969"/>
                  <a:pt x="11416" y="33969"/>
                </a:cubicBezTo>
                <a:cubicBezTo>
                  <a:pt x="11773" y="33969"/>
                  <a:pt x="12129" y="34108"/>
                  <a:pt x="12397" y="34385"/>
                </a:cubicBezTo>
                <a:cubicBezTo>
                  <a:pt x="12931" y="34920"/>
                  <a:pt x="12931" y="35791"/>
                  <a:pt x="12397" y="36346"/>
                </a:cubicBezTo>
                <a:lnTo>
                  <a:pt x="1089" y="47653"/>
                </a:lnTo>
                <a:cubicBezTo>
                  <a:pt x="0" y="48722"/>
                  <a:pt x="0" y="50485"/>
                  <a:pt x="1089" y="51574"/>
                </a:cubicBezTo>
                <a:cubicBezTo>
                  <a:pt x="1634" y="52109"/>
                  <a:pt x="2342" y="52376"/>
                  <a:pt x="3050" y="52376"/>
                </a:cubicBezTo>
                <a:cubicBezTo>
                  <a:pt x="3758" y="52376"/>
                  <a:pt x="4466" y="52109"/>
                  <a:pt x="5010" y="51574"/>
                </a:cubicBezTo>
                <a:lnTo>
                  <a:pt x="34952" y="21613"/>
                </a:lnTo>
                <a:cubicBezTo>
                  <a:pt x="36021" y="20543"/>
                  <a:pt x="36021" y="18781"/>
                  <a:pt x="34952" y="17692"/>
                </a:cubicBezTo>
                <a:cubicBezTo>
                  <a:pt x="34407" y="17157"/>
                  <a:pt x="33694" y="16890"/>
                  <a:pt x="32981" y="16890"/>
                </a:cubicBezTo>
                <a:cubicBezTo>
                  <a:pt x="32268" y="16890"/>
                  <a:pt x="31555" y="17157"/>
                  <a:pt x="31011" y="17692"/>
                </a:cubicBezTo>
                <a:lnTo>
                  <a:pt x="27783" y="20959"/>
                </a:lnTo>
                <a:cubicBezTo>
                  <a:pt x="27506" y="21227"/>
                  <a:pt x="27149" y="21360"/>
                  <a:pt x="26795" y="21360"/>
                </a:cubicBezTo>
                <a:cubicBezTo>
                  <a:pt x="26441" y="21360"/>
                  <a:pt x="26090" y="21227"/>
                  <a:pt x="25823" y="20959"/>
                </a:cubicBezTo>
                <a:cubicBezTo>
                  <a:pt x="25268" y="20425"/>
                  <a:pt x="25268" y="19533"/>
                  <a:pt x="25823" y="18999"/>
                </a:cubicBezTo>
                <a:lnTo>
                  <a:pt x="40001" y="4820"/>
                </a:lnTo>
                <a:cubicBezTo>
                  <a:pt x="41110" y="3751"/>
                  <a:pt x="41150" y="1988"/>
                  <a:pt x="40100" y="860"/>
                </a:cubicBezTo>
                <a:cubicBezTo>
                  <a:pt x="39558" y="288"/>
                  <a:pt x="38829" y="1"/>
                  <a:pt x="38099"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20"/>
          <p:cNvSpPr/>
          <p:nvPr/>
        </p:nvSpPr>
        <p:spPr>
          <a:xfrm>
            <a:off x="-318225" y="3892600"/>
            <a:ext cx="1705500" cy="1691125"/>
          </a:xfrm>
          <a:custGeom>
            <a:avLst/>
            <a:gdLst/>
            <a:ahLst/>
            <a:cxnLst/>
            <a:rect l="l" t="t" r="r" b="b"/>
            <a:pathLst>
              <a:path w="68220" h="67645" extrusionOk="0">
                <a:moveTo>
                  <a:pt x="65157" y="1"/>
                </a:moveTo>
                <a:cubicBezTo>
                  <a:pt x="64419" y="1"/>
                  <a:pt x="63682" y="288"/>
                  <a:pt x="63130" y="861"/>
                </a:cubicBezTo>
                <a:lnTo>
                  <a:pt x="53328" y="10663"/>
                </a:lnTo>
                <a:cubicBezTo>
                  <a:pt x="53051" y="10930"/>
                  <a:pt x="52694" y="11064"/>
                  <a:pt x="52338" y="11064"/>
                </a:cubicBezTo>
                <a:cubicBezTo>
                  <a:pt x="51982" y="11064"/>
                  <a:pt x="51625" y="10930"/>
                  <a:pt x="51348" y="10663"/>
                </a:cubicBezTo>
                <a:cubicBezTo>
                  <a:pt x="50813" y="10108"/>
                  <a:pt x="50813" y="9237"/>
                  <a:pt x="51348" y="8702"/>
                </a:cubicBezTo>
                <a:lnTo>
                  <a:pt x="53249" y="6821"/>
                </a:lnTo>
                <a:cubicBezTo>
                  <a:pt x="54358" y="5732"/>
                  <a:pt x="54397" y="3969"/>
                  <a:pt x="53348" y="2861"/>
                </a:cubicBezTo>
                <a:cubicBezTo>
                  <a:pt x="52796" y="2289"/>
                  <a:pt x="52066" y="2001"/>
                  <a:pt x="51339" y="2001"/>
                </a:cubicBezTo>
                <a:cubicBezTo>
                  <a:pt x="50631" y="2001"/>
                  <a:pt x="49925" y="2274"/>
                  <a:pt x="49387" y="2821"/>
                </a:cubicBezTo>
                <a:lnTo>
                  <a:pt x="33130" y="19059"/>
                </a:lnTo>
                <a:cubicBezTo>
                  <a:pt x="32857" y="19353"/>
                  <a:pt x="32483" y="19503"/>
                  <a:pt x="32106" y="19503"/>
                </a:cubicBezTo>
                <a:cubicBezTo>
                  <a:pt x="31798" y="19503"/>
                  <a:pt x="31487" y="19403"/>
                  <a:pt x="31229" y="19198"/>
                </a:cubicBezTo>
                <a:cubicBezTo>
                  <a:pt x="30595" y="18683"/>
                  <a:pt x="30555" y="17732"/>
                  <a:pt x="31130" y="17138"/>
                </a:cubicBezTo>
                <a:lnTo>
                  <a:pt x="33229" y="15039"/>
                </a:lnTo>
                <a:cubicBezTo>
                  <a:pt x="34338" y="13970"/>
                  <a:pt x="34377" y="12207"/>
                  <a:pt x="33347" y="11079"/>
                </a:cubicBezTo>
                <a:cubicBezTo>
                  <a:pt x="32798" y="10509"/>
                  <a:pt x="32072" y="10227"/>
                  <a:pt x="31348" y="10227"/>
                </a:cubicBezTo>
                <a:cubicBezTo>
                  <a:pt x="30637" y="10227"/>
                  <a:pt x="29927" y="10499"/>
                  <a:pt x="29387" y="11039"/>
                </a:cubicBezTo>
                <a:lnTo>
                  <a:pt x="12258" y="28148"/>
                </a:lnTo>
                <a:cubicBezTo>
                  <a:pt x="11149" y="29237"/>
                  <a:pt x="11109" y="30980"/>
                  <a:pt x="12159" y="32109"/>
                </a:cubicBezTo>
                <a:cubicBezTo>
                  <a:pt x="12701" y="32681"/>
                  <a:pt x="13430" y="32968"/>
                  <a:pt x="14160" y="32968"/>
                </a:cubicBezTo>
                <a:cubicBezTo>
                  <a:pt x="14871" y="32968"/>
                  <a:pt x="15582" y="32696"/>
                  <a:pt x="16119" y="32148"/>
                </a:cubicBezTo>
                <a:lnTo>
                  <a:pt x="25724" y="22544"/>
                </a:lnTo>
                <a:cubicBezTo>
                  <a:pt x="26005" y="22252"/>
                  <a:pt x="26374" y="22108"/>
                  <a:pt x="26749" y="22108"/>
                </a:cubicBezTo>
                <a:cubicBezTo>
                  <a:pt x="27060" y="22108"/>
                  <a:pt x="27375" y="22208"/>
                  <a:pt x="27644" y="22406"/>
                </a:cubicBezTo>
                <a:cubicBezTo>
                  <a:pt x="28278" y="22920"/>
                  <a:pt x="28318" y="23891"/>
                  <a:pt x="27743" y="24465"/>
                </a:cubicBezTo>
                <a:lnTo>
                  <a:pt x="18159" y="34049"/>
                </a:lnTo>
                <a:cubicBezTo>
                  <a:pt x="17050" y="35119"/>
                  <a:pt x="16991" y="36881"/>
                  <a:pt x="18040" y="38010"/>
                </a:cubicBezTo>
                <a:cubicBezTo>
                  <a:pt x="18592" y="38572"/>
                  <a:pt x="19322" y="38854"/>
                  <a:pt x="20050" y="38854"/>
                </a:cubicBezTo>
                <a:cubicBezTo>
                  <a:pt x="20758" y="38854"/>
                  <a:pt x="21463" y="38587"/>
                  <a:pt x="22001" y="38050"/>
                </a:cubicBezTo>
                <a:lnTo>
                  <a:pt x="28773" y="31297"/>
                </a:lnTo>
                <a:cubicBezTo>
                  <a:pt x="29040" y="31020"/>
                  <a:pt x="29392" y="30881"/>
                  <a:pt x="29746" y="30881"/>
                </a:cubicBezTo>
                <a:cubicBezTo>
                  <a:pt x="30100" y="30881"/>
                  <a:pt x="30456" y="31020"/>
                  <a:pt x="30734" y="31297"/>
                </a:cubicBezTo>
                <a:cubicBezTo>
                  <a:pt x="31268" y="31832"/>
                  <a:pt x="31268" y="32703"/>
                  <a:pt x="30734" y="33257"/>
                </a:cubicBezTo>
                <a:lnTo>
                  <a:pt x="1149" y="62842"/>
                </a:lnTo>
                <a:cubicBezTo>
                  <a:pt x="40" y="63912"/>
                  <a:pt x="0" y="65674"/>
                  <a:pt x="1050" y="66803"/>
                </a:cubicBezTo>
                <a:cubicBezTo>
                  <a:pt x="1589" y="67362"/>
                  <a:pt x="2310" y="67644"/>
                  <a:pt x="3034" y="67644"/>
                </a:cubicBezTo>
                <a:cubicBezTo>
                  <a:pt x="3746" y="67644"/>
                  <a:pt x="4461" y="67372"/>
                  <a:pt x="5010" y="66823"/>
                </a:cubicBezTo>
                <a:lnTo>
                  <a:pt x="42912" y="28921"/>
                </a:lnTo>
                <a:cubicBezTo>
                  <a:pt x="44001" y="27851"/>
                  <a:pt x="44061" y="26089"/>
                  <a:pt x="43011" y="24960"/>
                </a:cubicBezTo>
                <a:cubicBezTo>
                  <a:pt x="42462" y="24391"/>
                  <a:pt x="41736" y="24109"/>
                  <a:pt x="41012" y="24109"/>
                </a:cubicBezTo>
                <a:cubicBezTo>
                  <a:pt x="40300" y="24109"/>
                  <a:pt x="39590" y="24381"/>
                  <a:pt x="39051" y="24921"/>
                </a:cubicBezTo>
                <a:lnTo>
                  <a:pt x="37704" y="26267"/>
                </a:lnTo>
                <a:cubicBezTo>
                  <a:pt x="37427" y="26534"/>
                  <a:pt x="37070" y="26668"/>
                  <a:pt x="36716" y="26668"/>
                </a:cubicBezTo>
                <a:cubicBezTo>
                  <a:pt x="36362" y="26668"/>
                  <a:pt x="36011" y="26534"/>
                  <a:pt x="35744" y="26267"/>
                </a:cubicBezTo>
                <a:cubicBezTo>
                  <a:pt x="35189" y="25732"/>
                  <a:pt x="35189" y="24841"/>
                  <a:pt x="35744" y="24307"/>
                </a:cubicBezTo>
                <a:lnTo>
                  <a:pt x="45110" y="14960"/>
                </a:lnTo>
                <a:cubicBezTo>
                  <a:pt x="45377" y="14683"/>
                  <a:pt x="45734" y="14544"/>
                  <a:pt x="46090" y="14544"/>
                </a:cubicBezTo>
                <a:cubicBezTo>
                  <a:pt x="46447" y="14544"/>
                  <a:pt x="46803" y="14683"/>
                  <a:pt x="47071" y="14960"/>
                </a:cubicBezTo>
                <a:cubicBezTo>
                  <a:pt x="47605" y="15495"/>
                  <a:pt x="47605" y="16366"/>
                  <a:pt x="47071" y="16920"/>
                </a:cubicBezTo>
                <a:lnTo>
                  <a:pt x="46100" y="17891"/>
                </a:lnTo>
                <a:cubicBezTo>
                  <a:pt x="44991" y="18960"/>
                  <a:pt x="44952" y="20722"/>
                  <a:pt x="46001" y="21851"/>
                </a:cubicBezTo>
                <a:cubicBezTo>
                  <a:pt x="46541" y="22411"/>
                  <a:pt x="47262" y="22693"/>
                  <a:pt x="47986" y="22693"/>
                </a:cubicBezTo>
                <a:cubicBezTo>
                  <a:pt x="48697" y="22693"/>
                  <a:pt x="49412" y="22420"/>
                  <a:pt x="49962" y="21871"/>
                </a:cubicBezTo>
                <a:lnTo>
                  <a:pt x="67130" y="4722"/>
                </a:lnTo>
                <a:cubicBezTo>
                  <a:pt x="68220" y="3613"/>
                  <a:pt x="68200" y="1831"/>
                  <a:pt x="67091" y="761"/>
                </a:cubicBezTo>
                <a:cubicBezTo>
                  <a:pt x="66545" y="254"/>
                  <a:pt x="65850" y="1"/>
                  <a:pt x="651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20"/>
          <p:cNvSpPr/>
          <p:nvPr/>
        </p:nvSpPr>
        <p:spPr>
          <a:xfrm>
            <a:off x="-45450" y="3975125"/>
            <a:ext cx="436675" cy="422800"/>
          </a:xfrm>
          <a:custGeom>
            <a:avLst/>
            <a:gdLst/>
            <a:ahLst/>
            <a:cxnLst/>
            <a:rect l="l" t="t" r="r" b="b"/>
            <a:pathLst>
              <a:path w="17467" h="16912" extrusionOk="0">
                <a:moveTo>
                  <a:pt x="14390" y="0"/>
                </a:moveTo>
                <a:cubicBezTo>
                  <a:pt x="13686" y="0"/>
                  <a:pt x="12986" y="267"/>
                  <a:pt x="12456" y="807"/>
                </a:cubicBezTo>
                <a:lnTo>
                  <a:pt x="1089" y="12174"/>
                </a:lnTo>
                <a:cubicBezTo>
                  <a:pt x="0" y="13263"/>
                  <a:pt x="0" y="15006"/>
                  <a:pt x="1089" y="16095"/>
                </a:cubicBezTo>
                <a:cubicBezTo>
                  <a:pt x="1634" y="16639"/>
                  <a:pt x="2347" y="16911"/>
                  <a:pt x="3057" y="16911"/>
                </a:cubicBezTo>
                <a:cubicBezTo>
                  <a:pt x="3768" y="16911"/>
                  <a:pt x="4476" y="16639"/>
                  <a:pt x="5010" y="16095"/>
                </a:cubicBezTo>
                <a:lnTo>
                  <a:pt x="16377" y="4748"/>
                </a:lnTo>
                <a:cubicBezTo>
                  <a:pt x="17466" y="3659"/>
                  <a:pt x="17466" y="1916"/>
                  <a:pt x="16377" y="827"/>
                </a:cubicBezTo>
                <a:cubicBezTo>
                  <a:pt x="15827" y="277"/>
                  <a:pt x="15107" y="0"/>
                  <a:pt x="14390"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20"/>
          <p:cNvSpPr/>
          <p:nvPr/>
        </p:nvSpPr>
        <p:spPr>
          <a:xfrm>
            <a:off x="792200" y="4240800"/>
            <a:ext cx="595075" cy="581275"/>
          </a:xfrm>
          <a:custGeom>
            <a:avLst/>
            <a:gdLst/>
            <a:ahLst/>
            <a:cxnLst/>
            <a:rect l="l" t="t" r="r" b="b"/>
            <a:pathLst>
              <a:path w="23803" h="23251" extrusionOk="0">
                <a:moveTo>
                  <a:pt x="20746" y="0"/>
                </a:moveTo>
                <a:cubicBezTo>
                  <a:pt x="20035" y="0"/>
                  <a:pt x="19327" y="273"/>
                  <a:pt x="18793" y="817"/>
                </a:cubicBezTo>
                <a:lnTo>
                  <a:pt x="1089" y="18521"/>
                </a:lnTo>
                <a:cubicBezTo>
                  <a:pt x="0" y="19610"/>
                  <a:pt x="0" y="21352"/>
                  <a:pt x="1089" y="22441"/>
                </a:cubicBezTo>
                <a:cubicBezTo>
                  <a:pt x="1621" y="22983"/>
                  <a:pt x="2325" y="23251"/>
                  <a:pt x="3032" y="23251"/>
                </a:cubicBezTo>
                <a:cubicBezTo>
                  <a:pt x="3746" y="23251"/>
                  <a:pt x="4463" y="22979"/>
                  <a:pt x="5010" y="22441"/>
                </a:cubicBezTo>
                <a:lnTo>
                  <a:pt x="22713" y="4738"/>
                </a:lnTo>
                <a:cubicBezTo>
                  <a:pt x="23803" y="3649"/>
                  <a:pt x="23803" y="1906"/>
                  <a:pt x="22713" y="817"/>
                </a:cubicBezTo>
                <a:cubicBezTo>
                  <a:pt x="22169" y="273"/>
                  <a:pt x="21456" y="0"/>
                  <a:pt x="207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2">
  <p:cSld name="CUSTOM_8_1">
    <p:spTree>
      <p:nvGrpSpPr>
        <p:cNvPr id="1" name="Shape 315"/>
        <p:cNvGrpSpPr/>
        <p:nvPr/>
      </p:nvGrpSpPr>
      <p:grpSpPr>
        <a:xfrm>
          <a:off x="0" y="0"/>
          <a:ext cx="0" cy="0"/>
          <a:chOff x="0" y="0"/>
          <a:chExt cx="0" cy="0"/>
        </a:xfrm>
      </p:grpSpPr>
      <p:pic>
        <p:nvPicPr>
          <p:cNvPr id="316" name="Google Shape;316;p21"/>
          <p:cNvPicPr preferRelativeResize="0"/>
          <p:nvPr/>
        </p:nvPicPr>
        <p:blipFill>
          <a:blip r:embed="rId2">
            <a:alphaModFix amt="10000"/>
          </a:blip>
          <a:stretch>
            <a:fillRect/>
          </a:stretch>
        </p:blipFill>
        <p:spPr>
          <a:xfrm>
            <a:off x="140075" y="189425"/>
            <a:ext cx="8863826" cy="4847374"/>
          </a:xfrm>
          <a:prstGeom prst="rect">
            <a:avLst/>
          </a:prstGeom>
          <a:noFill/>
          <a:ln>
            <a:noFill/>
          </a:ln>
        </p:spPr>
      </p:pic>
      <p:sp>
        <p:nvSpPr>
          <p:cNvPr id="317" name="Google Shape;317;p21"/>
          <p:cNvSpPr txBox="1">
            <a:spLocks noGrp="1"/>
          </p:cNvSpPr>
          <p:nvPr>
            <p:ph type="title"/>
          </p:nvPr>
        </p:nvSpPr>
        <p:spPr>
          <a:xfrm>
            <a:off x="621100" y="368825"/>
            <a:ext cx="79017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atin typeface="Shabnam" panose="020B0603030804020204" pitchFamily="34" charset="-78"/>
                <a:cs typeface="Shabnam" panose="020B0603030804020204" pitchFamily="34" charset="-78"/>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dirty="0"/>
          </a:p>
        </p:txBody>
      </p:sp>
      <p:sp>
        <p:nvSpPr>
          <p:cNvPr id="318" name="Google Shape;318;p21"/>
          <p:cNvSpPr/>
          <p:nvPr/>
        </p:nvSpPr>
        <p:spPr>
          <a:xfrm>
            <a:off x="6478600" y="4879125"/>
            <a:ext cx="481150" cy="479750"/>
          </a:xfrm>
          <a:custGeom>
            <a:avLst/>
            <a:gdLst/>
            <a:ahLst/>
            <a:cxnLst/>
            <a:rect l="l" t="t" r="r" b="b"/>
            <a:pathLst>
              <a:path w="19246" h="19190" extrusionOk="0">
                <a:moveTo>
                  <a:pt x="19077" y="1"/>
                </a:moveTo>
                <a:cubicBezTo>
                  <a:pt x="19048" y="1"/>
                  <a:pt x="19019" y="13"/>
                  <a:pt x="18991" y="40"/>
                </a:cubicBezTo>
                <a:lnTo>
                  <a:pt x="60" y="18971"/>
                </a:lnTo>
                <a:cubicBezTo>
                  <a:pt x="0" y="19031"/>
                  <a:pt x="0" y="19110"/>
                  <a:pt x="60" y="19150"/>
                </a:cubicBezTo>
                <a:cubicBezTo>
                  <a:pt x="80" y="19169"/>
                  <a:pt x="99" y="19189"/>
                  <a:pt x="139" y="19189"/>
                </a:cubicBezTo>
                <a:cubicBezTo>
                  <a:pt x="179" y="19189"/>
                  <a:pt x="198" y="19169"/>
                  <a:pt x="218" y="19150"/>
                </a:cubicBezTo>
                <a:lnTo>
                  <a:pt x="19169" y="218"/>
                </a:lnTo>
                <a:cubicBezTo>
                  <a:pt x="19245" y="127"/>
                  <a:pt x="19170" y="1"/>
                  <a:pt x="1907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21"/>
          <p:cNvSpPr/>
          <p:nvPr/>
        </p:nvSpPr>
        <p:spPr>
          <a:xfrm>
            <a:off x="7945575" y="4426075"/>
            <a:ext cx="977775" cy="977400"/>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21"/>
          <p:cNvSpPr/>
          <p:nvPr/>
        </p:nvSpPr>
        <p:spPr>
          <a:xfrm>
            <a:off x="8055000" y="4458125"/>
            <a:ext cx="1576775" cy="1497300"/>
          </a:xfrm>
          <a:custGeom>
            <a:avLst/>
            <a:gdLst/>
            <a:ahLst/>
            <a:cxnLst/>
            <a:rect l="l" t="t" r="r" b="b"/>
            <a:pathLst>
              <a:path w="63071" h="59892" extrusionOk="0">
                <a:moveTo>
                  <a:pt x="55041" y="306"/>
                </a:moveTo>
                <a:lnTo>
                  <a:pt x="55041" y="306"/>
                </a:lnTo>
                <a:cubicBezTo>
                  <a:pt x="57869" y="310"/>
                  <a:pt x="60419" y="2012"/>
                  <a:pt x="61507" y="4623"/>
                </a:cubicBezTo>
                <a:cubicBezTo>
                  <a:pt x="62576" y="7236"/>
                  <a:pt x="61982" y="10227"/>
                  <a:pt x="59982" y="12227"/>
                </a:cubicBezTo>
                <a:lnTo>
                  <a:pt x="14614" y="57594"/>
                </a:lnTo>
                <a:cubicBezTo>
                  <a:pt x="13248" y="58961"/>
                  <a:pt x="11461" y="59644"/>
                  <a:pt x="9674" y="59644"/>
                </a:cubicBezTo>
                <a:cubicBezTo>
                  <a:pt x="7887" y="59644"/>
                  <a:pt x="6099" y="58961"/>
                  <a:pt x="4733" y="57594"/>
                </a:cubicBezTo>
                <a:cubicBezTo>
                  <a:pt x="2000" y="54881"/>
                  <a:pt x="2000" y="50446"/>
                  <a:pt x="4733" y="47733"/>
                </a:cubicBezTo>
                <a:lnTo>
                  <a:pt x="50100" y="2365"/>
                </a:lnTo>
                <a:cubicBezTo>
                  <a:pt x="51405" y="1041"/>
                  <a:pt x="53183" y="308"/>
                  <a:pt x="55041" y="306"/>
                </a:cubicBezTo>
                <a:close/>
                <a:moveTo>
                  <a:pt x="55114" y="1"/>
                </a:moveTo>
                <a:cubicBezTo>
                  <a:pt x="53237" y="1"/>
                  <a:pt x="51360" y="729"/>
                  <a:pt x="49942" y="2187"/>
                </a:cubicBezTo>
                <a:lnTo>
                  <a:pt x="4575" y="47554"/>
                </a:lnTo>
                <a:cubicBezTo>
                  <a:pt x="0" y="52109"/>
                  <a:pt x="3228" y="59891"/>
                  <a:pt x="9684" y="59891"/>
                </a:cubicBezTo>
                <a:cubicBezTo>
                  <a:pt x="11604" y="59891"/>
                  <a:pt x="13446" y="59139"/>
                  <a:pt x="14793" y="57772"/>
                </a:cubicBezTo>
                <a:lnTo>
                  <a:pt x="60160" y="12405"/>
                </a:lnTo>
                <a:cubicBezTo>
                  <a:pt x="63051" y="9593"/>
                  <a:pt x="63071" y="4959"/>
                  <a:pt x="60219" y="2108"/>
                </a:cubicBezTo>
                <a:cubicBezTo>
                  <a:pt x="58806" y="704"/>
                  <a:pt x="56959" y="1"/>
                  <a:pt x="551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21"/>
          <p:cNvSpPr/>
          <p:nvPr/>
        </p:nvSpPr>
        <p:spPr>
          <a:xfrm>
            <a:off x="6208900" y="3449075"/>
            <a:ext cx="2970400" cy="2891550"/>
          </a:xfrm>
          <a:custGeom>
            <a:avLst/>
            <a:gdLst/>
            <a:ahLst/>
            <a:cxnLst/>
            <a:rect l="l" t="t" r="r" b="b"/>
            <a:pathLst>
              <a:path w="118816" h="115662" extrusionOk="0">
                <a:moveTo>
                  <a:pt x="110775" y="312"/>
                </a:moveTo>
                <a:cubicBezTo>
                  <a:pt x="113607" y="312"/>
                  <a:pt x="116142" y="2015"/>
                  <a:pt x="117231" y="4629"/>
                </a:cubicBezTo>
                <a:cubicBezTo>
                  <a:pt x="118320" y="7223"/>
                  <a:pt x="117726" y="10233"/>
                  <a:pt x="115726" y="12234"/>
                </a:cubicBezTo>
                <a:lnTo>
                  <a:pt x="14595" y="113365"/>
                </a:lnTo>
                <a:cubicBezTo>
                  <a:pt x="13228" y="114731"/>
                  <a:pt x="11441" y="115414"/>
                  <a:pt x="9654" y="115414"/>
                </a:cubicBezTo>
                <a:cubicBezTo>
                  <a:pt x="7867" y="115414"/>
                  <a:pt x="6080" y="114731"/>
                  <a:pt x="4713" y="113365"/>
                </a:cubicBezTo>
                <a:cubicBezTo>
                  <a:pt x="1981" y="110632"/>
                  <a:pt x="1981" y="106216"/>
                  <a:pt x="4713" y="103483"/>
                </a:cubicBezTo>
                <a:lnTo>
                  <a:pt x="105825" y="2372"/>
                </a:lnTo>
                <a:cubicBezTo>
                  <a:pt x="107134" y="1063"/>
                  <a:pt x="108887" y="332"/>
                  <a:pt x="110703" y="332"/>
                </a:cubicBezTo>
                <a:cubicBezTo>
                  <a:pt x="110727" y="332"/>
                  <a:pt x="110751" y="332"/>
                  <a:pt x="110775" y="332"/>
                </a:cubicBezTo>
                <a:lnTo>
                  <a:pt x="110775" y="312"/>
                </a:lnTo>
                <a:close/>
                <a:moveTo>
                  <a:pt x="110858" y="0"/>
                </a:moveTo>
                <a:cubicBezTo>
                  <a:pt x="108972" y="0"/>
                  <a:pt x="107087" y="733"/>
                  <a:pt x="105666" y="2194"/>
                </a:cubicBezTo>
                <a:lnTo>
                  <a:pt x="4555" y="103305"/>
                </a:lnTo>
                <a:cubicBezTo>
                  <a:pt x="0" y="107860"/>
                  <a:pt x="3228" y="115662"/>
                  <a:pt x="9664" y="115662"/>
                </a:cubicBezTo>
                <a:cubicBezTo>
                  <a:pt x="11585" y="115662"/>
                  <a:pt x="13426" y="114890"/>
                  <a:pt x="14773" y="113543"/>
                </a:cubicBezTo>
                <a:lnTo>
                  <a:pt x="115904" y="12412"/>
                </a:lnTo>
                <a:cubicBezTo>
                  <a:pt x="118775" y="9600"/>
                  <a:pt x="118815" y="4966"/>
                  <a:pt x="115964" y="2114"/>
                </a:cubicBezTo>
                <a:cubicBezTo>
                  <a:pt x="114552" y="703"/>
                  <a:pt x="112705" y="0"/>
                  <a:pt x="1108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21"/>
          <p:cNvSpPr/>
          <p:nvPr/>
        </p:nvSpPr>
        <p:spPr>
          <a:xfrm>
            <a:off x="7746550" y="3697725"/>
            <a:ext cx="1399075" cy="1679650"/>
          </a:xfrm>
          <a:custGeom>
            <a:avLst/>
            <a:gdLst/>
            <a:ahLst/>
            <a:cxnLst/>
            <a:rect l="l" t="t" r="r" b="b"/>
            <a:pathLst>
              <a:path w="55963" h="67186" extrusionOk="0">
                <a:moveTo>
                  <a:pt x="52913" y="0"/>
                </a:moveTo>
                <a:cubicBezTo>
                  <a:pt x="52202" y="0"/>
                  <a:pt x="51492" y="273"/>
                  <a:pt x="50952" y="822"/>
                </a:cubicBezTo>
                <a:lnTo>
                  <a:pt x="4555" y="47200"/>
                </a:lnTo>
                <a:cubicBezTo>
                  <a:pt x="3446" y="48289"/>
                  <a:pt x="3407" y="50031"/>
                  <a:pt x="4456" y="51160"/>
                </a:cubicBezTo>
                <a:cubicBezTo>
                  <a:pt x="4998" y="51732"/>
                  <a:pt x="5723" y="52019"/>
                  <a:pt x="6450" y="52019"/>
                </a:cubicBezTo>
                <a:cubicBezTo>
                  <a:pt x="7159" y="52019"/>
                  <a:pt x="7870" y="51747"/>
                  <a:pt x="8417" y="51200"/>
                </a:cubicBezTo>
                <a:lnTo>
                  <a:pt x="18061" y="41556"/>
                </a:lnTo>
                <a:cubicBezTo>
                  <a:pt x="18338" y="41279"/>
                  <a:pt x="18694" y="41140"/>
                  <a:pt x="19048" y="41140"/>
                </a:cubicBezTo>
                <a:cubicBezTo>
                  <a:pt x="19402" y="41140"/>
                  <a:pt x="19754" y="41279"/>
                  <a:pt x="20021" y="41556"/>
                </a:cubicBezTo>
                <a:cubicBezTo>
                  <a:pt x="20576" y="42091"/>
                  <a:pt x="20576" y="42962"/>
                  <a:pt x="20021" y="43516"/>
                </a:cubicBezTo>
                <a:lnTo>
                  <a:pt x="1090" y="62448"/>
                </a:lnTo>
                <a:cubicBezTo>
                  <a:pt x="1" y="63537"/>
                  <a:pt x="1" y="65299"/>
                  <a:pt x="1090" y="66368"/>
                </a:cubicBezTo>
                <a:cubicBezTo>
                  <a:pt x="1635" y="66913"/>
                  <a:pt x="2342" y="67185"/>
                  <a:pt x="3050" y="67185"/>
                </a:cubicBezTo>
                <a:cubicBezTo>
                  <a:pt x="3758" y="67185"/>
                  <a:pt x="4466" y="66913"/>
                  <a:pt x="5011" y="66368"/>
                </a:cubicBezTo>
                <a:lnTo>
                  <a:pt x="42972" y="28407"/>
                </a:lnTo>
                <a:cubicBezTo>
                  <a:pt x="44061" y="27318"/>
                  <a:pt x="44061" y="25555"/>
                  <a:pt x="42972" y="24466"/>
                </a:cubicBezTo>
                <a:cubicBezTo>
                  <a:pt x="42437" y="23932"/>
                  <a:pt x="41729" y="23664"/>
                  <a:pt x="41019" y="23664"/>
                </a:cubicBezTo>
                <a:cubicBezTo>
                  <a:pt x="40309" y="23664"/>
                  <a:pt x="39596" y="23932"/>
                  <a:pt x="39051" y="24466"/>
                </a:cubicBezTo>
                <a:lnTo>
                  <a:pt x="35408" y="28130"/>
                </a:lnTo>
                <a:cubicBezTo>
                  <a:pt x="35140" y="28397"/>
                  <a:pt x="34784" y="28531"/>
                  <a:pt x="34427" y="28531"/>
                </a:cubicBezTo>
                <a:cubicBezTo>
                  <a:pt x="34071" y="28531"/>
                  <a:pt x="33714" y="28397"/>
                  <a:pt x="33447" y="28130"/>
                </a:cubicBezTo>
                <a:cubicBezTo>
                  <a:pt x="32912" y="27575"/>
                  <a:pt x="32912" y="26704"/>
                  <a:pt x="33447" y="26169"/>
                </a:cubicBezTo>
                <a:lnTo>
                  <a:pt x="54814" y="4802"/>
                </a:lnTo>
                <a:cubicBezTo>
                  <a:pt x="55903" y="3733"/>
                  <a:pt x="55962" y="1971"/>
                  <a:pt x="54913" y="842"/>
                </a:cubicBezTo>
                <a:cubicBezTo>
                  <a:pt x="54364" y="283"/>
                  <a:pt x="53638" y="0"/>
                  <a:pt x="5291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21"/>
          <p:cNvSpPr/>
          <p:nvPr/>
        </p:nvSpPr>
        <p:spPr>
          <a:xfrm>
            <a:off x="8392875" y="2525700"/>
            <a:ext cx="901025" cy="1172025"/>
          </a:xfrm>
          <a:custGeom>
            <a:avLst/>
            <a:gdLst/>
            <a:ahLst/>
            <a:cxnLst/>
            <a:rect l="l" t="t" r="r" b="b"/>
            <a:pathLst>
              <a:path w="36041" h="46881" extrusionOk="0">
                <a:moveTo>
                  <a:pt x="32605" y="0"/>
                </a:moveTo>
                <a:cubicBezTo>
                  <a:pt x="31891" y="0"/>
                  <a:pt x="31177" y="273"/>
                  <a:pt x="30635" y="815"/>
                </a:cubicBezTo>
                <a:lnTo>
                  <a:pt x="4099" y="27350"/>
                </a:lnTo>
                <a:cubicBezTo>
                  <a:pt x="2990" y="28419"/>
                  <a:pt x="2951" y="30182"/>
                  <a:pt x="4000" y="31311"/>
                </a:cubicBezTo>
                <a:cubicBezTo>
                  <a:pt x="4542" y="31882"/>
                  <a:pt x="5267" y="32170"/>
                  <a:pt x="5994" y="32170"/>
                </a:cubicBezTo>
                <a:cubicBezTo>
                  <a:pt x="6703" y="32170"/>
                  <a:pt x="7414" y="31897"/>
                  <a:pt x="7961" y="31350"/>
                </a:cubicBezTo>
                <a:lnTo>
                  <a:pt x="10436" y="28875"/>
                </a:lnTo>
                <a:cubicBezTo>
                  <a:pt x="10704" y="28608"/>
                  <a:pt x="11055" y="28474"/>
                  <a:pt x="11409" y="28474"/>
                </a:cubicBezTo>
                <a:cubicBezTo>
                  <a:pt x="11763" y="28474"/>
                  <a:pt x="12119" y="28608"/>
                  <a:pt x="12397" y="28875"/>
                </a:cubicBezTo>
                <a:cubicBezTo>
                  <a:pt x="12931" y="29410"/>
                  <a:pt x="12931" y="30301"/>
                  <a:pt x="12397" y="30835"/>
                </a:cubicBezTo>
                <a:lnTo>
                  <a:pt x="1089" y="42143"/>
                </a:lnTo>
                <a:cubicBezTo>
                  <a:pt x="0" y="43232"/>
                  <a:pt x="0" y="44974"/>
                  <a:pt x="1089" y="46063"/>
                </a:cubicBezTo>
                <a:cubicBezTo>
                  <a:pt x="1624" y="46608"/>
                  <a:pt x="2332" y="46880"/>
                  <a:pt x="3042" y="46880"/>
                </a:cubicBezTo>
                <a:cubicBezTo>
                  <a:pt x="3753" y="46880"/>
                  <a:pt x="4466" y="46608"/>
                  <a:pt x="5010" y="46063"/>
                </a:cubicBezTo>
                <a:lnTo>
                  <a:pt x="34952" y="16122"/>
                </a:lnTo>
                <a:cubicBezTo>
                  <a:pt x="36041" y="15053"/>
                  <a:pt x="36041" y="13290"/>
                  <a:pt x="34952" y="12201"/>
                </a:cubicBezTo>
                <a:cubicBezTo>
                  <a:pt x="34417" y="11657"/>
                  <a:pt x="33709" y="11384"/>
                  <a:pt x="32999" y="11384"/>
                </a:cubicBezTo>
                <a:cubicBezTo>
                  <a:pt x="32288" y="11384"/>
                  <a:pt x="31575" y="11657"/>
                  <a:pt x="31031" y="12201"/>
                </a:cubicBezTo>
                <a:lnTo>
                  <a:pt x="27783" y="15449"/>
                </a:lnTo>
                <a:cubicBezTo>
                  <a:pt x="27516" y="15726"/>
                  <a:pt x="27159" y="15865"/>
                  <a:pt x="26803" y="15865"/>
                </a:cubicBezTo>
                <a:cubicBezTo>
                  <a:pt x="26446" y="15865"/>
                  <a:pt x="26090" y="15726"/>
                  <a:pt x="25823" y="15449"/>
                </a:cubicBezTo>
                <a:cubicBezTo>
                  <a:pt x="25288" y="14914"/>
                  <a:pt x="25288" y="14043"/>
                  <a:pt x="25823" y="13488"/>
                </a:cubicBezTo>
                <a:lnTo>
                  <a:pt x="34496" y="4795"/>
                </a:lnTo>
                <a:cubicBezTo>
                  <a:pt x="35585" y="3726"/>
                  <a:pt x="35625" y="1963"/>
                  <a:pt x="34595" y="835"/>
                </a:cubicBezTo>
                <a:cubicBezTo>
                  <a:pt x="34048" y="278"/>
                  <a:pt x="33326" y="0"/>
                  <a:pt x="32605"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21"/>
          <p:cNvSpPr/>
          <p:nvPr/>
        </p:nvSpPr>
        <p:spPr>
          <a:xfrm>
            <a:off x="8400525" y="4537475"/>
            <a:ext cx="595100" cy="581475"/>
          </a:xfrm>
          <a:custGeom>
            <a:avLst/>
            <a:gdLst/>
            <a:ahLst/>
            <a:cxnLst/>
            <a:rect l="l" t="t" r="r" b="b"/>
            <a:pathLst>
              <a:path w="23804" h="23259" extrusionOk="0">
                <a:moveTo>
                  <a:pt x="20754" y="0"/>
                </a:moveTo>
                <a:cubicBezTo>
                  <a:pt x="20046" y="0"/>
                  <a:pt x="19338" y="273"/>
                  <a:pt x="18793" y="817"/>
                </a:cubicBezTo>
                <a:lnTo>
                  <a:pt x="1090" y="18521"/>
                </a:lnTo>
                <a:cubicBezTo>
                  <a:pt x="1" y="19590"/>
                  <a:pt x="1" y="21352"/>
                  <a:pt x="1090" y="22441"/>
                </a:cubicBezTo>
                <a:cubicBezTo>
                  <a:pt x="1635" y="22986"/>
                  <a:pt x="2342" y="23258"/>
                  <a:pt x="3050" y="23258"/>
                </a:cubicBezTo>
                <a:cubicBezTo>
                  <a:pt x="3758" y="23258"/>
                  <a:pt x="4466" y="22986"/>
                  <a:pt x="5011" y="22441"/>
                </a:cubicBezTo>
                <a:lnTo>
                  <a:pt x="22714" y="4738"/>
                </a:lnTo>
                <a:cubicBezTo>
                  <a:pt x="23803" y="3649"/>
                  <a:pt x="23803" y="1887"/>
                  <a:pt x="22714" y="817"/>
                </a:cubicBezTo>
                <a:cubicBezTo>
                  <a:pt x="22170" y="273"/>
                  <a:pt x="21462" y="0"/>
                  <a:pt x="207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21"/>
          <p:cNvSpPr/>
          <p:nvPr/>
        </p:nvSpPr>
        <p:spPr>
          <a:xfrm>
            <a:off x="8193600" y="3746850"/>
            <a:ext cx="595075" cy="581475"/>
          </a:xfrm>
          <a:custGeom>
            <a:avLst/>
            <a:gdLst/>
            <a:ahLst/>
            <a:cxnLst/>
            <a:rect l="l" t="t" r="r" b="b"/>
            <a:pathLst>
              <a:path w="23803" h="23259" extrusionOk="0">
                <a:moveTo>
                  <a:pt x="20753" y="1"/>
                </a:moveTo>
                <a:cubicBezTo>
                  <a:pt x="20045" y="1"/>
                  <a:pt x="19337" y="273"/>
                  <a:pt x="18793" y="818"/>
                </a:cubicBezTo>
                <a:lnTo>
                  <a:pt x="1090" y="18521"/>
                </a:lnTo>
                <a:cubicBezTo>
                  <a:pt x="0" y="19590"/>
                  <a:pt x="0" y="21353"/>
                  <a:pt x="1090" y="22442"/>
                </a:cubicBezTo>
                <a:cubicBezTo>
                  <a:pt x="1634" y="22986"/>
                  <a:pt x="2342" y="23259"/>
                  <a:pt x="3050" y="23259"/>
                </a:cubicBezTo>
                <a:cubicBezTo>
                  <a:pt x="3758" y="23259"/>
                  <a:pt x="4466" y="22986"/>
                  <a:pt x="5010" y="22442"/>
                </a:cubicBezTo>
                <a:lnTo>
                  <a:pt x="22714" y="4738"/>
                </a:lnTo>
                <a:cubicBezTo>
                  <a:pt x="23803" y="3649"/>
                  <a:pt x="23803" y="1887"/>
                  <a:pt x="22714" y="818"/>
                </a:cubicBezTo>
                <a:cubicBezTo>
                  <a:pt x="22169" y="273"/>
                  <a:pt x="21461" y="1"/>
                  <a:pt x="207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21"/>
          <p:cNvSpPr/>
          <p:nvPr/>
        </p:nvSpPr>
        <p:spPr>
          <a:xfrm>
            <a:off x="6694300" y="4537475"/>
            <a:ext cx="594600" cy="581475"/>
          </a:xfrm>
          <a:custGeom>
            <a:avLst/>
            <a:gdLst/>
            <a:ahLst/>
            <a:cxnLst/>
            <a:rect l="l" t="t" r="r" b="b"/>
            <a:pathLst>
              <a:path w="23784" h="23259" extrusionOk="0">
                <a:moveTo>
                  <a:pt x="20744" y="1"/>
                </a:moveTo>
                <a:cubicBezTo>
                  <a:pt x="20031" y="1"/>
                  <a:pt x="19318" y="273"/>
                  <a:pt x="18773" y="818"/>
                </a:cubicBezTo>
                <a:lnTo>
                  <a:pt x="1070" y="18521"/>
                </a:lnTo>
                <a:cubicBezTo>
                  <a:pt x="1" y="19610"/>
                  <a:pt x="1" y="21353"/>
                  <a:pt x="1070" y="22442"/>
                </a:cubicBezTo>
                <a:cubicBezTo>
                  <a:pt x="1615" y="22987"/>
                  <a:pt x="2328" y="23259"/>
                  <a:pt x="3040" y="23259"/>
                </a:cubicBezTo>
                <a:cubicBezTo>
                  <a:pt x="3753" y="23259"/>
                  <a:pt x="4466" y="22987"/>
                  <a:pt x="5011" y="22442"/>
                </a:cubicBezTo>
                <a:lnTo>
                  <a:pt x="22714" y="4739"/>
                </a:lnTo>
                <a:cubicBezTo>
                  <a:pt x="23784" y="3650"/>
                  <a:pt x="23784" y="1907"/>
                  <a:pt x="22714" y="818"/>
                </a:cubicBezTo>
                <a:cubicBezTo>
                  <a:pt x="22170" y="273"/>
                  <a:pt x="21457" y="1"/>
                  <a:pt x="207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six columns">
  <p:cSld name="CUSTOM_2">
    <p:spTree>
      <p:nvGrpSpPr>
        <p:cNvPr id="1" name="Shape 370"/>
        <p:cNvGrpSpPr/>
        <p:nvPr/>
      </p:nvGrpSpPr>
      <p:grpSpPr>
        <a:xfrm>
          <a:off x="0" y="0"/>
          <a:ext cx="0" cy="0"/>
          <a:chOff x="0" y="0"/>
          <a:chExt cx="0" cy="0"/>
        </a:xfrm>
      </p:grpSpPr>
      <p:pic>
        <p:nvPicPr>
          <p:cNvPr id="371" name="Google Shape;371;p24"/>
          <p:cNvPicPr preferRelativeResize="0"/>
          <p:nvPr/>
        </p:nvPicPr>
        <p:blipFill>
          <a:blip r:embed="rId2">
            <a:alphaModFix amt="10000"/>
          </a:blip>
          <a:stretch>
            <a:fillRect/>
          </a:stretch>
        </p:blipFill>
        <p:spPr>
          <a:xfrm>
            <a:off x="140075" y="189425"/>
            <a:ext cx="8863826" cy="4847374"/>
          </a:xfrm>
          <a:prstGeom prst="rect">
            <a:avLst/>
          </a:prstGeom>
          <a:noFill/>
          <a:ln>
            <a:noFill/>
          </a:ln>
        </p:spPr>
      </p:pic>
      <p:sp>
        <p:nvSpPr>
          <p:cNvPr id="372" name="Google Shape;372;p24"/>
          <p:cNvSpPr txBox="1">
            <a:spLocks noGrp="1"/>
          </p:cNvSpPr>
          <p:nvPr>
            <p:ph type="title"/>
          </p:nvPr>
        </p:nvSpPr>
        <p:spPr>
          <a:xfrm>
            <a:off x="621100" y="368825"/>
            <a:ext cx="7901700" cy="5727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a:latin typeface="Shabnam" panose="020B0603030804020204" pitchFamily="34" charset="-78"/>
                <a:cs typeface="Shabnam" panose="020B0603030804020204" pitchFamily="34" charset="-78"/>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dirty="0"/>
          </a:p>
        </p:txBody>
      </p:sp>
      <p:sp>
        <p:nvSpPr>
          <p:cNvPr id="373" name="Google Shape;373;p24"/>
          <p:cNvSpPr txBox="1">
            <a:spLocks noGrp="1"/>
          </p:cNvSpPr>
          <p:nvPr>
            <p:ph type="subTitle" idx="1"/>
          </p:nvPr>
        </p:nvSpPr>
        <p:spPr>
          <a:xfrm>
            <a:off x="3452900" y="1826163"/>
            <a:ext cx="2238300" cy="514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100"/>
              <a:buNone/>
              <a:defRPr sz="2200" b="1">
                <a:solidFill>
                  <a:schemeClr val="dk1"/>
                </a:solidFill>
                <a:latin typeface="Shabnam" panose="020B0603030804020204" pitchFamily="34" charset="-78"/>
                <a:ea typeface="Shabnam" panose="020B0603030804020204" pitchFamily="34" charset="-78"/>
                <a:cs typeface="Shabnam" panose="020B0603030804020204" pitchFamily="34" charset="-78"/>
                <a:sym typeface="Montserrat"/>
              </a:defRPr>
            </a:lvl1pPr>
            <a:lvl2pPr lvl="1" algn="ctr" rtl="0">
              <a:spcBef>
                <a:spcPts val="0"/>
              </a:spcBef>
              <a:spcAft>
                <a:spcPts val="0"/>
              </a:spcAft>
              <a:buClr>
                <a:schemeClr val="dk1"/>
              </a:buClr>
              <a:buSzPts val="2100"/>
              <a:buNone/>
              <a:defRPr sz="2100">
                <a:solidFill>
                  <a:schemeClr val="dk1"/>
                </a:solidFill>
              </a:defRPr>
            </a:lvl2pPr>
            <a:lvl3pPr lvl="2" algn="ctr" rtl="0">
              <a:spcBef>
                <a:spcPts val="0"/>
              </a:spcBef>
              <a:spcAft>
                <a:spcPts val="0"/>
              </a:spcAft>
              <a:buClr>
                <a:schemeClr val="dk1"/>
              </a:buClr>
              <a:buSzPts val="2100"/>
              <a:buNone/>
              <a:defRPr sz="2100">
                <a:solidFill>
                  <a:schemeClr val="dk1"/>
                </a:solidFill>
              </a:defRPr>
            </a:lvl3pPr>
            <a:lvl4pPr lvl="3" algn="ctr" rtl="0">
              <a:spcBef>
                <a:spcPts val="0"/>
              </a:spcBef>
              <a:spcAft>
                <a:spcPts val="0"/>
              </a:spcAft>
              <a:buClr>
                <a:schemeClr val="dk1"/>
              </a:buClr>
              <a:buSzPts val="2100"/>
              <a:buNone/>
              <a:defRPr sz="2100">
                <a:solidFill>
                  <a:schemeClr val="dk1"/>
                </a:solidFill>
              </a:defRPr>
            </a:lvl4pPr>
            <a:lvl5pPr lvl="4" algn="ctr" rtl="0">
              <a:spcBef>
                <a:spcPts val="0"/>
              </a:spcBef>
              <a:spcAft>
                <a:spcPts val="0"/>
              </a:spcAft>
              <a:buClr>
                <a:schemeClr val="dk1"/>
              </a:buClr>
              <a:buSzPts val="2100"/>
              <a:buNone/>
              <a:defRPr sz="2100">
                <a:solidFill>
                  <a:schemeClr val="dk1"/>
                </a:solidFill>
              </a:defRPr>
            </a:lvl5pPr>
            <a:lvl6pPr lvl="5" algn="ctr" rtl="0">
              <a:spcBef>
                <a:spcPts val="0"/>
              </a:spcBef>
              <a:spcAft>
                <a:spcPts val="0"/>
              </a:spcAft>
              <a:buClr>
                <a:schemeClr val="dk1"/>
              </a:buClr>
              <a:buSzPts val="2100"/>
              <a:buNone/>
              <a:defRPr sz="2100">
                <a:solidFill>
                  <a:schemeClr val="dk1"/>
                </a:solidFill>
              </a:defRPr>
            </a:lvl6pPr>
            <a:lvl7pPr lvl="6" algn="ctr" rtl="0">
              <a:spcBef>
                <a:spcPts val="0"/>
              </a:spcBef>
              <a:spcAft>
                <a:spcPts val="0"/>
              </a:spcAft>
              <a:buClr>
                <a:schemeClr val="dk1"/>
              </a:buClr>
              <a:buSzPts val="2100"/>
              <a:buNone/>
              <a:defRPr sz="2100">
                <a:solidFill>
                  <a:schemeClr val="dk1"/>
                </a:solidFill>
              </a:defRPr>
            </a:lvl7pPr>
            <a:lvl8pPr lvl="7" algn="ctr" rtl="0">
              <a:spcBef>
                <a:spcPts val="0"/>
              </a:spcBef>
              <a:spcAft>
                <a:spcPts val="0"/>
              </a:spcAft>
              <a:buClr>
                <a:schemeClr val="dk1"/>
              </a:buClr>
              <a:buSzPts val="2100"/>
              <a:buNone/>
              <a:defRPr sz="2100">
                <a:solidFill>
                  <a:schemeClr val="dk1"/>
                </a:solidFill>
              </a:defRPr>
            </a:lvl8pPr>
            <a:lvl9pPr lvl="8" algn="ctr" rtl="0">
              <a:spcBef>
                <a:spcPts val="0"/>
              </a:spcBef>
              <a:spcAft>
                <a:spcPts val="0"/>
              </a:spcAft>
              <a:buClr>
                <a:schemeClr val="dk1"/>
              </a:buClr>
              <a:buSzPts val="2100"/>
              <a:buNone/>
              <a:defRPr sz="2100">
                <a:solidFill>
                  <a:schemeClr val="dk1"/>
                </a:solidFill>
              </a:defRPr>
            </a:lvl9pPr>
          </a:lstStyle>
          <a:p>
            <a:endParaRPr dirty="0"/>
          </a:p>
        </p:txBody>
      </p:sp>
      <p:sp>
        <p:nvSpPr>
          <p:cNvPr id="374" name="Google Shape;374;p24"/>
          <p:cNvSpPr txBox="1">
            <a:spLocks noGrp="1"/>
          </p:cNvSpPr>
          <p:nvPr>
            <p:ph type="subTitle" idx="2"/>
          </p:nvPr>
        </p:nvSpPr>
        <p:spPr>
          <a:xfrm>
            <a:off x="3452900" y="2201225"/>
            <a:ext cx="22383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atin typeface="Shabnam" panose="020B0603030804020204" pitchFamily="34" charset="-78"/>
                <a:cs typeface="Shabnam" panose="020B0603030804020204" pitchFamily="34" charset="-78"/>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dirty="0"/>
          </a:p>
        </p:txBody>
      </p:sp>
      <p:sp>
        <p:nvSpPr>
          <p:cNvPr id="375" name="Google Shape;375;p24"/>
          <p:cNvSpPr txBox="1">
            <a:spLocks noGrp="1"/>
          </p:cNvSpPr>
          <p:nvPr>
            <p:ph type="subTitle" idx="3"/>
          </p:nvPr>
        </p:nvSpPr>
        <p:spPr>
          <a:xfrm>
            <a:off x="1034238" y="1826163"/>
            <a:ext cx="2238300" cy="514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100"/>
              <a:buNone/>
              <a:defRPr sz="2200" b="1">
                <a:solidFill>
                  <a:schemeClr val="dk1"/>
                </a:solidFill>
                <a:latin typeface="Shabnam" panose="020B0603030804020204" pitchFamily="34" charset="-78"/>
                <a:ea typeface="Shabnam" panose="020B0603030804020204" pitchFamily="34" charset="-78"/>
                <a:cs typeface="Shabnam" panose="020B0603030804020204" pitchFamily="34" charset="-78"/>
                <a:sym typeface="Montserrat"/>
              </a:defRPr>
            </a:lvl1pPr>
            <a:lvl2pPr lvl="1" algn="ctr" rtl="0">
              <a:spcBef>
                <a:spcPts val="0"/>
              </a:spcBef>
              <a:spcAft>
                <a:spcPts val="0"/>
              </a:spcAft>
              <a:buClr>
                <a:schemeClr val="dk1"/>
              </a:buClr>
              <a:buSzPts val="2100"/>
              <a:buNone/>
              <a:defRPr sz="2100">
                <a:solidFill>
                  <a:schemeClr val="dk1"/>
                </a:solidFill>
              </a:defRPr>
            </a:lvl2pPr>
            <a:lvl3pPr lvl="2" algn="ctr" rtl="0">
              <a:spcBef>
                <a:spcPts val="0"/>
              </a:spcBef>
              <a:spcAft>
                <a:spcPts val="0"/>
              </a:spcAft>
              <a:buClr>
                <a:schemeClr val="dk1"/>
              </a:buClr>
              <a:buSzPts val="2100"/>
              <a:buNone/>
              <a:defRPr sz="2100">
                <a:solidFill>
                  <a:schemeClr val="dk1"/>
                </a:solidFill>
              </a:defRPr>
            </a:lvl3pPr>
            <a:lvl4pPr lvl="3" algn="ctr" rtl="0">
              <a:spcBef>
                <a:spcPts val="0"/>
              </a:spcBef>
              <a:spcAft>
                <a:spcPts val="0"/>
              </a:spcAft>
              <a:buClr>
                <a:schemeClr val="dk1"/>
              </a:buClr>
              <a:buSzPts val="2100"/>
              <a:buNone/>
              <a:defRPr sz="2100">
                <a:solidFill>
                  <a:schemeClr val="dk1"/>
                </a:solidFill>
              </a:defRPr>
            </a:lvl4pPr>
            <a:lvl5pPr lvl="4" algn="ctr" rtl="0">
              <a:spcBef>
                <a:spcPts val="0"/>
              </a:spcBef>
              <a:spcAft>
                <a:spcPts val="0"/>
              </a:spcAft>
              <a:buClr>
                <a:schemeClr val="dk1"/>
              </a:buClr>
              <a:buSzPts val="2100"/>
              <a:buNone/>
              <a:defRPr sz="2100">
                <a:solidFill>
                  <a:schemeClr val="dk1"/>
                </a:solidFill>
              </a:defRPr>
            </a:lvl5pPr>
            <a:lvl6pPr lvl="5" algn="ctr" rtl="0">
              <a:spcBef>
                <a:spcPts val="0"/>
              </a:spcBef>
              <a:spcAft>
                <a:spcPts val="0"/>
              </a:spcAft>
              <a:buClr>
                <a:schemeClr val="dk1"/>
              </a:buClr>
              <a:buSzPts val="2100"/>
              <a:buNone/>
              <a:defRPr sz="2100">
                <a:solidFill>
                  <a:schemeClr val="dk1"/>
                </a:solidFill>
              </a:defRPr>
            </a:lvl6pPr>
            <a:lvl7pPr lvl="6" algn="ctr" rtl="0">
              <a:spcBef>
                <a:spcPts val="0"/>
              </a:spcBef>
              <a:spcAft>
                <a:spcPts val="0"/>
              </a:spcAft>
              <a:buClr>
                <a:schemeClr val="dk1"/>
              </a:buClr>
              <a:buSzPts val="2100"/>
              <a:buNone/>
              <a:defRPr sz="2100">
                <a:solidFill>
                  <a:schemeClr val="dk1"/>
                </a:solidFill>
              </a:defRPr>
            </a:lvl7pPr>
            <a:lvl8pPr lvl="7" algn="ctr" rtl="0">
              <a:spcBef>
                <a:spcPts val="0"/>
              </a:spcBef>
              <a:spcAft>
                <a:spcPts val="0"/>
              </a:spcAft>
              <a:buClr>
                <a:schemeClr val="dk1"/>
              </a:buClr>
              <a:buSzPts val="2100"/>
              <a:buNone/>
              <a:defRPr sz="2100">
                <a:solidFill>
                  <a:schemeClr val="dk1"/>
                </a:solidFill>
              </a:defRPr>
            </a:lvl8pPr>
            <a:lvl9pPr lvl="8" algn="ctr" rtl="0">
              <a:spcBef>
                <a:spcPts val="0"/>
              </a:spcBef>
              <a:spcAft>
                <a:spcPts val="0"/>
              </a:spcAft>
              <a:buClr>
                <a:schemeClr val="dk1"/>
              </a:buClr>
              <a:buSzPts val="2100"/>
              <a:buNone/>
              <a:defRPr sz="2100">
                <a:solidFill>
                  <a:schemeClr val="dk1"/>
                </a:solidFill>
              </a:defRPr>
            </a:lvl9pPr>
          </a:lstStyle>
          <a:p>
            <a:endParaRPr dirty="0"/>
          </a:p>
        </p:txBody>
      </p:sp>
      <p:sp>
        <p:nvSpPr>
          <p:cNvPr id="376" name="Google Shape;376;p24"/>
          <p:cNvSpPr txBox="1">
            <a:spLocks noGrp="1"/>
          </p:cNvSpPr>
          <p:nvPr>
            <p:ph type="subTitle" idx="4"/>
          </p:nvPr>
        </p:nvSpPr>
        <p:spPr>
          <a:xfrm>
            <a:off x="1034238" y="2201225"/>
            <a:ext cx="22383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atin typeface="Shabnam" panose="020B0603030804020204" pitchFamily="34" charset="-78"/>
                <a:cs typeface="Shabnam" panose="020B0603030804020204" pitchFamily="34" charset="-78"/>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dirty="0"/>
          </a:p>
        </p:txBody>
      </p:sp>
      <p:sp>
        <p:nvSpPr>
          <p:cNvPr id="377" name="Google Shape;377;p24"/>
          <p:cNvSpPr txBox="1">
            <a:spLocks noGrp="1"/>
          </p:cNvSpPr>
          <p:nvPr>
            <p:ph type="subTitle" idx="5"/>
          </p:nvPr>
        </p:nvSpPr>
        <p:spPr>
          <a:xfrm>
            <a:off x="5871613" y="1826163"/>
            <a:ext cx="2238300" cy="514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100"/>
              <a:buNone/>
              <a:defRPr sz="2200" b="1">
                <a:solidFill>
                  <a:schemeClr val="dk1"/>
                </a:solidFill>
                <a:latin typeface="Shabnam" panose="020B0603030804020204" pitchFamily="34" charset="-78"/>
                <a:ea typeface="Shabnam" panose="020B0603030804020204" pitchFamily="34" charset="-78"/>
                <a:cs typeface="Shabnam" panose="020B0603030804020204" pitchFamily="34" charset="-78"/>
                <a:sym typeface="Montserrat"/>
              </a:defRPr>
            </a:lvl1pPr>
            <a:lvl2pPr lvl="1" algn="ctr" rtl="0">
              <a:spcBef>
                <a:spcPts val="0"/>
              </a:spcBef>
              <a:spcAft>
                <a:spcPts val="0"/>
              </a:spcAft>
              <a:buClr>
                <a:schemeClr val="dk1"/>
              </a:buClr>
              <a:buSzPts val="2100"/>
              <a:buNone/>
              <a:defRPr sz="2100">
                <a:solidFill>
                  <a:schemeClr val="dk1"/>
                </a:solidFill>
              </a:defRPr>
            </a:lvl2pPr>
            <a:lvl3pPr lvl="2" algn="ctr" rtl="0">
              <a:spcBef>
                <a:spcPts val="0"/>
              </a:spcBef>
              <a:spcAft>
                <a:spcPts val="0"/>
              </a:spcAft>
              <a:buClr>
                <a:schemeClr val="dk1"/>
              </a:buClr>
              <a:buSzPts val="2100"/>
              <a:buNone/>
              <a:defRPr sz="2100">
                <a:solidFill>
                  <a:schemeClr val="dk1"/>
                </a:solidFill>
              </a:defRPr>
            </a:lvl3pPr>
            <a:lvl4pPr lvl="3" algn="ctr" rtl="0">
              <a:spcBef>
                <a:spcPts val="0"/>
              </a:spcBef>
              <a:spcAft>
                <a:spcPts val="0"/>
              </a:spcAft>
              <a:buClr>
                <a:schemeClr val="dk1"/>
              </a:buClr>
              <a:buSzPts val="2100"/>
              <a:buNone/>
              <a:defRPr sz="2100">
                <a:solidFill>
                  <a:schemeClr val="dk1"/>
                </a:solidFill>
              </a:defRPr>
            </a:lvl4pPr>
            <a:lvl5pPr lvl="4" algn="ctr" rtl="0">
              <a:spcBef>
                <a:spcPts val="0"/>
              </a:spcBef>
              <a:spcAft>
                <a:spcPts val="0"/>
              </a:spcAft>
              <a:buClr>
                <a:schemeClr val="dk1"/>
              </a:buClr>
              <a:buSzPts val="2100"/>
              <a:buNone/>
              <a:defRPr sz="2100">
                <a:solidFill>
                  <a:schemeClr val="dk1"/>
                </a:solidFill>
              </a:defRPr>
            </a:lvl5pPr>
            <a:lvl6pPr lvl="5" algn="ctr" rtl="0">
              <a:spcBef>
                <a:spcPts val="0"/>
              </a:spcBef>
              <a:spcAft>
                <a:spcPts val="0"/>
              </a:spcAft>
              <a:buClr>
                <a:schemeClr val="dk1"/>
              </a:buClr>
              <a:buSzPts val="2100"/>
              <a:buNone/>
              <a:defRPr sz="2100">
                <a:solidFill>
                  <a:schemeClr val="dk1"/>
                </a:solidFill>
              </a:defRPr>
            </a:lvl6pPr>
            <a:lvl7pPr lvl="6" algn="ctr" rtl="0">
              <a:spcBef>
                <a:spcPts val="0"/>
              </a:spcBef>
              <a:spcAft>
                <a:spcPts val="0"/>
              </a:spcAft>
              <a:buClr>
                <a:schemeClr val="dk1"/>
              </a:buClr>
              <a:buSzPts val="2100"/>
              <a:buNone/>
              <a:defRPr sz="2100">
                <a:solidFill>
                  <a:schemeClr val="dk1"/>
                </a:solidFill>
              </a:defRPr>
            </a:lvl7pPr>
            <a:lvl8pPr lvl="7" algn="ctr" rtl="0">
              <a:spcBef>
                <a:spcPts val="0"/>
              </a:spcBef>
              <a:spcAft>
                <a:spcPts val="0"/>
              </a:spcAft>
              <a:buClr>
                <a:schemeClr val="dk1"/>
              </a:buClr>
              <a:buSzPts val="2100"/>
              <a:buNone/>
              <a:defRPr sz="2100">
                <a:solidFill>
                  <a:schemeClr val="dk1"/>
                </a:solidFill>
              </a:defRPr>
            </a:lvl8pPr>
            <a:lvl9pPr lvl="8" algn="ctr" rtl="0">
              <a:spcBef>
                <a:spcPts val="0"/>
              </a:spcBef>
              <a:spcAft>
                <a:spcPts val="0"/>
              </a:spcAft>
              <a:buClr>
                <a:schemeClr val="dk1"/>
              </a:buClr>
              <a:buSzPts val="2100"/>
              <a:buNone/>
              <a:defRPr sz="2100">
                <a:solidFill>
                  <a:schemeClr val="dk1"/>
                </a:solidFill>
              </a:defRPr>
            </a:lvl9pPr>
          </a:lstStyle>
          <a:p>
            <a:endParaRPr dirty="0"/>
          </a:p>
        </p:txBody>
      </p:sp>
      <p:sp>
        <p:nvSpPr>
          <p:cNvPr id="378" name="Google Shape;378;p24"/>
          <p:cNvSpPr txBox="1">
            <a:spLocks noGrp="1"/>
          </p:cNvSpPr>
          <p:nvPr>
            <p:ph type="subTitle" idx="6"/>
          </p:nvPr>
        </p:nvSpPr>
        <p:spPr>
          <a:xfrm>
            <a:off x="5871613" y="2201225"/>
            <a:ext cx="22383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atin typeface="Shabnam" panose="020B0603030804020204" pitchFamily="34" charset="-78"/>
                <a:cs typeface="Shabnam" panose="020B0603030804020204" pitchFamily="34" charset="-78"/>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dirty="0"/>
          </a:p>
        </p:txBody>
      </p:sp>
      <p:sp>
        <p:nvSpPr>
          <p:cNvPr id="379" name="Google Shape;379;p24"/>
          <p:cNvSpPr txBox="1">
            <a:spLocks noGrp="1"/>
          </p:cNvSpPr>
          <p:nvPr>
            <p:ph type="subTitle" idx="7"/>
          </p:nvPr>
        </p:nvSpPr>
        <p:spPr>
          <a:xfrm>
            <a:off x="3452900" y="3660875"/>
            <a:ext cx="2238300" cy="514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100"/>
              <a:buNone/>
              <a:defRPr sz="2200" b="1">
                <a:solidFill>
                  <a:schemeClr val="dk1"/>
                </a:solidFill>
                <a:latin typeface="Shabnam" panose="020B0603030804020204" pitchFamily="34" charset="-78"/>
                <a:ea typeface="Shabnam" panose="020B0603030804020204" pitchFamily="34" charset="-78"/>
                <a:cs typeface="Shabnam" panose="020B0603030804020204" pitchFamily="34" charset="-78"/>
                <a:sym typeface="Montserrat"/>
              </a:defRPr>
            </a:lvl1pPr>
            <a:lvl2pPr lvl="1" algn="ctr" rtl="0">
              <a:spcBef>
                <a:spcPts val="0"/>
              </a:spcBef>
              <a:spcAft>
                <a:spcPts val="0"/>
              </a:spcAft>
              <a:buClr>
                <a:schemeClr val="dk1"/>
              </a:buClr>
              <a:buSzPts val="2100"/>
              <a:buNone/>
              <a:defRPr sz="2100">
                <a:solidFill>
                  <a:schemeClr val="dk1"/>
                </a:solidFill>
              </a:defRPr>
            </a:lvl2pPr>
            <a:lvl3pPr lvl="2" algn="ctr" rtl="0">
              <a:spcBef>
                <a:spcPts val="0"/>
              </a:spcBef>
              <a:spcAft>
                <a:spcPts val="0"/>
              </a:spcAft>
              <a:buClr>
                <a:schemeClr val="dk1"/>
              </a:buClr>
              <a:buSzPts val="2100"/>
              <a:buNone/>
              <a:defRPr sz="2100">
                <a:solidFill>
                  <a:schemeClr val="dk1"/>
                </a:solidFill>
              </a:defRPr>
            </a:lvl3pPr>
            <a:lvl4pPr lvl="3" algn="ctr" rtl="0">
              <a:spcBef>
                <a:spcPts val="0"/>
              </a:spcBef>
              <a:spcAft>
                <a:spcPts val="0"/>
              </a:spcAft>
              <a:buClr>
                <a:schemeClr val="dk1"/>
              </a:buClr>
              <a:buSzPts val="2100"/>
              <a:buNone/>
              <a:defRPr sz="2100">
                <a:solidFill>
                  <a:schemeClr val="dk1"/>
                </a:solidFill>
              </a:defRPr>
            </a:lvl4pPr>
            <a:lvl5pPr lvl="4" algn="ctr" rtl="0">
              <a:spcBef>
                <a:spcPts val="0"/>
              </a:spcBef>
              <a:spcAft>
                <a:spcPts val="0"/>
              </a:spcAft>
              <a:buClr>
                <a:schemeClr val="dk1"/>
              </a:buClr>
              <a:buSzPts val="2100"/>
              <a:buNone/>
              <a:defRPr sz="2100">
                <a:solidFill>
                  <a:schemeClr val="dk1"/>
                </a:solidFill>
              </a:defRPr>
            </a:lvl5pPr>
            <a:lvl6pPr lvl="5" algn="ctr" rtl="0">
              <a:spcBef>
                <a:spcPts val="0"/>
              </a:spcBef>
              <a:spcAft>
                <a:spcPts val="0"/>
              </a:spcAft>
              <a:buClr>
                <a:schemeClr val="dk1"/>
              </a:buClr>
              <a:buSzPts val="2100"/>
              <a:buNone/>
              <a:defRPr sz="2100">
                <a:solidFill>
                  <a:schemeClr val="dk1"/>
                </a:solidFill>
              </a:defRPr>
            </a:lvl6pPr>
            <a:lvl7pPr lvl="6" algn="ctr" rtl="0">
              <a:spcBef>
                <a:spcPts val="0"/>
              </a:spcBef>
              <a:spcAft>
                <a:spcPts val="0"/>
              </a:spcAft>
              <a:buClr>
                <a:schemeClr val="dk1"/>
              </a:buClr>
              <a:buSzPts val="2100"/>
              <a:buNone/>
              <a:defRPr sz="2100">
                <a:solidFill>
                  <a:schemeClr val="dk1"/>
                </a:solidFill>
              </a:defRPr>
            </a:lvl7pPr>
            <a:lvl8pPr lvl="7" algn="ctr" rtl="0">
              <a:spcBef>
                <a:spcPts val="0"/>
              </a:spcBef>
              <a:spcAft>
                <a:spcPts val="0"/>
              </a:spcAft>
              <a:buClr>
                <a:schemeClr val="dk1"/>
              </a:buClr>
              <a:buSzPts val="2100"/>
              <a:buNone/>
              <a:defRPr sz="2100">
                <a:solidFill>
                  <a:schemeClr val="dk1"/>
                </a:solidFill>
              </a:defRPr>
            </a:lvl8pPr>
            <a:lvl9pPr lvl="8" algn="ctr" rtl="0">
              <a:spcBef>
                <a:spcPts val="0"/>
              </a:spcBef>
              <a:spcAft>
                <a:spcPts val="0"/>
              </a:spcAft>
              <a:buClr>
                <a:schemeClr val="dk1"/>
              </a:buClr>
              <a:buSzPts val="2100"/>
              <a:buNone/>
              <a:defRPr sz="2100">
                <a:solidFill>
                  <a:schemeClr val="dk1"/>
                </a:solidFill>
              </a:defRPr>
            </a:lvl9pPr>
          </a:lstStyle>
          <a:p>
            <a:endParaRPr dirty="0"/>
          </a:p>
        </p:txBody>
      </p:sp>
      <p:sp>
        <p:nvSpPr>
          <p:cNvPr id="380" name="Google Shape;380;p24"/>
          <p:cNvSpPr txBox="1">
            <a:spLocks noGrp="1"/>
          </p:cNvSpPr>
          <p:nvPr>
            <p:ph type="subTitle" idx="8"/>
          </p:nvPr>
        </p:nvSpPr>
        <p:spPr>
          <a:xfrm>
            <a:off x="3452900" y="4035875"/>
            <a:ext cx="22383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atin typeface="Shabnam" panose="020B0603030804020204" pitchFamily="34" charset="-78"/>
                <a:cs typeface="Shabnam" panose="020B0603030804020204" pitchFamily="34" charset="-78"/>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dirty="0"/>
          </a:p>
        </p:txBody>
      </p:sp>
      <p:sp>
        <p:nvSpPr>
          <p:cNvPr id="381" name="Google Shape;381;p24"/>
          <p:cNvSpPr txBox="1">
            <a:spLocks noGrp="1"/>
          </p:cNvSpPr>
          <p:nvPr>
            <p:ph type="subTitle" idx="9"/>
          </p:nvPr>
        </p:nvSpPr>
        <p:spPr>
          <a:xfrm>
            <a:off x="1034238" y="3660875"/>
            <a:ext cx="2238300" cy="514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100"/>
              <a:buNone/>
              <a:defRPr sz="2200" b="1">
                <a:solidFill>
                  <a:schemeClr val="dk1"/>
                </a:solidFill>
                <a:latin typeface="Shabnam" panose="020B0603030804020204" pitchFamily="34" charset="-78"/>
                <a:ea typeface="Shabnam" panose="020B0603030804020204" pitchFamily="34" charset="-78"/>
                <a:cs typeface="Shabnam" panose="020B0603030804020204" pitchFamily="34" charset="-78"/>
                <a:sym typeface="Montserrat"/>
              </a:defRPr>
            </a:lvl1pPr>
            <a:lvl2pPr lvl="1" algn="ctr" rtl="0">
              <a:spcBef>
                <a:spcPts val="0"/>
              </a:spcBef>
              <a:spcAft>
                <a:spcPts val="0"/>
              </a:spcAft>
              <a:buClr>
                <a:schemeClr val="dk1"/>
              </a:buClr>
              <a:buSzPts val="2100"/>
              <a:buNone/>
              <a:defRPr sz="2100">
                <a:solidFill>
                  <a:schemeClr val="dk1"/>
                </a:solidFill>
              </a:defRPr>
            </a:lvl2pPr>
            <a:lvl3pPr lvl="2" algn="ctr" rtl="0">
              <a:spcBef>
                <a:spcPts val="0"/>
              </a:spcBef>
              <a:spcAft>
                <a:spcPts val="0"/>
              </a:spcAft>
              <a:buClr>
                <a:schemeClr val="dk1"/>
              </a:buClr>
              <a:buSzPts val="2100"/>
              <a:buNone/>
              <a:defRPr sz="2100">
                <a:solidFill>
                  <a:schemeClr val="dk1"/>
                </a:solidFill>
              </a:defRPr>
            </a:lvl3pPr>
            <a:lvl4pPr lvl="3" algn="ctr" rtl="0">
              <a:spcBef>
                <a:spcPts val="0"/>
              </a:spcBef>
              <a:spcAft>
                <a:spcPts val="0"/>
              </a:spcAft>
              <a:buClr>
                <a:schemeClr val="dk1"/>
              </a:buClr>
              <a:buSzPts val="2100"/>
              <a:buNone/>
              <a:defRPr sz="2100">
                <a:solidFill>
                  <a:schemeClr val="dk1"/>
                </a:solidFill>
              </a:defRPr>
            </a:lvl4pPr>
            <a:lvl5pPr lvl="4" algn="ctr" rtl="0">
              <a:spcBef>
                <a:spcPts val="0"/>
              </a:spcBef>
              <a:spcAft>
                <a:spcPts val="0"/>
              </a:spcAft>
              <a:buClr>
                <a:schemeClr val="dk1"/>
              </a:buClr>
              <a:buSzPts val="2100"/>
              <a:buNone/>
              <a:defRPr sz="2100">
                <a:solidFill>
                  <a:schemeClr val="dk1"/>
                </a:solidFill>
              </a:defRPr>
            </a:lvl5pPr>
            <a:lvl6pPr lvl="5" algn="ctr" rtl="0">
              <a:spcBef>
                <a:spcPts val="0"/>
              </a:spcBef>
              <a:spcAft>
                <a:spcPts val="0"/>
              </a:spcAft>
              <a:buClr>
                <a:schemeClr val="dk1"/>
              </a:buClr>
              <a:buSzPts val="2100"/>
              <a:buNone/>
              <a:defRPr sz="2100">
                <a:solidFill>
                  <a:schemeClr val="dk1"/>
                </a:solidFill>
              </a:defRPr>
            </a:lvl6pPr>
            <a:lvl7pPr lvl="6" algn="ctr" rtl="0">
              <a:spcBef>
                <a:spcPts val="0"/>
              </a:spcBef>
              <a:spcAft>
                <a:spcPts val="0"/>
              </a:spcAft>
              <a:buClr>
                <a:schemeClr val="dk1"/>
              </a:buClr>
              <a:buSzPts val="2100"/>
              <a:buNone/>
              <a:defRPr sz="2100">
                <a:solidFill>
                  <a:schemeClr val="dk1"/>
                </a:solidFill>
              </a:defRPr>
            </a:lvl7pPr>
            <a:lvl8pPr lvl="7" algn="ctr" rtl="0">
              <a:spcBef>
                <a:spcPts val="0"/>
              </a:spcBef>
              <a:spcAft>
                <a:spcPts val="0"/>
              </a:spcAft>
              <a:buClr>
                <a:schemeClr val="dk1"/>
              </a:buClr>
              <a:buSzPts val="2100"/>
              <a:buNone/>
              <a:defRPr sz="2100">
                <a:solidFill>
                  <a:schemeClr val="dk1"/>
                </a:solidFill>
              </a:defRPr>
            </a:lvl8pPr>
            <a:lvl9pPr lvl="8" algn="ctr" rtl="0">
              <a:spcBef>
                <a:spcPts val="0"/>
              </a:spcBef>
              <a:spcAft>
                <a:spcPts val="0"/>
              </a:spcAft>
              <a:buClr>
                <a:schemeClr val="dk1"/>
              </a:buClr>
              <a:buSzPts val="2100"/>
              <a:buNone/>
              <a:defRPr sz="2100">
                <a:solidFill>
                  <a:schemeClr val="dk1"/>
                </a:solidFill>
              </a:defRPr>
            </a:lvl9pPr>
          </a:lstStyle>
          <a:p>
            <a:endParaRPr dirty="0"/>
          </a:p>
        </p:txBody>
      </p:sp>
      <p:sp>
        <p:nvSpPr>
          <p:cNvPr id="382" name="Google Shape;382;p24"/>
          <p:cNvSpPr txBox="1">
            <a:spLocks noGrp="1"/>
          </p:cNvSpPr>
          <p:nvPr>
            <p:ph type="subTitle" idx="13"/>
          </p:nvPr>
        </p:nvSpPr>
        <p:spPr>
          <a:xfrm>
            <a:off x="1034238" y="4035875"/>
            <a:ext cx="22383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atin typeface="Shabnam" panose="020B0603030804020204" pitchFamily="34" charset="-78"/>
                <a:cs typeface="Shabnam" panose="020B0603030804020204" pitchFamily="34" charset="-78"/>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dirty="0"/>
          </a:p>
        </p:txBody>
      </p:sp>
      <p:sp>
        <p:nvSpPr>
          <p:cNvPr id="383" name="Google Shape;383;p24"/>
          <p:cNvSpPr txBox="1">
            <a:spLocks noGrp="1"/>
          </p:cNvSpPr>
          <p:nvPr>
            <p:ph type="subTitle" idx="14"/>
          </p:nvPr>
        </p:nvSpPr>
        <p:spPr>
          <a:xfrm>
            <a:off x="5871613" y="3660875"/>
            <a:ext cx="2238300" cy="514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100"/>
              <a:buNone/>
              <a:defRPr sz="2200" b="1">
                <a:solidFill>
                  <a:schemeClr val="dk1"/>
                </a:solidFill>
                <a:latin typeface="Shabnam" panose="020B0603030804020204" pitchFamily="34" charset="-78"/>
                <a:ea typeface="Shabnam" panose="020B0603030804020204" pitchFamily="34" charset="-78"/>
                <a:cs typeface="Shabnam" panose="020B0603030804020204" pitchFamily="34" charset="-78"/>
                <a:sym typeface="Montserrat"/>
              </a:defRPr>
            </a:lvl1pPr>
            <a:lvl2pPr lvl="1" algn="ctr" rtl="0">
              <a:spcBef>
                <a:spcPts val="0"/>
              </a:spcBef>
              <a:spcAft>
                <a:spcPts val="0"/>
              </a:spcAft>
              <a:buClr>
                <a:schemeClr val="dk1"/>
              </a:buClr>
              <a:buSzPts val="2100"/>
              <a:buNone/>
              <a:defRPr sz="2100">
                <a:solidFill>
                  <a:schemeClr val="dk1"/>
                </a:solidFill>
              </a:defRPr>
            </a:lvl2pPr>
            <a:lvl3pPr lvl="2" algn="ctr" rtl="0">
              <a:spcBef>
                <a:spcPts val="0"/>
              </a:spcBef>
              <a:spcAft>
                <a:spcPts val="0"/>
              </a:spcAft>
              <a:buClr>
                <a:schemeClr val="dk1"/>
              </a:buClr>
              <a:buSzPts val="2100"/>
              <a:buNone/>
              <a:defRPr sz="2100">
                <a:solidFill>
                  <a:schemeClr val="dk1"/>
                </a:solidFill>
              </a:defRPr>
            </a:lvl3pPr>
            <a:lvl4pPr lvl="3" algn="ctr" rtl="0">
              <a:spcBef>
                <a:spcPts val="0"/>
              </a:spcBef>
              <a:spcAft>
                <a:spcPts val="0"/>
              </a:spcAft>
              <a:buClr>
                <a:schemeClr val="dk1"/>
              </a:buClr>
              <a:buSzPts val="2100"/>
              <a:buNone/>
              <a:defRPr sz="2100">
                <a:solidFill>
                  <a:schemeClr val="dk1"/>
                </a:solidFill>
              </a:defRPr>
            </a:lvl4pPr>
            <a:lvl5pPr lvl="4" algn="ctr" rtl="0">
              <a:spcBef>
                <a:spcPts val="0"/>
              </a:spcBef>
              <a:spcAft>
                <a:spcPts val="0"/>
              </a:spcAft>
              <a:buClr>
                <a:schemeClr val="dk1"/>
              </a:buClr>
              <a:buSzPts val="2100"/>
              <a:buNone/>
              <a:defRPr sz="2100">
                <a:solidFill>
                  <a:schemeClr val="dk1"/>
                </a:solidFill>
              </a:defRPr>
            </a:lvl5pPr>
            <a:lvl6pPr lvl="5" algn="ctr" rtl="0">
              <a:spcBef>
                <a:spcPts val="0"/>
              </a:spcBef>
              <a:spcAft>
                <a:spcPts val="0"/>
              </a:spcAft>
              <a:buClr>
                <a:schemeClr val="dk1"/>
              </a:buClr>
              <a:buSzPts val="2100"/>
              <a:buNone/>
              <a:defRPr sz="2100">
                <a:solidFill>
                  <a:schemeClr val="dk1"/>
                </a:solidFill>
              </a:defRPr>
            </a:lvl6pPr>
            <a:lvl7pPr lvl="6" algn="ctr" rtl="0">
              <a:spcBef>
                <a:spcPts val="0"/>
              </a:spcBef>
              <a:spcAft>
                <a:spcPts val="0"/>
              </a:spcAft>
              <a:buClr>
                <a:schemeClr val="dk1"/>
              </a:buClr>
              <a:buSzPts val="2100"/>
              <a:buNone/>
              <a:defRPr sz="2100">
                <a:solidFill>
                  <a:schemeClr val="dk1"/>
                </a:solidFill>
              </a:defRPr>
            </a:lvl7pPr>
            <a:lvl8pPr lvl="7" algn="ctr" rtl="0">
              <a:spcBef>
                <a:spcPts val="0"/>
              </a:spcBef>
              <a:spcAft>
                <a:spcPts val="0"/>
              </a:spcAft>
              <a:buClr>
                <a:schemeClr val="dk1"/>
              </a:buClr>
              <a:buSzPts val="2100"/>
              <a:buNone/>
              <a:defRPr sz="2100">
                <a:solidFill>
                  <a:schemeClr val="dk1"/>
                </a:solidFill>
              </a:defRPr>
            </a:lvl8pPr>
            <a:lvl9pPr lvl="8" algn="ctr" rtl="0">
              <a:spcBef>
                <a:spcPts val="0"/>
              </a:spcBef>
              <a:spcAft>
                <a:spcPts val="0"/>
              </a:spcAft>
              <a:buClr>
                <a:schemeClr val="dk1"/>
              </a:buClr>
              <a:buSzPts val="2100"/>
              <a:buNone/>
              <a:defRPr sz="2100">
                <a:solidFill>
                  <a:schemeClr val="dk1"/>
                </a:solidFill>
              </a:defRPr>
            </a:lvl9pPr>
          </a:lstStyle>
          <a:p>
            <a:endParaRPr dirty="0"/>
          </a:p>
        </p:txBody>
      </p:sp>
      <p:sp>
        <p:nvSpPr>
          <p:cNvPr id="384" name="Google Shape;384;p24"/>
          <p:cNvSpPr txBox="1">
            <a:spLocks noGrp="1"/>
          </p:cNvSpPr>
          <p:nvPr>
            <p:ph type="subTitle" idx="15"/>
          </p:nvPr>
        </p:nvSpPr>
        <p:spPr>
          <a:xfrm>
            <a:off x="5871613" y="4035875"/>
            <a:ext cx="22383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atin typeface="Shabnam" panose="020B0603030804020204" pitchFamily="34" charset="-78"/>
                <a:cs typeface="Shabnam" panose="020B0603030804020204" pitchFamily="34" charset="-78"/>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dirty="0"/>
          </a:p>
        </p:txBody>
      </p:sp>
      <p:sp>
        <p:nvSpPr>
          <p:cNvPr id="385" name="Google Shape;385;p24"/>
          <p:cNvSpPr/>
          <p:nvPr/>
        </p:nvSpPr>
        <p:spPr>
          <a:xfrm>
            <a:off x="-2206750" y="3126125"/>
            <a:ext cx="3322986" cy="3234777"/>
          </a:xfrm>
          <a:custGeom>
            <a:avLst/>
            <a:gdLst/>
            <a:ahLst/>
            <a:cxnLst/>
            <a:rect l="l" t="t" r="r" b="b"/>
            <a:pathLst>
              <a:path w="118816" h="115662" extrusionOk="0">
                <a:moveTo>
                  <a:pt x="110775" y="312"/>
                </a:moveTo>
                <a:cubicBezTo>
                  <a:pt x="113607" y="312"/>
                  <a:pt x="116142" y="2015"/>
                  <a:pt x="117231" y="4629"/>
                </a:cubicBezTo>
                <a:cubicBezTo>
                  <a:pt x="118320" y="7223"/>
                  <a:pt x="117726" y="10233"/>
                  <a:pt x="115726" y="12234"/>
                </a:cubicBezTo>
                <a:lnTo>
                  <a:pt x="14595" y="113365"/>
                </a:lnTo>
                <a:cubicBezTo>
                  <a:pt x="13228" y="114731"/>
                  <a:pt x="11441" y="115414"/>
                  <a:pt x="9654" y="115414"/>
                </a:cubicBezTo>
                <a:cubicBezTo>
                  <a:pt x="7867" y="115414"/>
                  <a:pt x="6080" y="114731"/>
                  <a:pt x="4713" y="113365"/>
                </a:cubicBezTo>
                <a:cubicBezTo>
                  <a:pt x="1981" y="110632"/>
                  <a:pt x="1981" y="106216"/>
                  <a:pt x="4713" y="103483"/>
                </a:cubicBezTo>
                <a:lnTo>
                  <a:pt x="105825" y="2372"/>
                </a:lnTo>
                <a:cubicBezTo>
                  <a:pt x="107134" y="1063"/>
                  <a:pt x="108887" y="332"/>
                  <a:pt x="110703" y="332"/>
                </a:cubicBezTo>
                <a:cubicBezTo>
                  <a:pt x="110727" y="332"/>
                  <a:pt x="110751" y="332"/>
                  <a:pt x="110775" y="332"/>
                </a:cubicBezTo>
                <a:lnTo>
                  <a:pt x="110775" y="312"/>
                </a:lnTo>
                <a:close/>
                <a:moveTo>
                  <a:pt x="110858" y="0"/>
                </a:moveTo>
                <a:cubicBezTo>
                  <a:pt x="108972" y="0"/>
                  <a:pt x="107087" y="733"/>
                  <a:pt x="105666" y="2194"/>
                </a:cubicBezTo>
                <a:lnTo>
                  <a:pt x="4555" y="103305"/>
                </a:lnTo>
                <a:cubicBezTo>
                  <a:pt x="0" y="107860"/>
                  <a:pt x="3228" y="115662"/>
                  <a:pt x="9664" y="115662"/>
                </a:cubicBezTo>
                <a:cubicBezTo>
                  <a:pt x="11585" y="115662"/>
                  <a:pt x="13426" y="114890"/>
                  <a:pt x="14773" y="113543"/>
                </a:cubicBezTo>
                <a:lnTo>
                  <a:pt x="115904" y="12412"/>
                </a:lnTo>
                <a:cubicBezTo>
                  <a:pt x="118775" y="9600"/>
                  <a:pt x="118815" y="4966"/>
                  <a:pt x="115964" y="2114"/>
                </a:cubicBezTo>
                <a:cubicBezTo>
                  <a:pt x="114552" y="703"/>
                  <a:pt x="112705" y="0"/>
                  <a:pt x="1108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24"/>
          <p:cNvSpPr/>
          <p:nvPr/>
        </p:nvSpPr>
        <p:spPr>
          <a:xfrm>
            <a:off x="-436232" y="3382709"/>
            <a:ext cx="1565145" cy="1879024"/>
          </a:xfrm>
          <a:custGeom>
            <a:avLst/>
            <a:gdLst/>
            <a:ahLst/>
            <a:cxnLst/>
            <a:rect l="l" t="t" r="r" b="b"/>
            <a:pathLst>
              <a:path w="55963" h="67186" extrusionOk="0">
                <a:moveTo>
                  <a:pt x="52913" y="0"/>
                </a:moveTo>
                <a:cubicBezTo>
                  <a:pt x="52202" y="0"/>
                  <a:pt x="51492" y="273"/>
                  <a:pt x="50952" y="822"/>
                </a:cubicBezTo>
                <a:lnTo>
                  <a:pt x="4555" y="47200"/>
                </a:lnTo>
                <a:cubicBezTo>
                  <a:pt x="3446" y="48289"/>
                  <a:pt x="3407" y="50031"/>
                  <a:pt x="4456" y="51160"/>
                </a:cubicBezTo>
                <a:cubicBezTo>
                  <a:pt x="4998" y="51732"/>
                  <a:pt x="5723" y="52019"/>
                  <a:pt x="6450" y="52019"/>
                </a:cubicBezTo>
                <a:cubicBezTo>
                  <a:pt x="7159" y="52019"/>
                  <a:pt x="7870" y="51747"/>
                  <a:pt x="8417" y="51200"/>
                </a:cubicBezTo>
                <a:lnTo>
                  <a:pt x="18061" y="41556"/>
                </a:lnTo>
                <a:cubicBezTo>
                  <a:pt x="18338" y="41279"/>
                  <a:pt x="18694" y="41140"/>
                  <a:pt x="19048" y="41140"/>
                </a:cubicBezTo>
                <a:cubicBezTo>
                  <a:pt x="19402" y="41140"/>
                  <a:pt x="19754" y="41279"/>
                  <a:pt x="20021" y="41556"/>
                </a:cubicBezTo>
                <a:cubicBezTo>
                  <a:pt x="20576" y="42091"/>
                  <a:pt x="20576" y="42962"/>
                  <a:pt x="20021" y="43516"/>
                </a:cubicBezTo>
                <a:lnTo>
                  <a:pt x="1090" y="62448"/>
                </a:lnTo>
                <a:cubicBezTo>
                  <a:pt x="1" y="63537"/>
                  <a:pt x="1" y="65299"/>
                  <a:pt x="1090" y="66368"/>
                </a:cubicBezTo>
                <a:cubicBezTo>
                  <a:pt x="1635" y="66913"/>
                  <a:pt x="2342" y="67185"/>
                  <a:pt x="3050" y="67185"/>
                </a:cubicBezTo>
                <a:cubicBezTo>
                  <a:pt x="3758" y="67185"/>
                  <a:pt x="4466" y="66913"/>
                  <a:pt x="5011" y="66368"/>
                </a:cubicBezTo>
                <a:lnTo>
                  <a:pt x="42972" y="28407"/>
                </a:lnTo>
                <a:cubicBezTo>
                  <a:pt x="44061" y="27318"/>
                  <a:pt x="44061" y="25555"/>
                  <a:pt x="42972" y="24466"/>
                </a:cubicBezTo>
                <a:cubicBezTo>
                  <a:pt x="42437" y="23932"/>
                  <a:pt x="41729" y="23664"/>
                  <a:pt x="41019" y="23664"/>
                </a:cubicBezTo>
                <a:cubicBezTo>
                  <a:pt x="40309" y="23664"/>
                  <a:pt x="39596" y="23932"/>
                  <a:pt x="39051" y="24466"/>
                </a:cubicBezTo>
                <a:lnTo>
                  <a:pt x="35408" y="28130"/>
                </a:lnTo>
                <a:cubicBezTo>
                  <a:pt x="35140" y="28397"/>
                  <a:pt x="34784" y="28531"/>
                  <a:pt x="34427" y="28531"/>
                </a:cubicBezTo>
                <a:cubicBezTo>
                  <a:pt x="34071" y="28531"/>
                  <a:pt x="33714" y="28397"/>
                  <a:pt x="33447" y="28130"/>
                </a:cubicBezTo>
                <a:cubicBezTo>
                  <a:pt x="32912" y="27575"/>
                  <a:pt x="32912" y="26704"/>
                  <a:pt x="33447" y="26169"/>
                </a:cubicBezTo>
                <a:lnTo>
                  <a:pt x="54814" y="4802"/>
                </a:lnTo>
                <a:cubicBezTo>
                  <a:pt x="55903" y="3733"/>
                  <a:pt x="55962" y="1971"/>
                  <a:pt x="54913" y="842"/>
                </a:cubicBezTo>
                <a:cubicBezTo>
                  <a:pt x="54364" y="283"/>
                  <a:pt x="53638" y="0"/>
                  <a:pt x="5291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24"/>
          <p:cNvSpPr/>
          <p:nvPr/>
        </p:nvSpPr>
        <p:spPr>
          <a:xfrm>
            <a:off x="-1417850" y="3751897"/>
            <a:ext cx="1205585" cy="1122146"/>
          </a:xfrm>
          <a:custGeom>
            <a:avLst/>
            <a:gdLst/>
            <a:ahLst/>
            <a:cxnLst/>
            <a:rect l="l" t="t" r="r" b="b"/>
            <a:pathLst>
              <a:path w="40774" h="37952" extrusionOk="0">
                <a:moveTo>
                  <a:pt x="34932" y="208"/>
                </a:moveTo>
                <a:cubicBezTo>
                  <a:pt x="38833" y="208"/>
                  <a:pt x="40774" y="4921"/>
                  <a:pt x="38021" y="7674"/>
                </a:cubicBezTo>
                <a:lnTo>
                  <a:pt x="9288" y="36427"/>
                </a:lnTo>
                <a:cubicBezTo>
                  <a:pt x="8450" y="37207"/>
                  <a:pt x="7383" y="37594"/>
                  <a:pt x="6316" y="37594"/>
                </a:cubicBezTo>
                <a:cubicBezTo>
                  <a:pt x="5189" y="37594"/>
                  <a:pt x="4063" y="37163"/>
                  <a:pt x="3209" y="36308"/>
                </a:cubicBezTo>
                <a:cubicBezTo>
                  <a:pt x="1545" y="34645"/>
                  <a:pt x="1486" y="31952"/>
                  <a:pt x="3090" y="30229"/>
                </a:cubicBezTo>
                <a:lnTo>
                  <a:pt x="31823" y="1496"/>
                </a:lnTo>
                <a:cubicBezTo>
                  <a:pt x="32655" y="664"/>
                  <a:pt x="33764" y="208"/>
                  <a:pt x="34932" y="208"/>
                </a:cubicBezTo>
                <a:close/>
                <a:moveTo>
                  <a:pt x="34900" y="0"/>
                </a:moveTo>
                <a:cubicBezTo>
                  <a:pt x="33731" y="0"/>
                  <a:pt x="32561" y="441"/>
                  <a:pt x="31665" y="1317"/>
                </a:cubicBezTo>
                <a:lnTo>
                  <a:pt x="2931" y="30051"/>
                </a:lnTo>
                <a:cubicBezTo>
                  <a:pt x="1" y="32962"/>
                  <a:pt x="2060" y="37952"/>
                  <a:pt x="6199" y="37952"/>
                </a:cubicBezTo>
                <a:cubicBezTo>
                  <a:pt x="7427" y="37952"/>
                  <a:pt x="8595" y="37477"/>
                  <a:pt x="9466" y="36605"/>
                </a:cubicBezTo>
                <a:lnTo>
                  <a:pt x="38200" y="7872"/>
                </a:lnTo>
                <a:cubicBezTo>
                  <a:pt x="39962" y="6050"/>
                  <a:pt x="39962" y="3139"/>
                  <a:pt x="38160" y="1357"/>
                </a:cubicBezTo>
                <a:cubicBezTo>
                  <a:pt x="37264" y="451"/>
                  <a:pt x="36082" y="0"/>
                  <a:pt x="3490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24"/>
          <p:cNvSpPr/>
          <p:nvPr/>
        </p:nvSpPr>
        <p:spPr>
          <a:xfrm>
            <a:off x="-988853" y="2776075"/>
            <a:ext cx="1216703" cy="1548332"/>
          </a:xfrm>
          <a:custGeom>
            <a:avLst/>
            <a:gdLst/>
            <a:ahLst/>
            <a:cxnLst/>
            <a:rect l="l" t="t" r="r" b="b"/>
            <a:pathLst>
              <a:path w="41150" h="52366" extrusionOk="0">
                <a:moveTo>
                  <a:pt x="38110" y="1"/>
                </a:moveTo>
                <a:cubicBezTo>
                  <a:pt x="37396" y="1"/>
                  <a:pt x="36682" y="273"/>
                  <a:pt x="36140" y="815"/>
                </a:cubicBezTo>
                <a:lnTo>
                  <a:pt x="4100" y="32855"/>
                </a:lnTo>
                <a:cubicBezTo>
                  <a:pt x="2991" y="33925"/>
                  <a:pt x="2951" y="35687"/>
                  <a:pt x="4001" y="36816"/>
                </a:cubicBezTo>
                <a:cubicBezTo>
                  <a:pt x="4542" y="37378"/>
                  <a:pt x="5267" y="37660"/>
                  <a:pt x="5995" y="37660"/>
                </a:cubicBezTo>
                <a:cubicBezTo>
                  <a:pt x="6703" y="37660"/>
                  <a:pt x="7414" y="37393"/>
                  <a:pt x="7961" y="36855"/>
                </a:cubicBezTo>
                <a:lnTo>
                  <a:pt x="10436" y="34380"/>
                </a:lnTo>
                <a:cubicBezTo>
                  <a:pt x="10704" y="34103"/>
                  <a:pt x="11060" y="33964"/>
                  <a:pt x="11417" y="33964"/>
                </a:cubicBezTo>
                <a:cubicBezTo>
                  <a:pt x="11773" y="33964"/>
                  <a:pt x="12129" y="34103"/>
                  <a:pt x="12397" y="34380"/>
                </a:cubicBezTo>
                <a:cubicBezTo>
                  <a:pt x="12931" y="34915"/>
                  <a:pt x="12931" y="35786"/>
                  <a:pt x="12397" y="36341"/>
                </a:cubicBezTo>
                <a:lnTo>
                  <a:pt x="1090" y="47628"/>
                </a:lnTo>
                <a:cubicBezTo>
                  <a:pt x="0" y="48717"/>
                  <a:pt x="0" y="50480"/>
                  <a:pt x="1090" y="51549"/>
                </a:cubicBezTo>
                <a:cubicBezTo>
                  <a:pt x="1634" y="52093"/>
                  <a:pt x="2342" y="52366"/>
                  <a:pt x="3050" y="52366"/>
                </a:cubicBezTo>
                <a:cubicBezTo>
                  <a:pt x="3758" y="52366"/>
                  <a:pt x="4466" y="52093"/>
                  <a:pt x="5010" y="51549"/>
                </a:cubicBezTo>
                <a:lnTo>
                  <a:pt x="34952" y="21608"/>
                </a:lnTo>
                <a:cubicBezTo>
                  <a:pt x="36041" y="20518"/>
                  <a:pt x="36041" y="18776"/>
                  <a:pt x="34952" y="17687"/>
                </a:cubicBezTo>
                <a:cubicBezTo>
                  <a:pt x="34407" y="17142"/>
                  <a:pt x="33699" y="16870"/>
                  <a:pt x="32991" y="16870"/>
                </a:cubicBezTo>
                <a:cubicBezTo>
                  <a:pt x="32283" y="16870"/>
                  <a:pt x="31575" y="17142"/>
                  <a:pt x="31031" y="17687"/>
                </a:cubicBezTo>
                <a:lnTo>
                  <a:pt x="27783" y="20954"/>
                </a:lnTo>
                <a:cubicBezTo>
                  <a:pt x="27506" y="21221"/>
                  <a:pt x="27150" y="21355"/>
                  <a:pt x="26796" y="21355"/>
                </a:cubicBezTo>
                <a:cubicBezTo>
                  <a:pt x="26442" y="21355"/>
                  <a:pt x="26090" y="21221"/>
                  <a:pt x="25823" y="20954"/>
                </a:cubicBezTo>
                <a:cubicBezTo>
                  <a:pt x="25268" y="20400"/>
                  <a:pt x="25268" y="19528"/>
                  <a:pt x="25823" y="18994"/>
                </a:cubicBezTo>
                <a:lnTo>
                  <a:pt x="40001" y="4795"/>
                </a:lnTo>
                <a:cubicBezTo>
                  <a:pt x="41110" y="3726"/>
                  <a:pt x="41150" y="1963"/>
                  <a:pt x="40100" y="835"/>
                </a:cubicBezTo>
                <a:cubicBezTo>
                  <a:pt x="39553" y="278"/>
                  <a:pt x="38832" y="1"/>
                  <a:pt x="3811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24"/>
          <p:cNvSpPr/>
          <p:nvPr/>
        </p:nvSpPr>
        <p:spPr>
          <a:xfrm>
            <a:off x="256154" y="2576954"/>
            <a:ext cx="180362" cy="163834"/>
          </a:xfrm>
          <a:custGeom>
            <a:avLst/>
            <a:gdLst/>
            <a:ahLst/>
            <a:cxnLst/>
            <a:rect l="l" t="t" r="r" b="b"/>
            <a:pathLst>
              <a:path w="6100" h="5541" extrusionOk="0">
                <a:moveTo>
                  <a:pt x="3043" y="0"/>
                </a:moveTo>
                <a:cubicBezTo>
                  <a:pt x="2332" y="0"/>
                  <a:pt x="1624" y="273"/>
                  <a:pt x="1090" y="817"/>
                </a:cubicBezTo>
                <a:cubicBezTo>
                  <a:pt x="1" y="1887"/>
                  <a:pt x="1" y="3649"/>
                  <a:pt x="1090" y="4738"/>
                </a:cubicBezTo>
                <a:cubicBezTo>
                  <a:pt x="1624" y="5273"/>
                  <a:pt x="2332" y="5540"/>
                  <a:pt x="3043" y="5540"/>
                </a:cubicBezTo>
                <a:cubicBezTo>
                  <a:pt x="3753" y="5540"/>
                  <a:pt x="4466" y="5273"/>
                  <a:pt x="5011" y="4738"/>
                </a:cubicBezTo>
                <a:cubicBezTo>
                  <a:pt x="6100" y="3649"/>
                  <a:pt x="6100" y="1887"/>
                  <a:pt x="5011" y="817"/>
                </a:cubicBezTo>
                <a:cubicBezTo>
                  <a:pt x="4466" y="273"/>
                  <a:pt x="3753" y="0"/>
                  <a:pt x="30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24"/>
          <p:cNvSpPr/>
          <p:nvPr/>
        </p:nvSpPr>
        <p:spPr>
          <a:xfrm>
            <a:off x="-310616" y="2928832"/>
            <a:ext cx="1093837" cy="1093417"/>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24"/>
          <p:cNvSpPr/>
          <p:nvPr/>
        </p:nvSpPr>
        <p:spPr>
          <a:xfrm>
            <a:off x="163943" y="3210970"/>
            <a:ext cx="364774" cy="348719"/>
          </a:xfrm>
          <a:custGeom>
            <a:avLst/>
            <a:gdLst/>
            <a:ahLst/>
            <a:cxnLst/>
            <a:rect l="l" t="t" r="r" b="b"/>
            <a:pathLst>
              <a:path w="12337" h="11794" extrusionOk="0">
                <a:moveTo>
                  <a:pt x="9280" y="1"/>
                </a:moveTo>
                <a:cubicBezTo>
                  <a:pt x="8570" y="1"/>
                  <a:pt x="7862" y="273"/>
                  <a:pt x="7327" y="818"/>
                </a:cubicBezTo>
                <a:lnTo>
                  <a:pt x="1069" y="7055"/>
                </a:lnTo>
                <a:cubicBezTo>
                  <a:pt x="0" y="8125"/>
                  <a:pt x="0" y="9887"/>
                  <a:pt x="1069" y="10976"/>
                </a:cubicBezTo>
                <a:cubicBezTo>
                  <a:pt x="1614" y="11521"/>
                  <a:pt x="2327" y="11793"/>
                  <a:pt x="3040" y="11793"/>
                </a:cubicBezTo>
                <a:cubicBezTo>
                  <a:pt x="3753" y="11793"/>
                  <a:pt x="4466" y="11521"/>
                  <a:pt x="5010" y="10976"/>
                </a:cubicBezTo>
                <a:lnTo>
                  <a:pt x="11248" y="4738"/>
                </a:lnTo>
                <a:cubicBezTo>
                  <a:pt x="12337" y="3649"/>
                  <a:pt x="12337" y="1887"/>
                  <a:pt x="11248" y="818"/>
                </a:cubicBezTo>
                <a:cubicBezTo>
                  <a:pt x="10703" y="273"/>
                  <a:pt x="9990" y="1"/>
                  <a:pt x="92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24"/>
          <p:cNvSpPr/>
          <p:nvPr/>
        </p:nvSpPr>
        <p:spPr>
          <a:xfrm rot="10800000">
            <a:off x="8558950" y="1598713"/>
            <a:ext cx="1019350" cy="948800"/>
          </a:xfrm>
          <a:custGeom>
            <a:avLst/>
            <a:gdLst/>
            <a:ahLst/>
            <a:cxnLst/>
            <a:rect l="l" t="t" r="r" b="b"/>
            <a:pathLst>
              <a:path w="40774" h="37952" extrusionOk="0">
                <a:moveTo>
                  <a:pt x="34932" y="208"/>
                </a:moveTo>
                <a:cubicBezTo>
                  <a:pt x="38833" y="208"/>
                  <a:pt x="40774" y="4921"/>
                  <a:pt x="38021" y="7674"/>
                </a:cubicBezTo>
                <a:lnTo>
                  <a:pt x="9288" y="36427"/>
                </a:lnTo>
                <a:cubicBezTo>
                  <a:pt x="8450" y="37207"/>
                  <a:pt x="7383" y="37594"/>
                  <a:pt x="6316" y="37594"/>
                </a:cubicBezTo>
                <a:cubicBezTo>
                  <a:pt x="5189" y="37594"/>
                  <a:pt x="4063" y="37163"/>
                  <a:pt x="3209" y="36308"/>
                </a:cubicBezTo>
                <a:cubicBezTo>
                  <a:pt x="1545" y="34645"/>
                  <a:pt x="1486" y="31952"/>
                  <a:pt x="3090" y="30229"/>
                </a:cubicBezTo>
                <a:lnTo>
                  <a:pt x="31823" y="1496"/>
                </a:lnTo>
                <a:cubicBezTo>
                  <a:pt x="32655" y="664"/>
                  <a:pt x="33764" y="208"/>
                  <a:pt x="34932" y="208"/>
                </a:cubicBezTo>
                <a:close/>
                <a:moveTo>
                  <a:pt x="34900" y="0"/>
                </a:moveTo>
                <a:cubicBezTo>
                  <a:pt x="33731" y="0"/>
                  <a:pt x="32561" y="441"/>
                  <a:pt x="31665" y="1317"/>
                </a:cubicBezTo>
                <a:lnTo>
                  <a:pt x="2931" y="30051"/>
                </a:lnTo>
                <a:cubicBezTo>
                  <a:pt x="1" y="32962"/>
                  <a:pt x="2060" y="37952"/>
                  <a:pt x="6199" y="37952"/>
                </a:cubicBezTo>
                <a:cubicBezTo>
                  <a:pt x="7427" y="37952"/>
                  <a:pt x="8595" y="37477"/>
                  <a:pt x="9466" y="36605"/>
                </a:cubicBezTo>
                <a:lnTo>
                  <a:pt x="38200" y="7872"/>
                </a:lnTo>
                <a:cubicBezTo>
                  <a:pt x="39962" y="6050"/>
                  <a:pt x="39962" y="3139"/>
                  <a:pt x="38160" y="1357"/>
                </a:cubicBezTo>
                <a:cubicBezTo>
                  <a:pt x="37264" y="451"/>
                  <a:pt x="36082" y="0"/>
                  <a:pt x="3490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24"/>
          <p:cNvSpPr/>
          <p:nvPr/>
        </p:nvSpPr>
        <p:spPr>
          <a:xfrm rot="10800000">
            <a:off x="8213400" y="2097113"/>
            <a:ext cx="1028750" cy="1309150"/>
          </a:xfrm>
          <a:custGeom>
            <a:avLst/>
            <a:gdLst/>
            <a:ahLst/>
            <a:cxnLst/>
            <a:rect l="l" t="t" r="r" b="b"/>
            <a:pathLst>
              <a:path w="41150" h="52366" extrusionOk="0">
                <a:moveTo>
                  <a:pt x="38110" y="1"/>
                </a:moveTo>
                <a:cubicBezTo>
                  <a:pt x="37396" y="1"/>
                  <a:pt x="36682" y="273"/>
                  <a:pt x="36140" y="815"/>
                </a:cubicBezTo>
                <a:lnTo>
                  <a:pt x="4100" y="32855"/>
                </a:lnTo>
                <a:cubicBezTo>
                  <a:pt x="2991" y="33925"/>
                  <a:pt x="2951" y="35687"/>
                  <a:pt x="4001" y="36816"/>
                </a:cubicBezTo>
                <a:cubicBezTo>
                  <a:pt x="4542" y="37378"/>
                  <a:pt x="5267" y="37660"/>
                  <a:pt x="5995" y="37660"/>
                </a:cubicBezTo>
                <a:cubicBezTo>
                  <a:pt x="6703" y="37660"/>
                  <a:pt x="7414" y="37393"/>
                  <a:pt x="7961" y="36855"/>
                </a:cubicBezTo>
                <a:lnTo>
                  <a:pt x="10436" y="34380"/>
                </a:lnTo>
                <a:cubicBezTo>
                  <a:pt x="10704" y="34103"/>
                  <a:pt x="11060" y="33964"/>
                  <a:pt x="11417" y="33964"/>
                </a:cubicBezTo>
                <a:cubicBezTo>
                  <a:pt x="11773" y="33964"/>
                  <a:pt x="12129" y="34103"/>
                  <a:pt x="12397" y="34380"/>
                </a:cubicBezTo>
                <a:cubicBezTo>
                  <a:pt x="12931" y="34915"/>
                  <a:pt x="12931" y="35786"/>
                  <a:pt x="12397" y="36341"/>
                </a:cubicBezTo>
                <a:lnTo>
                  <a:pt x="1090" y="47628"/>
                </a:lnTo>
                <a:cubicBezTo>
                  <a:pt x="0" y="48717"/>
                  <a:pt x="0" y="50480"/>
                  <a:pt x="1090" y="51549"/>
                </a:cubicBezTo>
                <a:cubicBezTo>
                  <a:pt x="1634" y="52093"/>
                  <a:pt x="2342" y="52366"/>
                  <a:pt x="3050" y="52366"/>
                </a:cubicBezTo>
                <a:cubicBezTo>
                  <a:pt x="3758" y="52366"/>
                  <a:pt x="4466" y="52093"/>
                  <a:pt x="5010" y="51549"/>
                </a:cubicBezTo>
                <a:lnTo>
                  <a:pt x="34952" y="21608"/>
                </a:lnTo>
                <a:cubicBezTo>
                  <a:pt x="36041" y="20518"/>
                  <a:pt x="36041" y="18776"/>
                  <a:pt x="34952" y="17687"/>
                </a:cubicBezTo>
                <a:cubicBezTo>
                  <a:pt x="34407" y="17142"/>
                  <a:pt x="33699" y="16870"/>
                  <a:pt x="32991" y="16870"/>
                </a:cubicBezTo>
                <a:cubicBezTo>
                  <a:pt x="32283" y="16870"/>
                  <a:pt x="31575" y="17142"/>
                  <a:pt x="31031" y="17687"/>
                </a:cubicBezTo>
                <a:lnTo>
                  <a:pt x="27783" y="20954"/>
                </a:lnTo>
                <a:cubicBezTo>
                  <a:pt x="27506" y="21221"/>
                  <a:pt x="27150" y="21355"/>
                  <a:pt x="26796" y="21355"/>
                </a:cubicBezTo>
                <a:cubicBezTo>
                  <a:pt x="26442" y="21355"/>
                  <a:pt x="26090" y="21221"/>
                  <a:pt x="25823" y="20954"/>
                </a:cubicBezTo>
                <a:cubicBezTo>
                  <a:pt x="25268" y="20400"/>
                  <a:pt x="25268" y="19528"/>
                  <a:pt x="25823" y="18994"/>
                </a:cubicBezTo>
                <a:lnTo>
                  <a:pt x="40001" y="4795"/>
                </a:lnTo>
                <a:cubicBezTo>
                  <a:pt x="41110" y="3726"/>
                  <a:pt x="41150" y="1963"/>
                  <a:pt x="40100" y="835"/>
                </a:cubicBezTo>
                <a:cubicBezTo>
                  <a:pt x="39553" y="278"/>
                  <a:pt x="38832" y="1"/>
                  <a:pt x="381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24"/>
          <p:cNvSpPr/>
          <p:nvPr/>
        </p:nvSpPr>
        <p:spPr>
          <a:xfrm rot="10800000">
            <a:off x="8729750" y="1985213"/>
            <a:ext cx="308425" cy="294850"/>
          </a:xfrm>
          <a:custGeom>
            <a:avLst/>
            <a:gdLst/>
            <a:ahLst/>
            <a:cxnLst/>
            <a:rect l="l" t="t" r="r" b="b"/>
            <a:pathLst>
              <a:path w="12337" h="11794" extrusionOk="0">
                <a:moveTo>
                  <a:pt x="9280" y="1"/>
                </a:moveTo>
                <a:cubicBezTo>
                  <a:pt x="8570" y="1"/>
                  <a:pt x="7862" y="273"/>
                  <a:pt x="7327" y="818"/>
                </a:cubicBezTo>
                <a:lnTo>
                  <a:pt x="1069" y="7055"/>
                </a:lnTo>
                <a:cubicBezTo>
                  <a:pt x="0" y="8125"/>
                  <a:pt x="0" y="9887"/>
                  <a:pt x="1069" y="10976"/>
                </a:cubicBezTo>
                <a:cubicBezTo>
                  <a:pt x="1614" y="11521"/>
                  <a:pt x="2327" y="11793"/>
                  <a:pt x="3040" y="11793"/>
                </a:cubicBezTo>
                <a:cubicBezTo>
                  <a:pt x="3753" y="11793"/>
                  <a:pt x="4466" y="11521"/>
                  <a:pt x="5010" y="10976"/>
                </a:cubicBezTo>
                <a:lnTo>
                  <a:pt x="11248" y="4738"/>
                </a:lnTo>
                <a:cubicBezTo>
                  <a:pt x="12337" y="3649"/>
                  <a:pt x="12337" y="1887"/>
                  <a:pt x="11248" y="818"/>
                </a:cubicBezTo>
                <a:cubicBezTo>
                  <a:pt x="10703" y="273"/>
                  <a:pt x="9990" y="1"/>
                  <a:pt x="928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24"/>
          <p:cNvSpPr/>
          <p:nvPr/>
        </p:nvSpPr>
        <p:spPr>
          <a:xfrm rot="10800000">
            <a:off x="8513400" y="2338563"/>
            <a:ext cx="152500" cy="138525"/>
          </a:xfrm>
          <a:custGeom>
            <a:avLst/>
            <a:gdLst/>
            <a:ahLst/>
            <a:cxnLst/>
            <a:rect l="l" t="t" r="r" b="b"/>
            <a:pathLst>
              <a:path w="6100" h="5541" extrusionOk="0">
                <a:moveTo>
                  <a:pt x="3043" y="0"/>
                </a:moveTo>
                <a:cubicBezTo>
                  <a:pt x="2332" y="0"/>
                  <a:pt x="1624" y="273"/>
                  <a:pt x="1090" y="817"/>
                </a:cubicBezTo>
                <a:cubicBezTo>
                  <a:pt x="1" y="1887"/>
                  <a:pt x="1" y="3649"/>
                  <a:pt x="1090" y="4738"/>
                </a:cubicBezTo>
                <a:cubicBezTo>
                  <a:pt x="1624" y="5273"/>
                  <a:pt x="2332" y="5540"/>
                  <a:pt x="3043" y="5540"/>
                </a:cubicBezTo>
                <a:cubicBezTo>
                  <a:pt x="3753" y="5540"/>
                  <a:pt x="4466" y="5273"/>
                  <a:pt x="5011" y="4738"/>
                </a:cubicBezTo>
                <a:cubicBezTo>
                  <a:pt x="6100" y="3649"/>
                  <a:pt x="6100" y="1887"/>
                  <a:pt x="5011" y="817"/>
                </a:cubicBezTo>
                <a:cubicBezTo>
                  <a:pt x="4466" y="273"/>
                  <a:pt x="3753" y="0"/>
                  <a:pt x="30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24"/>
          <p:cNvSpPr/>
          <p:nvPr/>
        </p:nvSpPr>
        <p:spPr>
          <a:xfrm rot="10800000">
            <a:off x="8573563" y="3058638"/>
            <a:ext cx="308425" cy="294850"/>
          </a:xfrm>
          <a:custGeom>
            <a:avLst/>
            <a:gdLst/>
            <a:ahLst/>
            <a:cxnLst/>
            <a:rect l="l" t="t" r="r" b="b"/>
            <a:pathLst>
              <a:path w="12337" h="11794" extrusionOk="0">
                <a:moveTo>
                  <a:pt x="9280" y="1"/>
                </a:moveTo>
                <a:cubicBezTo>
                  <a:pt x="8570" y="1"/>
                  <a:pt x="7862" y="273"/>
                  <a:pt x="7327" y="818"/>
                </a:cubicBezTo>
                <a:lnTo>
                  <a:pt x="1069" y="7055"/>
                </a:lnTo>
                <a:cubicBezTo>
                  <a:pt x="0" y="8125"/>
                  <a:pt x="0" y="9887"/>
                  <a:pt x="1069" y="10976"/>
                </a:cubicBezTo>
                <a:cubicBezTo>
                  <a:pt x="1614" y="11521"/>
                  <a:pt x="2327" y="11793"/>
                  <a:pt x="3040" y="11793"/>
                </a:cubicBezTo>
                <a:cubicBezTo>
                  <a:pt x="3753" y="11793"/>
                  <a:pt x="4466" y="11521"/>
                  <a:pt x="5010" y="10976"/>
                </a:cubicBezTo>
                <a:lnTo>
                  <a:pt x="11248" y="4738"/>
                </a:lnTo>
                <a:cubicBezTo>
                  <a:pt x="12337" y="3649"/>
                  <a:pt x="12337" y="1887"/>
                  <a:pt x="11248" y="818"/>
                </a:cubicBezTo>
                <a:cubicBezTo>
                  <a:pt x="10703" y="273"/>
                  <a:pt x="9990" y="1"/>
                  <a:pt x="928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24"/>
          <p:cNvSpPr/>
          <p:nvPr/>
        </p:nvSpPr>
        <p:spPr>
          <a:xfrm>
            <a:off x="257413" y="2561718"/>
            <a:ext cx="582599" cy="564400"/>
          </a:xfrm>
          <a:custGeom>
            <a:avLst/>
            <a:gdLst/>
            <a:ahLst/>
            <a:cxnLst/>
            <a:rect l="l" t="t" r="r" b="b"/>
            <a:pathLst>
              <a:path w="17447" h="16902" extrusionOk="0">
                <a:moveTo>
                  <a:pt x="14390" y="0"/>
                </a:moveTo>
                <a:cubicBezTo>
                  <a:pt x="13679" y="0"/>
                  <a:pt x="12972" y="272"/>
                  <a:pt x="12437" y="817"/>
                </a:cubicBezTo>
                <a:lnTo>
                  <a:pt x="1090" y="12164"/>
                </a:lnTo>
                <a:cubicBezTo>
                  <a:pt x="1" y="13253"/>
                  <a:pt x="1" y="14996"/>
                  <a:pt x="1090" y="16085"/>
                </a:cubicBezTo>
                <a:cubicBezTo>
                  <a:pt x="1625" y="16629"/>
                  <a:pt x="2333" y="16902"/>
                  <a:pt x="3043" y="16902"/>
                </a:cubicBezTo>
                <a:cubicBezTo>
                  <a:pt x="3753" y="16902"/>
                  <a:pt x="4466" y="16629"/>
                  <a:pt x="5011" y="16085"/>
                </a:cubicBezTo>
                <a:lnTo>
                  <a:pt x="16358" y="4738"/>
                </a:lnTo>
                <a:cubicBezTo>
                  <a:pt x="17447" y="3649"/>
                  <a:pt x="17447" y="1886"/>
                  <a:pt x="16358" y="817"/>
                </a:cubicBezTo>
                <a:cubicBezTo>
                  <a:pt x="15813" y="272"/>
                  <a:pt x="15100" y="0"/>
                  <a:pt x="14390"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ext 1">
  <p:cSld name="CUSTOM_6">
    <p:spTree>
      <p:nvGrpSpPr>
        <p:cNvPr id="1" name="Shape 398"/>
        <p:cNvGrpSpPr/>
        <p:nvPr/>
      </p:nvGrpSpPr>
      <p:grpSpPr>
        <a:xfrm>
          <a:off x="0" y="0"/>
          <a:ext cx="0" cy="0"/>
          <a:chOff x="0" y="0"/>
          <a:chExt cx="0" cy="0"/>
        </a:xfrm>
      </p:grpSpPr>
      <p:pic>
        <p:nvPicPr>
          <p:cNvPr id="399" name="Google Shape;399;p25"/>
          <p:cNvPicPr preferRelativeResize="0"/>
          <p:nvPr/>
        </p:nvPicPr>
        <p:blipFill>
          <a:blip r:embed="rId2">
            <a:alphaModFix amt="10000"/>
          </a:blip>
          <a:stretch>
            <a:fillRect/>
          </a:stretch>
        </p:blipFill>
        <p:spPr>
          <a:xfrm>
            <a:off x="140075" y="189425"/>
            <a:ext cx="8863826" cy="4847374"/>
          </a:xfrm>
          <a:prstGeom prst="rect">
            <a:avLst/>
          </a:prstGeom>
          <a:noFill/>
          <a:ln>
            <a:noFill/>
          </a:ln>
        </p:spPr>
      </p:pic>
      <p:sp>
        <p:nvSpPr>
          <p:cNvPr id="400" name="Google Shape;400;p25"/>
          <p:cNvSpPr txBox="1">
            <a:spLocks noGrp="1"/>
          </p:cNvSpPr>
          <p:nvPr>
            <p:ph type="title"/>
          </p:nvPr>
        </p:nvSpPr>
        <p:spPr>
          <a:xfrm>
            <a:off x="621100" y="368825"/>
            <a:ext cx="7901700" cy="5727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a:latin typeface="Shabnam" panose="020B0603030804020204" pitchFamily="34" charset="-78"/>
                <a:cs typeface="Shabnam" panose="020B0603030804020204" pitchFamily="34" charset="-78"/>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dirty="0"/>
          </a:p>
        </p:txBody>
      </p:sp>
      <p:sp>
        <p:nvSpPr>
          <p:cNvPr id="401" name="Google Shape;401;p25"/>
          <p:cNvSpPr txBox="1">
            <a:spLocks noGrp="1"/>
          </p:cNvSpPr>
          <p:nvPr>
            <p:ph type="title" idx="2"/>
          </p:nvPr>
        </p:nvSpPr>
        <p:spPr>
          <a:xfrm>
            <a:off x="4989175" y="3152200"/>
            <a:ext cx="3067500" cy="5727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400"/>
              <a:buNone/>
              <a:defRPr sz="2400">
                <a:latin typeface="Shabnam" panose="020B0603030804020204" pitchFamily="34" charset="-78"/>
                <a:cs typeface="Shabnam" panose="020B0603030804020204" pitchFamily="34" charset="-78"/>
              </a:defRPr>
            </a:lvl1pPr>
            <a:lvl2pPr lvl="1" algn="r" rtl="0">
              <a:spcBef>
                <a:spcPts val="0"/>
              </a:spcBef>
              <a:spcAft>
                <a:spcPts val="0"/>
              </a:spcAft>
              <a:buSzPts val="2400"/>
              <a:buNone/>
              <a:defRPr sz="2400"/>
            </a:lvl2pPr>
            <a:lvl3pPr lvl="2" algn="r" rtl="0">
              <a:spcBef>
                <a:spcPts val="0"/>
              </a:spcBef>
              <a:spcAft>
                <a:spcPts val="0"/>
              </a:spcAft>
              <a:buSzPts val="2400"/>
              <a:buNone/>
              <a:defRPr sz="2400"/>
            </a:lvl3pPr>
            <a:lvl4pPr lvl="3" algn="r" rtl="0">
              <a:spcBef>
                <a:spcPts val="0"/>
              </a:spcBef>
              <a:spcAft>
                <a:spcPts val="0"/>
              </a:spcAft>
              <a:buSzPts val="2400"/>
              <a:buNone/>
              <a:defRPr sz="2400"/>
            </a:lvl4pPr>
            <a:lvl5pPr lvl="4" algn="r" rtl="0">
              <a:spcBef>
                <a:spcPts val="0"/>
              </a:spcBef>
              <a:spcAft>
                <a:spcPts val="0"/>
              </a:spcAft>
              <a:buSzPts val="2400"/>
              <a:buNone/>
              <a:defRPr sz="2400"/>
            </a:lvl5pPr>
            <a:lvl6pPr lvl="5" algn="r" rtl="0">
              <a:spcBef>
                <a:spcPts val="0"/>
              </a:spcBef>
              <a:spcAft>
                <a:spcPts val="0"/>
              </a:spcAft>
              <a:buSzPts val="2400"/>
              <a:buNone/>
              <a:defRPr sz="2400"/>
            </a:lvl6pPr>
            <a:lvl7pPr lvl="6" algn="r" rtl="0">
              <a:spcBef>
                <a:spcPts val="0"/>
              </a:spcBef>
              <a:spcAft>
                <a:spcPts val="0"/>
              </a:spcAft>
              <a:buSzPts val="2400"/>
              <a:buNone/>
              <a:defRPr sz="2400"/>
            </a:lvl7pPr>
            <a:lvl8pPr lvl="7" algn="r" rtl="0">
              <a:spcBef>
                <a:spcPts val="0"/>
              </a:spcBef>
              <a:spcAft>
                <a:spcPts val="0"/>
              </a:spcAft>
              <a:buSzPts val="2400"/>
              <a:buNone/>
              <a:defRPr sz="2400"/>
            </a:lvl8pPr>
            <a:lvl9pPr lvl="8" algn="r" rtl="0">
              <a:spcBef>
                <a:spcPts val="0"/>
              </a:spcBef>
              <a:spcAft>
                <a:spcPts val="0"/>
              </a:spcAft>
              <a:buSzPts val="2400"/>
              <a:buNone/>
              <a:defRPr sz="2400"/>
            </a:lvl9pPr>
          </a:lstStyle>
          <a:p>
            <a:endParaRPr dirty="0"/>
          </a:p>
        </p:txBody>
      </p:sp>
      <p:sp>
        <p:nvSpPr>
          <p:cNvPr id="402" name="Google Shape;402;p25"/>
          <p:cNvSpPr txBox="1">
            <a:spLocks noGrp="1"/>
          </p:cNvSpPr>
          <p:nvPr>
            <p:ph type="subTitle" idx="1"/>
          </p:nvPr>
        </p:nvSpPr>
        <p:spPr>
          <a:xfrm>
            <a:off x="4989175" y="1913500"/>
            <a:ext cx="3067500" cy="12387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atin typeface="Shabnam" panose="020B0603030804020204" pitchFamily="34" charset="-78"/>
                <a:cs typeface="Shabnam" panose="020B0603030804020204" pitchFamily="34" charset="-78"/>
              </a:defRPr>
            </a:lvl1pPr>
            <a:lvl2pPr lvl="1" algn="r" rtl="0">
              <a:spcBef>
                <a:spcPts val="0"/>
              </a:spcBef>
              <a:spcAft>
                <a:spcPts val="0"/>
              </a:spcAft>
              <a:buSzPts val="1500"/>
              <a:buNone/>
              <a:defRPr/>
            </a:lvl2pPr>
            <a:lvl3pPr lvl="2" algn="r" rtl="0">
              <a:spcBef>
                <a:spcPts val="0"/>
              </a:spcBef>
              <a:spcAft>
                <a:spcPts val="0"/>
              </a:spcAft>
              <a:buSzPts val="1500"/>
              <a:buNone/>
              <a:defRPr/>
            </a:lvl3pPr>
            <a:lvl4pPr lvl="3" algn="r" rtl="0">
              <a:spcBef>
                <a:spcPts val="0"/>
              </a:spcBef>
              <a:spcAft>
                <a:spcPts val="0"/>
              </a:spcAft>
              <a:buSzPts val="1500"/>
              <a:buNone/>
              <a:defRPr/>
            </a:lvl4pPr>
            <a:lvl5pPr lvl="4" algn="r" rtl="0">
              <a:spcBef>
                <a:spcPts val="0"/>
              </a:spcBef>
              <a:spcAft>
                <a:spcPts val="0"/>
              </a:spcAft>
              <a:buSzPts val="1500"/>
              <a:buNone/>
              <a:defRPr/>
            </a:lvl5pPr>
            <a:lvl6pPr lvl="5" algn="r" rtl="0">
              <a:spcBef>
                <a:spcPts val="0"/>
              </a:spcBef>
              <a:spcAft>
                <a:spcPts val="0"/>
              </a:spcAft>
              <a:buSzPts val="1500"/>
              <a:buNone/>
              <a:defRPr/>
            </a:lvl6pPr>
            <a:lvl7pPr lvl="6" algn="r" rtl="0">
              <a:spcBef>
                <a:spcPts val="0"/>
              </a:spcBef>
              <a:spcAft>
                <a:spcPts val="0"/>
              </a:spcAft>
              <a:buSzPts val="1500"/>
              <a:buNone/>
              <a:defRPr/>
            </a:lvl7pPr>
            <a:lvl8pPr lvl="7" algn="r" rtl="0">
              <a:spcBef>
                <a:spcPts val="0"/>
              </a:spcBef>
              <a:spcAft>
                <a:spcPts val="0"/>
              </a:spcAft>
              <a:buSzPts val="1500"/>
              <a:buNone/>
              <a:defRPr/>
            </a:lvl8pPr>
            <a:lvl9pPr lvl="8" algn="r" rtl="0">
              <a:spcBef>
                <a:spcPts val="0"/>
              </a:spcBef>
              <a:spcAft>
                <a:spcPts val="0"/>
              </a:spcAft>
              <a:buSzPts val="1500"/>
              <a:buNone/>
              <a:defRPr/>
            </a:lvl9pPr>
          </a:lstStyle>
          <a:p>
            <a:endParaRPr dirty="0"/>
          </a:p>
        </p:txBody>
      </p:sp>
      <p:sp>
        <p:nvSpPr>
          <p:cNvPr id="403" name="Google Shape;403;p25"/>
          <p:cNvSpPr>
            <a:spLocks noGrp="1"/>
          </p:cNvSpPr>
          <p:nvPr>
            <p:ph type="pic" idx="3"/>
          </p:nvPr>
        </p:nvSpPr>
        <p:spPr>
          <a:xfrm>
            <a:off x="1513950" y="1538200"/>
            <a:ext cx="2562300" cy="2562000"/>
          </a:xfrm>
          <a:prstGeom prst="ellipse">
            <a:avLst/>
          </a:prstGeom>
          <a:noFill/>
          <a:ln w="19050" cap="flat" cmpd="sng">
            <a:solidFill>
              <a:schemeClr val="accent2"/>
            </a:solidFill>
            <a:prstDash val="solid"/>
            <a:round/>
            <a:headEnd type="none" w="sm" len="sm"/>
            <a:tailEnd type="none" w="sm" len="sm"/>
          </a:ln>
        </p:spPr>
      </p:sp>
      <p:sp>
        <p:nvSpPr>
          <p:cNvPr id="404" name="Google Shape;404;p25"/>
          <p:cNvSpPr/>
          <p:nvPr/>
        </p:nvSpPr>
        <p:spPr>
          <a:xfrm>
            <a:off x="1077375" y="4576863"/>
            <a:ext cx="853825" cy="852000"/>
          </a:xfrm>
          <a:custGeom>
            <a:avLst/>
            <a:gdLst/>
            <a:ahLst/>
            <a:cxnLst/>
            <a:rect l="l" t="t" r="r" b="b"/>
            <a:pathLst>
              <a:path w="34153" h="34080" extrusionOk="0">
                <a:moveTo>
                  <a:pt x="33971" y="0"/>
                </a:moveTo>
                <a:cubicBezTo>
                  <a:pt x="33941" y="0"/>
                  <a:pt x="33911" y="12"/>
                  <a:pt x="33883" y="39"/>
                </a:cubicBezTo>
                <a:lnTo>
                  <a:pt x="60" y="33862"/>
                </a:lnTo>
                <a:cubicBezTo>
                  <a:pt x="1" y="33921"/>
                  <a:pt x="1" y="34001"/>
                  <a:pt x="60" y="34040"/>
                </a:cubicBezTo>
                <a:cubicBezTo>
                  <a:pt x="80" y="34060"/>
                  <a:pt x="100" y="34080"/>
                  <a:pt x="140" y="34080"/>
                </a:cubicBezTo>
                <a:cubicBezTo>
                  <a:pt x="179" y="34080"/>
                  <a:pt x="219" y="34060"/>
                  <a:pt x="239" y="34040"/>
                </a:cubicBezTo>
                <a:lnTo>
                  <a:pt x="34061" y="218"/>
                </a:lnTo>
                <a:cubicBezTo>
                  <a:pt x="34152" y="126"/>
                  <a:pt x="34069" y="0"/>
                  <a:pt x="339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25"/>
          <p:cNvSpPr/>
          <p:nvPr/>
        </p:nvSpPr>
        <p:spPr>
          <a:xfrm>
            <a:off x="536275" y="3658263"/>
            <a:ext cx="852525" cy="851775"/>
          </a:xfrm>
          <a:custGeom>
            <a:avLst/>
            <a:gdLst/>
            <a:ahLst/>
            <a:cxnLst/>
            <a:rect l="l" t="t" r="r" b="b"/>
            <a:pathLst>
              <a:path w="34101" h="34071" extrusionOk="0">
                <a:moveTo>
                  <a:pt x="33965" y="0"/>
                </a:moveTo>
                <a:cubicBezTo>
                  <a:pt x="33932" y="0"/>
                  <a:pt x="33903" y="10"/>
                  <a:pt x="33883" y="30"/>
                </a:cubicBezTo>
                <a:lnTo>
                  <a:pt x="60" y="33853"/>
                </a:lnTo>
                <a:cubicBezTo>
                  <a:pt x="1" y="33912"/>
                  <a:pt x="1" y="33991"/>
                  <a:pt x="60" y="34031"/>
                </a:cubicBezTo>
                <a:cubicBezTo>
                  <a:pt x="80" y="34051"/>
                  <a:pt x="120" y="34070"/>
                  <a:pt x="140" y="34070"/>
                </a:cubicBezTo>
                <a:cubicBezTo>
                  <a:pt x="179" y="34070"/>
                  <a:pt x="219" y="34051"/>
                  <a:pt x="239" y="34031"/>
                </a:cubicBezTo>
                <a:lnTo>
                  <a:pt x="34061" y="208"/>
                </a:lnTo>
                <a:cubicBezTo>
                  <a:pt x="34101" y="168"/>
                  <a:pt x="34101" y="89"/>
                  <a:pt x="34061" y="30"/>
                </a:cubicBezTo>
                <a:cubicBezTo>
                  <a:pt x="34031" y="10"/>
                  <a:pt x="33997" y="0"/>
                  <a:pt x="339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25"/>
          <p:cNvSpPr/>
          <p:nvPr/>
        </p:nvSpPr>
        <p:spPr>
          <a:xfrm>
            <a:off x="985300" y="4308388"/>
            <a:ext cx="1019350" cy="949675"/>
          </a:xfrm>
          <a:custGeom>
            <a:avLst/>
            <a:gdLst/>
            <a:ahLst/>
            <a:cxnLst/>
            <a:rect l="l" t="t" r="r" b="b"/>
            <a:pathLst>
              <a:path w="40774" h="37987" extrusionOk="0">
                <a:moveTo>
                  <a:pt x="34932" y="243"/>
                </a:moveTo>
                <a:cubicBezTo>
                  <a:pt x="38833" y="243"/>
                  <a:pt x="40774" y="4956"/>
                  <a:pt x="38021" y="7709"/>
                </a:cubicBezTo>
                <a:lnTo>
                  <a:pt x="9288" y="36442"/>
                </a:lnTo>
                <a:cubicBezTo>
                  <a:pt x="8415" y="37376"/>
                  <a:pt x="7241" y="37847"/>
                  <a:pt x="6066" y="37847"/>
                </a:cubicBezTo>
                <a:cubicBezTo>
                  <a:pt x="4949" y="37847"/>
                  <a:pt x="3830" y="37420"/>
                  <a:pt x="2971" y="36561"/>
                </a:cubicBezTo>
                <a:cubicBezTo>
                  <a:pt x="1228" y="34819"/>
                  <a:pt x="1268" y="31947"/>
                  <a:pt x="3090" y="30264"/>
                </a:cubicBezTo>
                <a:lnTo>
                  <a:pt x="31823" y="1531"/>
                </a:lnTo>
                <a:cubicBezTo>
                  <a:pt x="32655" y="699"/>
                  <a:pt x="33764" y="243"/>
                  <a:pt x="34932" y="243"/>
                </a:cubicBezTo>
                <a:close/>
                <a:moveTo>
                  <a:pt x="34932" y="1"/>
                </a:moveTo>
                <a:cubicBezTo>
                  <a:pt x="33749" y="1"/>
                  <a:pt x="32566" y="451"/>
                  <a:pt x="31665" y="1352"/>
                </a:cubicBezTo>
                <a:lnTo>
                  <a:pt x="2912" y="30086"/>
                </a:lnTo>
                <a:cubicBezTo>
                  <a:pt x="1" y="32997"/>
                  <a:pt x="2060" y="37987"/>
                  <a:pt x="6199" y="37987"/>
                </a:cubicBezTo>
                <a:cubicBezTo>
                  <a:pt x="7407" y="37987"/>
                  <a:pt x="8595" y="37492"/>
                  <a:pt x="9466" y="36640"/>
                </a:cubicBezTo>
                <a:lnTo>
                  <a:pt x="38200" y="7907"/>
                </a:lnTo>
                <a:cubicBezTo>
                  <a:pt x="40002" y="6085"/>
                  <a:pt x="40002" y="3154"/>
                  <a:pt x="38200" y="1352"/>
                </a:cubicBezTo>
                <a:cubicBezTo>
                  <a:pt x="37299" y="451"/>
                  <a:pt x="36115" y="1"/>
                  <a:pt x="349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25"/>
          <p:cNvSpPr/>
          <p:nvPr/>
        </p:nvSpPr>
        <p:spPr>
          <a:xfrm>
            <a:off x="535300" y="4124163"/>
            <a:ext cx="1028750" cy="1309400"/>
          </a:xfrm>
          <a:custGeom>
            <a:avLst/>
            <a:gdLst/>
            <a:ahLst/>
            <a:cxnLst/>
            <a:rect l="l" t="t" r="r" b="b"/>
            <a:pathLst>
              <a:path w="41150" h="52376" extrusionOk="0">
                <a:moveTo>
                  <a:pt x="38099" y="1"/>
                </a:moveTo>
                <a:cubicBezTo>
                  <a:pt x="37388" y="1"/>
                  <a:pt x="36677" y="273"/>
                  <a:pt x="36140" y="820"/>
                </a:cubicBezTo>
                <a:lnTo>
                  <a:pt x="4099" y="32861"/>
                </a:lnTo>
                <a:cubicBezTo>
                  <a:pt x="2990" y="33930"/>
                  <a:pt x="2951" y="35692"/>
                  <a:pt x="4000" y="36821"/>
                </a:cubicBezTo>
                <a:cubicBezTo>
                  <a:pt x="4542" y="37383"/>
                  <a:pt x="5267" y="37665"/>
                  <a:pt x="5995" y="37665"/>
                </a:cubicBezTo>
                <a:cubicBezTo>
                  <a:pt x="6703" y="37665"/>
                  <a:pt x="7414" y="37398"/>
                  <a:pt x="7961" y="36861"/>
                </a:cubicBezTo>
                <a:lnTo>
                  <a:pt x="10436" y="34385"/>
                </a:lnTo>
                <a:cubicBezTo>
                  <a:pt x="10704" y="34108"/>
                  <a:pt x="11060" y="33969"/>
                  <a:pt x="11416" y="33969"/>
                </a:cubicBezTo>
                <a:cubicBezTo>
                  <a:pt x="11773" y="33969"/>
                  <a:pt x="12129" y="34108"/>
                  <a:pt x="12397" y="34385"/>
                </a:cubicBezTo>
                <a:cubicBezTo>
                  <a:pt x="12931" y="34920"/>
                  <a:pt x="12931" y="35791"/>
                  <a:pt x="12397" y="36346"/>
                </a:cubicBezTo>
                <a:lnTo>
                  <a:pt x="1089" y="47653"/>
                </a:lnTo>
                <a:cubicBezTo>
                  <a:pt x="0" y="48722"/>
                  <a:pt x="0" y="50485"/>
                  <a:pt x="1089" y="51574"/>
                </a:cubicBezTo>
                <a:cubicBezTo>
                  <a:pt x="1634" y="52109"/>
                  <a:pt x="2342" y="52376"/>
                  <a:pt x="3050" y="52376"/>
                </a:cubicBezTo>
                <a:cubicBezTo>
                  <a:pt x="3758" y="52376"/>
                  <a:pt x="4466" y="52109"/>
                  <a:pt x="5010" y="51574"/>
                </a:cubicBezTo>
                <a:lnTo>
                  <a:pt x="34952" y="21613"/>
                </a:lnTo>
                <a:cubicBezTo>
                  <a:pt x="36021" y="20543"/>
                  <a:pt x="36021" y="18781"/>
                  <a:pt x="34952" y="17692"/>
                </a:cubicBezTo>
                <a:cubicBezTo>
                  <a:pt x="34407" y="17157"/>
                  <a:pt x="33694" y="16890"/>
                  <a:pt x="32981" y="16890"/>
                </a:cubicBezTo>
                <a:cubicBezTo>
                  <a:pt x="32268" y="16890"/>
                  <a:pt x="31555" y="17157"/>
                  <a:pt x="31011" y="17692"/>
                </a:cubicBezTo>
                <a:lnTo>
                  <a:pt x="27783" y="20959"/>
                </a:lnTo>
                <a:cubicBezTo>
                  <a:pt x="27506" y="21227"/>
                  <a:pt x="27149" y="21360"/>
                  <a:pt x="26795" y="21360"/>
                </a:cubicBezTo>
                <a:cubicBezTo>
                  <a:pt x="26441" y="21360"/>
                  <a:pt x="26090" y="21227"/>
                  <a:pt x="25823" y="20959"/>
                </a:cubicBezTo>
                <a:cubicBezTo>
                  <a:pt x="25268" y="20425"/>
                  <a:pt x="25268" y="19533"/>
                  <a:pt x="25823" y="18999"/>
                </a:cubicBezTo>
                <a:lnTo>
                  <a:pt x="40001" y="4820"/>
                </a:lnTo>
                <a:cubicBezTo>
                  <a:pt x="41110" y="3751"/>
                  <a:pt x="41150" y="1988"/>
                  <a:pt x="40100" y="860"/>
                </a:cubicBezTo>
                <a:cubicBezTo>
                  <a:pt x="39558" y="288"/>
                  <a:pt x="38829" y="1"/>
                  <a:pt x="38099"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25"/>
          <p:cNvSpPr/>
          <p:nvPr/>
        </p:nvSpPr>
        <p:spPr>
          <a:xfrm>
            <a:off x="472925" y="3172138"/>
            <a:ext cx="1705500" cy="1691125"/>
          </a:xfrm>
          <a:custGeom>
            <a:avLst/>
            <a:gdLst/>
            <a:ahLst/>
            <a:cxnLst/>
            <a:rect l="l" t="t" r="r" b="b"/>
            <a:pathLst>
              <a:path w="68220" h="67645" extrusionOk="0">
                <a:moveTo>
                  <a:pt x="65157" y="1"/>
                </a:moveTo>
                <a:cubicBezTo>
                  <a:pt x="64419" y="1"/>
                  <a:pt x="63682" y="288"/>
                  <a:pt x="63130" y="861"/>
                </a:cubicBezTo>
                <a:lnTo>
                  <a:pt x="53328" y="10663"/>
                </a:lnTo>
                <a:cubicBezTo>
                  <a:pt x="53051" y="10930"/>
                  <a:pt x="52694" y="11064"/>
                  <a:pt x="52338" y="11064"/>
                </a:cubicBezTo>
                <a:cubicBezTo>
                  <a:pt x="51982" y="11064"/>
                  <a:pt x="51625" y="10930"/>
                  <a:pt x="51348" y="10663"/>
                </a:cubicBezTo>
                <a:cubicBezTo>
                  <a:pt x="50813" y="10108"/>
                  <a:pt x="50813" y="9237"/>
                  <a:pt x="51348" y="8702"/>
                </a:cubicBezTo>
                <a:lnTo>
                  <a:pt x="53249" y="6821"/>
                </a:lnTo>
                <a:cubicBezTo>
                  <a:pt x="54358" y="5732"/>
                  <a:pt x="54397" y="3969"/>
                  <a:pt x="53348" y="2861"/>
                </a:cubicBezTo>
                <a:cubicBezTo>
                  <a:pt x="52796" y="2289"/>
                  <a:pt x="52066" y="2001"/>
                  <a:pt x="51339" y="2001"/>
                </a:cubicBezTo>
                <a:cubicBezTo>
                  <a:pt x="50631" y="2001"/>
                  <a:pt x="49925" y="2274"/>
                  <a:pt x="49387" y="2821"/>
                </a:cubicBezTo>
                <a:lnTo>
                  <a:pt x="33130" y="19059"/>
                </a:lnTo>
                <a:cubicBezTo>
                  <a:pt x="32857" y="19353"/>
                  <a:pt x="32483" y="19503"/>
                  <a:pt x="32106" y="19503"/>
                </a:cubicBezTo>
                <a:cubicBezTo>
                  <a:pt x="31798" y="19503"/>
                  <a:pt x="31487" y="19403"/>
                  <a:pt x="31229" y="19198"/>
                </a:cubicBezTo>
                <a:cubicBezTo>
                  <a:pt x="30595" y="18683"/>
                  <a:pt x="30555" y="17732"/>
                  <a:pt x="31130" y="17138"/>
                </a:cubicBezTo>
                <a:lnTo>
                  <a:pt x="33229" y="15039"/>
                </a:lnTo>
                <a:cubicBezTo>
                  <a:pt x="34338" y="13970"/>
                  <a:pt x="34377" y="12207"/>
                  <a:pt x="33347" y="11079"/>
                </a:cubicBezTo>
                <a:cubicBezTo>
                  <a:pt x="32798" y="10509"/>
                  <a:pt x="32072" y="10227"/>
                  <a:pt x="31348" y="10227"/>
                </a:cubicBezTo>
                <a:cubicBezTo>
                  <a:pt x="30637" y="10227"/>
                  <a:pt x="29927" y="10499"/>
                  <a:pt x="29387" y="11039"/>
                </a:cubicBezTo>
                <a:lnTo>
                  <a:pt x="12258" y="28148"/>
                </a:lnTo>
                <a:cubicBezTo>
                  <a:pt x="11149" y="29237"/>
                  <a:pt x="11109" y="30980"/>
                  <a:pt x="12159" y="32109"/>
                </a:cubicBezTo>
                <a:cubicBezTo>
                  <a:pt x="12701" y="32681"/>
                  <a:pt x="13430" y="32968"/>
                  <a:pt x="14160" y="32968"/>
                </a:cubicBezTo>
                <a:cubicBezTo>
                  <a:pt x="14871" y="32968"/>
                  <a:pt x="15582" y="32696"/>
                  <a:pt x="16119" y="32148"/>
                </a:cubicBezTo>
                <a:lnTo>
                  <a:pt x="25724" y="22544"/>
                </a:lnTo>
                <a:cubicBezTo>
                  <a:pt x="26005" y="22252"/>
                  <a:pt x="26374" y="22108"/>
                  <a:pt x="26749" y="22108"/>
                </a:cubicBezTo>
                <a:cubicBezTo>
                  <a:pt x="27060" y="22108"/>
                  <a:pt x="27375" y="22208"/>
                  <a:pt x="27644" y="22406"/>
                </a:cubicBezTo>
                <a:cubicBezTo>
                  <a:pt x="28278" y="22920"/>
                  <a:pt x="28318" y="23891"/>
                  <a:pt x="27743" y="24465"/>
                </a:cubicBezTo>
                <a:lnTo>
                  <a:pt x="18159" y="34049"/>
                </a:lnTo>
                <a:cubicBezTo>
                  <a:pt x="17050" y="35119"/>
                  <a:pt x="16991" y="36881"/>
                  <a:pt x="18040" y="38010"/>
                </a:cubicBezTo>
                <a:cubicBezTo>
                  <a:pt x="18592" y="38572"/>
                  <a:pt x="19322" y="38854"/>
                  <a:pt x="20050" y="38854"/>
                </a:cubicBezTo>
                <a:cubicBezTo>
                  <a:pt x="20758" y="38854"/>
                  <a:pt x="21463" y="38587"/>
                  <a:pt x="22001" y="38050"/>
                </a:cubicBezTo>
                <a:lnTo>
                  <a:pt x="28773" y="31297"/>
                </a:lnTo>
                <a:cubicBezTo>
                  <a:pt x="29040" y="31020"/>
                  <a:pt x="29392" y="30881"/>
                  <a:pt x="29746" y="30881"/>
                </a:cubicBezTo>
                <a:cubicBezTo>
                  <a:pt x="30100" y="30881"/>
                  <a:pt x="30456" y="31020"/>
                  <a:pt x="30734" y="31297"/>
                </a:cubicBezTo>
                <a:cubicBezTo>
                  <a:pt x="31268" y="31832"/>
                  <a:pt x="31268" y="32703"/>
                  <a:pt x="30734" y="33257"/>
                </a:cubicBezTo>
                <a:lnTo>
                  <a:pt x="1149" y="62842"/>
                </a:lnTo>
                <a:cubicBezTo>
                  <a:pt x="40" y="63912"/>
                  <a:pt x="0" y="65674"/>
                  <a:pt x="1050" y="66803"/>
                </a:cubicBezTo>
                <a:cubicBezTo>
                  <a:pt x="1589" y="67362"/>
                  <a:pt x="2310" y="67644"/>
                  <a:pt x="3034" y="67644"/>
                </a:cubicBezTo>
                <a:cubicBezTo>
                  <a:pt x="3746" y="67644"/>
                  <a:pt x="4461" y="67372"/>
                  <a:pt x="5010" y="66823"/>
                </a:cubicBezTo>
                <a:lnTo>
                  <a:pt x="42912" y="28921"/>
                </a:lnTo>
                <a:cubicBezTo>
                  <a:pt x="44001" y="27851"/>
                  <a:pt x="44061" y="26089"/>
                  <a:pt x="43011" y="24960"/>
                </a:cubicBezTo>
                <a:cubicBezTo>
                  <a:pt x="42462" y="24391"/>
                  <a:pt x="41736" y="24109"/>
                  <a:pt x="41012" y="24109"/>
                </a:cubicBezTo>
                <a:cubicBezTo>
                  <a:pt x="40300" y="24109"/>
                  <a:pt x="39590" y="24381"/>
                  <a:pt x="39051" y="24921"/>
                </a:cubicBezTo>
                <a:lnTo>
                  <a:pt x="37704" y="26267"/>
                </a:lnTo>
                <a:cubicBezTo>
                  <a:pt x="37427" y="26534"/>
                  <a:pt x="37070" y="26668"/>
                  <a:pt x="36716" y="26668"/>
                </a:cubicBezTo>
                <a:cubicBezTo>
                  <a:pt x="36362" y="26668"/>
                  <a:pt x="36011" y="26534"/>
                  <a:pt x="35744" y="26267"/>
                </a:cubicBezTo>
                <a:cubicBezTo>
                  <a:pt x="35189" y="25732"/>
                  <a:pt x="35189" y="24841"/>
                  <a:pt x="35744" y="24307"/>
                </a:cubicBezTo>
                <a:lnTo>
                  <a:pt x="45110" y="14960"/>
                </a:lnTo>
                <a:cubicBezTo>
                  <a:pt x="45377" y="14683"/>
                  <a:pt x="45734" y="14544"/>
                  <a:pt x="46090" y="14544"/>
                </a:cubicBezTo>
                <a:cubicBezTo>
                  <a:pt x="46447" y="14544"/>
                  <a:pt x="46803" y="14683"/>
                  <a:pt x="47071" y="14960"/>
                </a:cubicBezTo>
                <a:cubicBezTo>
                  <a:pt x="47605" y="15495"/>
                  <a:pt x="47605" y="16366"/>
                  <a:pt x="47071" y="16920"/>
                </a:cubicBezTo>
                <a:lnTo>
                  <a:pt x="46100" y="17891"/>
                </a:lnTo>
                <a:cubicBezTo>
                  <a:pt x="44991" y="18960"/>
                  <a:pt x="44952" y="20722"/>
                  <a:pt x="46001" y="21851"/>
                </a:cubicBezTo>
                <a:cubicBezTo>
                  <a:pt x="46541" y="22411"/>
                  <a:pt x="47262" y="22693"/>
                  <a:pt x="47986" y="22693"/>
                </a:cubicBezTo>
                <a:cubicBezTo>
                  <a:pt x="48697" y="22693"/>
                  <a:pt x="49412" y="22420"/>
                  <a:pt x="49962" y="21871"/>
                </a:cubicBezTo>
                <a:lnTo>
                  <a:pt x="67130" y="4722"/>
                </a:lnTo>
                <a:cubicBezTo>
                  <a:pt x="68220" y="3613"/>
                  <a:pt x="68200" y="1831"/>
                  <a:pt x="67091" y="761"/>
                </a:cubicBezTo>
                <a:cubicBezTo>
                  <a:pt x="66545" y="254"/>
                  <a:pt x="65850" y="1"/>
                  <a:pt x="651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25"/>
          <p:cNvSpPr/>
          <p:nvPr/>
        </p:nvSpPr>
        <p:spPr>
          <a:xfrm>
            <a:off x="112525" y="4084138"/>
            <a:ext cx="595075" cy="581275"/>
          </a:xfrm>
          <a:custGeom>
            <a:avLst/>
            <a:gdLst/>
            <a:ahLst/>
            <a:cxnLst/>
            <a:rect l="l" t="t" r="r" b="b"/>
            <a:pathLst>
              <a:path w="23803" h="23251" extrusionOk="0">
                <a:moveTo>
                  <a:pt x="20746" y="0"/>
                </a:moveTo>
                <a:cubicBezTo>
                  <a:pt x="20035" y="0"/>
                  <a:pt x="19327" y="273"/>
                  <a:pt x="18793" y="817"/>
                </a:cubicBezTo>
                <a:lnTo>
                  <a:pt x="1089" y="18521"/>
                </a:lnTo>
                <a:cubicBezTo>
                  <a:pt x="0" y="19610"/>
                  <a:pt x="0" y="21352"/>
                  <a:pt x="1089" y="22441"/>
                </a:cubicBezTo>
                <a:cubicBezTo>
                  <a:pt x="1621" y="22983"/>
                  <a:pt x="2325" y="23251"/>
                  <a:pt x="3032" y="23251"/>
                </a:cubicBezTo>
                <a:cubicBezTo>
                  <a:pt x="3746" y="23251"/>
                  <a:pt x="4463" y="22979"/>
                  <a:pt x="5010" y="22441"/>
                </a:cubicBezTo>
                <a:lnTo>
                  <a:pt x="22713" y="4738"/>
                </a:lnTo>
                <a:cubicBezTo>
                  <a:pt x="23803" y="3649"/>
                  <a:pt x="23803" y="1906"/>
                  <a:pt x="22713" y="817"/>
                </a:cubicBezTo>
                <a:cubicBezTo>
                  <a:pt x="22169" y="273"/>
                  <a:pt x="21456" y="0"/>
                  <a:pt x="207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ext 2">
  <p:cSld name="CUSTOM_6_1">
    <p:spTree>
      <p:nvGrpSpPr>
        <p:cNvPr id="1" name="Shape 410"/>
        <p:cNvGrpSpPr/>
        <p:nvPr/>
      </p:nvGrpSpPr>
      <p:grpSpPr>
        <a:xfrm>
          <a:off x="0" y="0"/>
          <a:ext cx="0" cy="0"/>
          <a:chOff x="0" y="0"/>
          <a:chExt cx="0" cy="0"/>
        </a:xfrm>
      </p:grpSpPr>
      <p:pic>
        <p:nvPicPr>
          <p:cNvPr id="411" name="Google Shape;411;p26"/>
          <p:cNvPicPr preferRelativeResize="0"/>
          <p:nvPr/>
        </p:nvPicPr>
        <p:blipFill>
          <a:blip r:embed="rId2">
            <a:alphaModFix amt="10000"/>
          </a:blip>
          <a:stretch>
            <a:fillRect/>
          </a:stretch>
        </p:blipFill>
        <p:spPr>
          <a:xfrm>
            <a:off x="140075" y="189425"/>
            <a:ext cx="8863826" cy="4847374"/>
          </a:xfrm>
          <a:prstGeom prst="rect">
            <a:avLst/>
          </a:prstGeom>
          <a:noFill/>
          <a:ln>
            <a:noFill/>
          </a:ln>
        </p:spPr>
      </p:pic>
      <p:sp>
        <p:nvSpPr>
          <p:cNvPr id="412" name="Google Shape;412;p26"/>
          <p:cNvSpPr txBox="1">
            <a:spLocks noGrp="1"/>
          </p:cNvSpPr>
          <p:nvPr>
            <p:ph type="title"/>
          </p:nvPr>
        </p:nvSpPr>
        <p:spPr>
          <a:xfrm>
            <a:off x="621100" y="368825"/>
            <a:ext cx="79017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atin typeface="Shabnam" panose="020B0603030804020204" pitchFamily="34" charset="-78"/>
                <a:cs typeface="Shabnam" panose="020B0603030804020204" pitchFamily="34" charset="-78"/>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dirty="0"/>
          </a:p>
        </p:txBody>
      </p:sp>
      <p:sp>
        <p:nvSpPr>
          <p:cNvPr id="413" name="Google Shape;413;p26"/>
          <p:cNvSpPr txBox="1">
            <a:spLocks noGrp="1"/>
          </p:cNvSpPr>
          <p:nvPr>
            <p:ph type="title" idx="2"/>
          </p:nvPr>
        </p:nvSpPr>
        <p:spPr>
          <a:xfrm>
            <a:off x="990850" y="3105588"/>
            <a:ext cx="2850300" cy="5322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atin typeface="Shabnam" panose="020B0603030804020204" pitchFamily="34" charset="-78"/>
                <a:cs typeface="Shabnam" panose="020B0603030804020204" pitchFamily="34" charset="-78"/>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dirty="0"/>
          </a:p>
        </p:txBody>
      </p:sp>
      <p:sp>
        <p:nvSpPr>
          <p:cNvPr id="414" name="Google Shape;414;p26"/>
          <p:cNvSpPr txBox="1">
            <a:spLocks noGrp="1"/>
          </p:cNvSpPr>
          <p:nvPr>
            <p:ph type="subTitle" idx="1"/>
          </p:nvPr>
        </p:nvSpPr>
        <p:spPr>
          <a:xfrm>
            <a:off x="990851" y="2000613"/>
            <a:ext cx="2850300" cy="1238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atin typeface="Shabnam" panose="020B0603030804020204" pitchFamily="34" charset="-78"/>
                <a:cs typeface="Shabnam" panose="020B0603030804020204" pitchFamily="34" charset="-78"/>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dirty="0"/>
          </a:p>
        </p:txBody>
      </p:sp>
      <p:sp>
        <p:nvSpPr>
          <p:cNvPr id="415" name="Google Shape;415;p26"/>
          <p:cNvSpPr>
            <a:spLocks noGrp="1"/>
          </p:cNvSpPr>
          <p:nvPr>
            <p:ph type="pic" idx="3"/>
          </p:nvPr>
        </p:nvSpPr>
        <p:spPr>
          <a:xfrm>
            <a:off x="5284225" y="1538200"/>
            <a:ext cx="2562300" cy="2562000"/>
          </a:xfrm>
          <a:prstGeom prst="ellipse">
            <a:avLst/>
          </a:prstGeom>
          <a:noFill/>
          <a:ln w="19050" cap="flat" cmpd="sng">
            <a:solidFill>
              <a:schemeClr val="accent2"/>
            </a:solidFill>
            <a:prstDash val="solid"/>
            <a:round/>
            <a:headEnd type="none" w="sm" len="sm"/>
            <a:tailEnd type="none" w="sm" len="sm"/>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pic>
        <p:nvPicPr>
          <p:cNvPr id="30" name="Google Shape;30;p3"/>
          <p:cNvPicPr preferRelativeResize="0"/>
          <p:nvPr/>
        </p:nvPicPr>
        <p:blipFill>
          <a:blip r:embed="rId2">
            <a:alphaModFix amt="10000"/>
          </a:blip>
          <a:stretch>
            <a:fillRect/>
          </a:stretch>
        </p:blipFill>
        <p:spPr>
          <a:xfrm>
            <a:off x="140075" y="189425"/>
            <a:ext cx="8863826" cy="4847374"/>
          </a:xfrm>
          <a:prstGeom prst="rect">
            <a:avLst/>
          </a:prstGeom>
          <a:noFill/>
          <a:ln>
            <a:noFill/>
          </a:ln>
        </p:spPr>
      </p:pic>
      <p:sp>
        <p:nvSpPr>
          <p:cNvPr id="31" name="Google Shape;31;p3"/>
          <p:cNvSpPr txBox="1">
            <a:spLocks noGrp="1"/>
          </p:cNvSpPr>
          <p:nvPr>
            <p:ph type="title"/>
          </p:nvPr>
        </p:nvSpPr>
        <p:spPr>
          <a:xfrm>
            <a:off x="2029650" y="2635213"/>
            <a:ext cx="5084700" cy="841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sz="4000">
                <a:latin typeface="Shabnam" panose="020B0603030804020204" pitchFamily="34" charset="-78"/>
                <a:cs typeface="Shabnam" panose="020B0603030804020204" pitchFamily="34" charset="-78"/>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dirty="0"/>
          </a:p>
        </p:txBody>
      </p:sp>
      <p:sp>
        <p:nvSpPr>
          <p:cNvPr id="32" name="Google Shape;32;p3"/>
          <p:cNvSpPr txBox="1">
            <a:spLocks noGrp="1"/>
          </p:cNvSpPr>
          <p:nvPr>
            <p:ph type="title" idx="2" hasCustomPrompt="1"/>
          </p:nvPr>
        </p:nvSpPr>
        <p:spPr>
          <a:xfrm>
            <a:off x="3776275" y="1599713"/>
            <a:ext cx="1591500" cy="778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000">
                <a:solidFill>
                  <a:schemeClr val="lt2"/>
                </a:solidFill>
                <a:latin typeface="Shabnam" panose="020B0603030804020204" pitchFamily="34" charset="-78"/>
                <a:cs typeface="Shabnam" panose="020B0603030804020204" pitchFamily="34" charset="-78"/>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rPr dirty="0"/>
              <a:t>xx%</a:t>
            </a:r>
          </a:p>
        </p:txBody>
      </p:sp>
      <p:sp>
        <p:nvSpPr>
          <p:cNvPr id="33" name="Google Shape;33;p3"/>
          <p:cNvSpPr txBox="1">
            <a:spLocks noGrp="1"/>
          </p:cNvSpPr>
          <p:nvPr>
            <p:ph type="subTitle" idx="1"/>
          </p:nvPr>
        </p:nvSpPr>
        <p:spPr>
          <a:xfrm>
            <a:off x="2029638" y="3307207"/>
            <a:ext cx="5084700" cy="418500"/>
          </a:xfrm>
          <a:prstGeom prst="rect">
            <a:avLst/>
          </a:prstGeom>
          <a:noFill/>
        </p:spPr>
        <p:txBody>
          <a:bodyPr spcFirstLastPara="1" wrap="square" lIns="91425" tIns="91425" rIns="91425" bIns="91425" anchor="t" anchorCtr="0">
            <a:noAutofit/>
          </a:bodyPr>
          <a:lstStyle>
            <a:lvl1pPr lvl="0" algn="ctr" rtl="0">
              <a:lnSpc>
                <a:spcPct val="100000"/>
              </a:lnSpc>
              <a:spcBef>
                <a:spcPts val="0"/>
              </a:spcBef>
              <a:spcAft>
                <a:spcPts val="0"/>
              </a:spcAft>
              <a:buSzPts val="1500"/>
              <a:buNone/>
              <a:defRPr>
                <a:latin typeface="Shabnam" panose="020B0603030804020204" pitchFamily="34" charset="-78"/>
                <a:cs typeface="Shabnam" panose="020B0603030804020204" pitchFamily="34" charset="-78"/>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dirty="0"/>
          </a:p>
        </p:txBody>
      </p:sp>
      <p:sp>
        <p:nvSpPr>
          <p:cNvPr id="34" name="Google Shape;34;p3"/>
          <p:cNvSpPr/>
          <p:nvPr/>
        </p:nvSpPr>
        <p:spPr>
          <a:xfrm>
            <a:off x="1567675" y="-171825"/>
            <a:ext cx="349550" cy="348800"/>
          </a:xfrm>
          <a:custGeom>
            <a:avLst/>
            <a:gdLst/>
            <a:ahLst/>
            <a:cxnLst/>
            <a:rect l="l" t="t" r="r" b="b"/>
            <a:pathLst>
              <a:path w="13982" h="13952" extrusionOk="0">
                <a:moveTo>
                  <a:pt x="13845" y="1"/>
                </a:moveTo>
                <a:cubicBezTo>
                  <a:pt x="13813" y="1"/>
                  <a:pt x="13783" y="11"/>
                  <a:pt x="13763" y="30"/>
                </a:cubicBezTo>
                <a:lnTo>
                  <a:pt x="60" y="13734"/>
                </a:lnTo>
                <a:cubicBezTo>
                  <a:pt x="1" y="13793"/>
                  <a:pt x="1" y="13872"/>
                  <a:pt x="60" y="13912"/>
                </a:cubicBezTo>
                <a:cubicBezTo>
                  <a:pt x="80" y="13932"/>
                  <a:pt x="120" y="13952"/>
                  <a:pt x="139" y="13952"/>
                </a:cubicBezTo>
                <a:cubicBezTo>
                  <a:pt x="179" y="13952"/>
                  <a:pt x="199" y="13932"/>
                  <a:pt x="238" y="13912"/>
                </a:cubicBezTo>
                <a:lnTo>
                  <a:pt x="13942" y="209"/>
                </a:lnTo>
                <a:cubicBezTo>
                  <a:pt x="13981" y="149"/>
                  <a:pt x="13981" y="90"/>
                  <a:pt x="13942" y="30"/>
                </a:cubicBezTo>
                <a:cubicBezTo>
                  <a:pt x="13912" y="11"/>
                  <a:pt x="13877" y="1"/>
                  <a:pt x="138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3"/>
          <p:cNvSpPr/>
          <p:nvPr/>
        </p:nvSpPr>
        <p:spPr>
          <a:xfrm>
            <a:off x="-1222975" y="349850"/>
            <a:ext cx="2970400" cy="2891550"/>
          </a:xfrm>
          <a:custGeom>
            <a:avLst/>
            <a:gdLst/>
            <a:ahLst/>
            <a:cxnLst/>
            <a:rect l="l" t="t" r="r" b="b"/>
            <a:pathLst>
              <a:path w="118816" h="115662" extrusionOk="0">
                <a:moveTo>
                  <a:pt x="110775" y="312"/>
                </a:moveTo>
                <a:cubicBezTo>
                  <a:pt x="113607" y="312"/>
                  <a:pt x="116142" y="2015"/>
                  <a:pt x="117231" y="4629"/>
                </a:cubicBezTo>
                <a:cubicBezTo>
                  <a:pt x="118320" y="7223"/>
                  <a:pt x="117726" y="10233"/>
                  <a:pt x="115726" y="12234"/>
                </a:cubicBezTo>
                <a:lnTo>
                  <a:pt x="14595" y="113365"/>
                </a:lnTo>
                <a:cubicBezTo>
                  <a:pt x="13228" y="114731"/>
                  <a:pt x="11441" y="115414"/>
                  <a:pt x="9654" y="115414"/>
                </a:cubicBezTo>
                <a:cubicBezTo>
                  <a:pt x="7867" y="115414"/>
                  <a:pt x="6080" y="114731"/>
                  <a:pt x="4713" y="113365"/>
                </a:cubicBezTo>
                <a:cubicBezTo>
                  <a:pt x="1981" y="110632"/>
                  <a:pt x="1981" y="106216"/>
                  <a:pt x="4713" y="103483"/>
                </a:cubicBezTo>
                <a:lnTo>
                  <a:pt x="105825" y="2372"/>
                </a:lnTo>
                <a:cubicBezTo>
                  <a:pt x="107134" y="1063"/>
                  <a:pt x="108887" y="332"/>
                  <a:pt x="110703" y="332"/>
                </a:cubicBezTo>
                <a:cubicBezTo>
                  <a:pt x="110727" y="332"/>
                  <a:pt x="110751" y="332"/>
                  <a:pt x="110775" y="332"/>
                </a:cubicBezTo>
                <a:lnTo>
                  <a:pt x="110775" y="312"/>
                </a:lnTo>
                <a:close/>
                <a:moveTo>
                  <a:pt x="110858" y="0"/>
                </a:moveTo>
                <a:cubicBezTo>
                  <a:pt x="108972" y="0"/>
                  <a:pt x="107087" y="733"/>
                  <a:pt x="105666" y="2194"/>
                </a:cubicBezTo>
                <a:lnTo>
                  <a:pt x="4555" y="103305"/>
                </a:lnTo>
                <a:cubicBezTo>
                  <a:pt x="0" y="107860"/>
                  <a:pt x="3228" y="115662"/>
                  <a:pt x="9664" y="115662"/>
                </a:cubicBezTo>
                <a:cubicBezTo>
                  <a:pt x="11585" y="115662"/>
                  <a:pt x="13426" y="114890"/>
                  <a:pt x="14773" y="113543"/>
                </a:cubicBezTo>
                <a:lnTo>
                  <a:pt x="115904" y="12412"/>
                </a:lnTo>
                <a:cubicBezTo>
                  <a:pt x="118775" y="9600"/>
                  <a:pt x="118815" y="4966"/>
                  <a:pt x="115964" y="2114"/>
                </a:cubicBezTo>
                <a:cubicBezTo>
                  <a:pt x="114552" y="703"/>
                  <a:pt x="112705" y="0"/>
                  <a:pt x="1108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3"/>
          <p:cNvSpPr/>
          <p:nvPr/>
        </p:nvSpPr>
        <p:spPr>
          <a:xfrm>
            <a:off x="2037500" y="-679700"/>
            <a:ext cx="1028750" cy="1309400"/>
          </a:xfrm>
          <a:custGeom>
            <a:avLst/>
            <a:gdLst/>
            <a:ahLst/>
            <a:cxnLst/>
            <a:rect l="l" t="t" r="r" b="b"/>
            <a:pathLst>
              <a:path w="41150" h="52376" extrusionOk="0">
                <a:moveTo>
                  <a:pt x="38099" y="1"/>
                </a:moveTo>
                <a:cubicBezTo>
                  <a:pt x="37388" y="1"/>
                  <a:pt x="36677" y="273"/>
                  <a:pt x="36140" y="820"/>
                </a:cubicBezTo>
                <a:lnTo>
                  <a:pt x="4099" y="32861"/>
                </a:lnTo>
                <a:cubicBezTo>
                  <a:pt x="2990" y="33930"/>
                  <a:pt x="2951" y="35692"/>
                  <a:pt x="4000" y="36821"/>
                </a:cubicBezTo>
                <a:cubicBezTo>
                  <a:pt x="4542" y="37383"/>
                  <a:pt x="5267" y="37665"/>
                  <a:pt x="5995" y="37665"/>
                </a:cubicBezTo>
                <a:cubicBezTo>
                  <a:pt x="6703" y="37665"/>
                  <a:pt x="7414" y="37398"/>
                  <a:pt x="7961" y="36861"/>
                </a:cubicBezTo>
                <a:lnTo>
                  <a:pt x="10436" y="34385"/>
                </a:lnTo>
                <a:cubicBezTo>
                  <a:pt x="10704" y="34108"/>
                  <a:pt x="11060" y="33969"/>
                  <a:pt x="11416" y="33969"/>
                </a:cubicBezTo>
                <a:cubicBezTo>
                  <a:pt x="11773" y="33969"/>
                  <a:pt x="12129" y="34108"/>
                  <a:pt x="12397" y="34385"/>
                </a:cubicBezTo>
                <a:cubicBezTo>
                  <a:pt x="12931" y="34920"/>
                  <a:pt x="12931" y="35791"/>
                  <a:pt x="12397" y="36346"/>
                </a:cubicBezTo>
                <a:lnTo>
                  <a:pt x="1089" y="47653"/>
                </a:lnTo>
                <a:cubicBezTo>
                  <a:pt x="0" y="48722"/>
                  <a:pt x="0" y="50485"/>
                  <a:pt x="1089" y="51574"/>
                </a:cubicBezTo>
                <a:cubicBezTo>
                  <a:pt x="1634" y="52109"/>
                  <a:pt x="2342" y="52376"/>
                  <a:pt x="3050" y="52376"/>
                </a:cubicBezTo>
                <a:cubicBezTo>
                  <a:pt x="3758" y="52376"/>
                  <a:pt x="4466" y="52109"/>
                  <a:pt x="5010" y="51574"/>
                </a:cubicBezTo>
                <a:lnTo>
                  <a:pt x="34952" y="21613"/>
                </a:lnTo>
                <a:cubicBezTo>
                  <a:pt x="36021" y="20543"/>
                  <a:pt x="36021" y="18781"/>
                  <a:pt x="34952" y="17692"/>
                </a:cubicBezTo>
                <a:cubicBezTo>
                  <a:pt x="34407" y="17157"/>
                  <a:pt x="33694" y="16890"/>
                  <a:pt x="32981" y="16890"/>
                </a:cubicBezTo>
                <a:cubicBezTo>
                  <a:pt x="32268" y="16890"/>
                  <a:pt x="31555" y="17157"/>
                  <a:pt x="31011" y="17692"/>
                </a:cubicBezTo>
                <a:lnTo>
                  <a:pt x="27783" y="20959"/>
                </a:lnTo>
                <a:cubicBezTo>
                  <a:pt x="27506" y="21227"/>
                  <a:pt x="27149" y="21360"/>
                  <a:pt x="26795" y="21360"/>
                </a:cubicBezTo>
                <a:cubicBezTo>
                  <a:pt x="26441" y="21360"/>
                  <a:pt x="26090" y="21227"/>
                  <a:pt x="25823" y="20959"/>
                </a:cubicBezTo>
                <a:cubicBezTo>
                  <a:pt x="25268" y="20425"/>
                  <a:pt x="25268" y="19533"/>
                  <a:pt x="25823" y="18999"/>
                </a:cubicBezTo>
                <a:lnTo>
                  <a:pt x="40001" y="4820"/>
                </a:lnTo>
                <a:cubicBezTo>
                  <a:pt x="41110" y="3751"/>
                  <a:pt x="41150" y="1988"/>
                  <a:pt x="40100" y="860"/>
                </a:cubicBezTo>
                <a:cubicBezTo>
                  <a:pt x="39558" y="288"/>
                  <a:pt x="38829" y="1"/>
                  <a:pt x="38099"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3"/>
          <p:cNvSpPr/>
          <p:nvPr/>
        </p:nvSpPr>
        <p:spPr>
          <a:xfrm>
            <a:off x="-896725" y="-911137"/>
            <a:ext cx="2233750" cy="2220275"/>
          </a:xfrm>
          <a:custGeom>
            <a:avLst/>
            <a:gdLst/>
            <a:ahLst/>
            <a:cxnLst/>
            <a:rect l="l" t="t" r="r" b="b"/>
            <a:pathLst>
              <a:path w="89350" h="88811" extrusionOk="0">
                <a:moveTo>
                  <a:pt x="86306" y="0"/>
                </a:moveTo>
                <a:cubicBezTo>
                  <a:pt x="85597" y="0"/>
                  <a:pt x="84886" y="273"/>
                  <a:pt x="84339" y="820"/>
                </a:cubicBezTo>
                <a:lnTo>
                  <a:pt x="59289" y="25909"/>
                </a:lnTo>
                <a:cubicBezTo>
                  <a:pt x="58180" y="26979"/>
                  <a:pt x="58141" y="28741"/>
                  <a:pt x="59190" y="29870"/>
                </a:cubicBezTo>
                <a:cubicBezTo>
                  <a:pt x="59730" y="30429"/>
                  <a:pt x="60450" y="30712"/>
                  <a:pt x="61175" y="30712"/>
                </a:cubicBezTo>
                <a:cubicBezTo>
                  <a:pt x="61886" y="30712"/>
                  <a:pt x="62601" y="30439"/>
                  <a:pt x="63151" y="29890"/>
                </a:cubicBezTo>
                <a:lnTo>
                  <a:pt x="64477" y="28563"/>
                </a:lnTo>
                <a:cubicBezTo>
                  <a:pt x="64755" y="28286"/>
                  <a:pt x="65111" y="28147"/>
                  <a:pt x="65465" y="28147"/>
                </a:cubicBezTo>
                <a:cubicBezTo>
                  <a:pt x="65819" y="28147"/>
                  <a:pt x="66170" y="28286"/>
                  <a:pt x="66438" y="28563"/>
                </a:cubicBezTo>
                <a:cubicBezTo>
                  <a:pt x="66992" y="29098"/>
                  <a:pt x="66992" y="29969"/>
                  <a:pt x="66438" y="30523"/>
                </a:cubicBezTo>
                <a:lnTo>
                  <a:pt x="43903" y="53059"/>
                </a:lnTo>
                <a:cubicBezTo>
                  <a:pt x="43635" y="53326"/>
                  <a:pt x="43279" y="53460"/>
                  <a:pt x="42922" y="53460"/>
                </a:cubicBezTo>
                <a:cubicBezTo>
                  <a:pt x="42566" y="53460"/>
                  <a:pt x="42210" y="53326"/>
                  <a:pt x="41942" y="53059"/>
                </a:cubicBezTo>
                <a:cubicBezTo>
                  <a:pt x="41408" y="52524"/>
                  <a:pt x="41408" y="51633"/>
                  <a:pt x="41942" y="51098"/>
                </a:cubicBezTo>
                <a:lnTo>
                  <a:pt x="42913" y="50128"/>
                </a:lnTo>
                <a:cubicBezTo>
                  <a:pt x="44021" y="49059"/>
                  <a:pt x="44061" y="47296"/>
                  <a:pt x="43012" y="46167"/>
                </a:cubicBezTo>
                <a:cubicBezTo>
                  <a:pt x="42472" y="45598"/>
                  <a:pt x="41751" y="45316"/>
                  <a:pt x="41027" y="45316"/>
                </a:cubicBezTo>
                <a:cubicBezTo>
                  <a:pt x="40315" y="45316"/>
                  <a:pt x="39601" y="45588"/>
                  <a:pt x="39051" y="46128"/>
                </a:cubicBezTo>
                <a:lnTo>
                  <a:pt x="1090" y="84089"/>
                </a:lnTo>
                <a:cubicBezTo>
                  <a:pt x="1" y="85198"/>
                  <a:pt x="1" y="86980"/>
                  <a:pt x="1129" y="88050"/>
                </a:cubicBezTo>
                <a:cubicBezTo>
                  <a:pt x="1676" y="88558"/>
                  <a:pt x="2366" y="88810"/>
                  <a:pt x="3054" y="88810"/>
                </a:cubicBezTo>
                <a:cubicBezTo>
                  <a:pt x="3787" y="88810"/>
                  <a:pt x="4518" y="88523"/>
                  <a:pt x="5070" y="87951"/>
                </a:cubicBezTo>
                <a:lnTo>
                  <a:pt x="35685" y="57336"/>
                </a:lnTo>
                <a:cubicBezTo>
                  <a:pt x="35962" y="57069"/>
                  <a:pt x="36318" y="56935"/>
                  <a:pt x="36672" y="56935"/>
                </a:cubicBezTo>
                <a:cubicBezTo>
                  <a:pt x="37026" y="56935"/>
                  <a:pt x="37378" y="57069"/>
                  <a:pt x="37645" y="57336"/>
                </a:cubicBezTo>
                <a:cubicBezTo>
                  <a:pt x="38200" y="57871"/>
                  <a:pt x="38200" y="58762"/>
                  <a:pt x="37645" y="59296"/>
                </a:cubicBezTo>
                <a:lnTo>
                  <a:pt x="31328" y="65633"/>
                </a:lnTo>
                <a:cubicBezTo>
                  <a:pt x="30219" y="66703"/>
                  <a:pt x="30180" y="68465"/>
                  <a:pt x="31229" y="69594"/>
                </a:cubicBezTo>
                <a:cubicBezTo>
                  <a:pt x="31771" y="70166"/>
                  <a:pt x="32496" y="70453"/>
                  <a:pt x="33223" y="70453"/>
                </a:cubicBezTo>
                <a:cubicBezTo>
                  <a:pt x="33931" y="70453"/>
                  <a:pt x="34642" y="70180"/>
                  <a:pt x="35190" y="69633"/>
                </a:cubicBezTo>
                <a:lnTo>
                  <a:pt x="36318" y="68505"/>
                </a:lnTo>
                <a:cubicBezTo>
                  <a:pt x="36589" y="68224"/>
                  <a:pt x="36953" y="68078"/>
                  <a:pt x="37325" y="68078"/>
                </a:cubicBezTo>
                <a:cubicBezTo>
                  <a:pt x="37635" y="68078"/>
                  <a:pt x="37950" y="68179"/>
                  <a:pt x="38219" y="68386"/>
                </a:cubicBezTo>
                <a:cubicBezTo>
                  <a:pt x="38853" y="68901"/>
                  <a:pt x="38893" y="69851"/>
                  <a:pt x="38318" y="70425"/>
                </a:cubicBezTo>
                <a:lnTo>
                  <a:pt x="28714" y="80010"/>
                </a:lnTo>
                <a:cubicBezTo>
                  <a:pt x="27605" y="81079"/>
                  <a:pt x="27566" y="82842"/>
                  <a:pt x="28615" y="83970"/>
                </a:cubicBezTo>
                <a:cubicBezTo>
                  <a:pt x="29155" y="84540"/>
                  <a:pt x="29875" y="84822"/>
                  <a:pt x="30600" y="84822"/>
                </a:cubicBezTo>
                <a:cubicBezTo>
                  <a:pt x="31311" y="84822"/>
                  <a:pt x="32026" y="84550"/>
                  <a:pt x="32576" y="84010"/>
                </a:cubicBezTo>
                <a:lnTo>
                  <a:pt x="78953" y="37613"/>
                </a:lnTo>
                <a:cubicBezTo>
                  <a:pt x="80062" y="36524"/>
                  <a:pt x="80102" y="34781"/>
                  <a:pt x="79052" y="33652"/>
                </a:cubicBezTo>
                <a:cubicBezTo>
                  <a:pt x="78510" y="33080"/>
                  <a:pt x="77785" y="32793"/>
                  <a:pt x="77058" y="32793"/>
                </a:cubicBezTo>
                <a:cubicBezTo>
                  <a:pt x="76350" y="32793"/>
                  <a:pt x="75639" y="33066"/>
                  <a:pt x="75091" y="33613"/>
                </a:cubicBezTo>
                <a:lnTo>
                  <a:pt x="65487" y="43237"/>
                </a:lnTo>
                <a:cubicBezTo>
                  <a:pt x="65206" y="43518"/>
                  <a:pt x="64837" y="43663"/>
                  <a:pt x="64466" y="43663"/>
                </a:cubicBezTo>
                <a:cubicBezTo>
                  <a:pt x="64157" y="43663"/>
                  <a:pt x="63847" y="43562"/>
                  <a:pt x="63586" y="43355"/>
                </a:cubicBezTo>
                <a:cubicBezTo>
                  <a:pt x="62953" y="42841"/>
                  <a:pt x="62913" y="41890"/>
                  <a:pt x="63487" y="41316"/>
                </a:cubicBezTo>
                <a:lnTo>
                  <a:pt x="84022" y="20761"/>
                </a:lnTo>
                <a:cubicBezTo>
                  <a:pt x="85131" y="19691"/>
                  <a:pt x="85171" y="17929"/>
                  <a:pt x="84141" y="16800"/>
                </a:cubicBezTo>
                <a:cubicBezTo>
                  <a:pt x="83589" y="16238"/>
                  <a:pt x="82859" y="15956"/>
                  <a:pt x="82132" y="15956"/>
                </a:cubicBezTo>
                <a:cubicBezTo>
                  <a:pt x="81424" y="15956"/>
                  <a:pt x="80718" y="16224"/>
                  <a:pt x="80181" y="16761"/>
                </a:cubicBezTo>
                <a:lnTo>
                  <a:pt x="79705" y="17236"/>
                </a:lnTo>
                <a:cubicBezTo>
                  <a:pt x="79438" y="17503"/>
                  <a:pt x="79082" y="17637"/>
                  <a:pt x="78725" y="17637"/>
                </a:cubicBezTo>
                <a:cubicBezTo>
                  <a:pt x="78369" y="17637"/>
                  <a:pt x="78012" y="17503"/>
                  <a:pt x="77745" y="17236"/>
                </a:cubicBezTo>
                <a:cubicBezTo>
                  <a:pt x="77210" y="16701"/>
                  <a:pt x="77210" y="15810"/>
                  <a:pt x="77745" y="15276"/>
                </a:cubicBezTo>
                <a:lnTo>
                  <a:pt x="88201" y="4820"/>
                </a:lnTo>
                <a:cubicBezTo>
                  <a:pt x="89310" y="3750"/>
                  <a:pt x="89349" y="1988"/>
                  <a:pt x="88300" y="859"/>
                </a:cubicBezTo>
                <a:cubicBezTo>
                  <a:pt x="87758" y="287"/>
                  <a:pt x="87033" y="0"/>
                  <a:pt x="86306"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3"/>
          <p:cNvSpPr/>
          <p:nvPr/>
        </p:nvSpPr>
        <p:spPr>
          <a:xfrm>
            <a:off x="1146375" y="-97925"/>
            <a:ext cx="436175" cy="422550"/>
          </a:xfrm>
          <a:custGeom>
            <a:avLst/>
            <a:gdLst/>
            <a:ahLst/>
            <a:cxnLst/>
            <a:rect l="l" t="t" r="r" b="b"/>
            <a:pathLst>
              <a:path w="17447" h="16902" extrusionOk="0">
                <a:moveTo>
                  <a:pt x="14390" y="0"/>
                </a:moveTo>
                <a:cubicBezTo>
                  <a:pt x="13679" y="0"/>
                  <a:pt x="12972" y="272"/>
                  <a:pt x="12437" y="817"/>
                </a:cubicBezTo>
                <a:lnTo>
                  <a:pt x="1090" y="12164"/>
                </a:lnTo>
                <a:cubicBezTo>
                  <a:pt x="1" y="13253"/>
                  <a:pt x="1" y="14996"/>
                  <a:pt x="1090" y="16085"/>
                </a:cubicBezTo>
                <a:cubicBezTo>
                  <a:pt x="1625" y="16629"/>
                  <a:pt x="2333" y="16902"/>
                  <a:pt x="3043" y="16902"/>
                </a:cubicBezTo>
                <a:cubicBezTo>
                  <a:pt x="3753" y="16902"/>
                  <a:pt x="4466" y="16629"/>
                  <a:pt x="5011" y="16085"/>
                </a:cubicBezTo>
                <a:lnTo>
                  <a:pt x="16358" y="4738"/>
                </a:lnTo>
                <a:cubicBezTo>
                  <a:pt x="17447" y="3649"/>
                  <a:pt x="17447" y="1886"/>
                  <a:pt x="16358" y="817"/>
                </a:cubicBezTo>
                <a:cubicBezTo>
                  <a:pt x="15813" y="272"/>
                  <a:pt x="15100" y="0"/>
                  <a:pt x="14390"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3"/>
          <p:cNvSpPr/>
          <p:nvPr/>
        </p:nvSpPr>
        <p:spPr>
          <a:xfrm>
            <a:off x="1736000" y="153550"/>
            <a:ext cx="152000" cy="138900"/>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3"/>
          <p:cNvSpPr/>
          <p:nvPr/>
        </p:nvSpPr>
        <p:spPr>
          <a:xfrm>
            <a:off x="935000" y="371875"/>
            <a:ext cx="152000" cy="138900"/>
          </a:xfrm>
          <a:custGeom>
            <a:avLst/>
            <a:gdLst/>
            <a:ahLst/>
            <a:cxnLst/>
            <a:rect l="l" t="t" r="r" b="b"/>
            <a:pathLst>
              <a:path w="6080" h="5556" extrusionOk="0">
                <a:moveTo>
                  <a:pt x="3037" y="1"/>
                </a:moveTo>
                <a:cubicBezTo>
                  <a:pt x="2327" y="1"/>
                  <a:pt x="1614" y="273"/>
                  <a:pt x="1070" y="818"/>
                </a:cubicBezTo>
                <a:cubicBezTo>
                  <a:pt x="0" y="1887"/>
                  <a:pt x="0" y="3649"/>
                  <a:pt x="1070" y="4738"/>
                </a:cubicBezTo>
                <a:cubicBezTo>
                  <a:pt x="1614" y="5283"/>
                  <a:pt x="2327" y="5555"/>
                  <a:pt x="3037" y="5555"/>
                </a:cubicBezTo>
                <a:cubicBezTo>
                  <a:pt x="3748" y="5555"/>
                  <a:pt x="4456" y="5283"/>
                  <a:pt x="4990" y="4738"/>
                </a:cubicBezTo>
                <a:cubicBezTo>
                  <a:pt x="6080" y="3649"/>
                  <a:pt x="6080" y="1887"/>
                  <a:pt x="4990" y="818"/>
                </a:cubicBezTo>
                <a:cubicBezTo>
                  <a:pt x="4456" y="273"/>
                  <a:pt x="3748" y="1"/>
                  <a:pt x="30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3"/>
          <p:cNvSpPr/>
          <p:nvPr/>
        </p:nvSpPr>
        <p:spPr>
          <a:xfrm>
            <a:off x="8123216" y="236747"/>
            <a:ext cx="1138718" cy="1137716"/>
          </a:xfrm>
          <a:custGeom>
            <a:avLst/>
            <a:gdLst/>
            <a:ahLst/>
            <a:cxnLst/>
            <a:rect l="l" t="t" r="r" b="b"/>
            <a:pathLst>
              <a:path w="34101" h="34071" extrusionOk="0">
                <a:moveTo>
                  <a:pt x="33965" y="0"/>
                </a:moveTo>
                <a:cubicBezTo>
                  <a:pt x="33932" y="0"/>
                  <a:pt x="33903" y="10"/>
                  <a:pt x="33883" y="30"/>
                </a:cubicBezTo>
                <a:lnTo>
                  <a:pt x="60" y="33853"/>
                </a:lnTo>
                <a:cubicBezTo>
                  <a:pt x="1" y="33912"/>
                  <a:pt x="1" y="33991"/>
                  <a:pt x="60" y="34031"/>
                </a:cubicBezTo>
                <a:cubicBezTo>
                  <a:pt x="80" y="34051"/>
                  <a:pt x="120" y="34070"/>
                  <a:pt x="140" y="34070"/>
                </a:cubicBezTo>
                <a:cubicBezTo>
                  <a:pt x="179" y="34070"/>
                  <a:pt x="219" y="34051"/>
                  <a:pt x="239" y="34031"/>
                </a:cubicBezTo>
                <a:lnTo>
                  <a:pt x="34061" y="208"/>
                </a:lnTo>
                <a:cubicBezTo>
                  <a:pt x="34101" y="168"/>
                  <a:pt x="34101" y="89"/>
                  <a:pt x="34061" y="30"/>
                </a:cubicBezTo>
                <a:cubicBezTo>
                  <a:pt x="34031" y="10"/>
                  <a:pt x="33997" y="0"/>
                  <a:pt x="339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3"/>
          <p:cNvSpPr/>
          <p:nvPr/>
        </p:nvSpPr>
        <p:spPr>
          <a:xfrm>
            <a:off x="8121914" y="859046"/>
            <a:ext cx="1374101" cy="1748966"/>
          </a:xfrm>
          <a:custGeom>
            <a:avLst/>
            <a:gdLst/>
            <a:ahLst/>
            <a:cxnLst/>
            <a:rect l="l" t="t" r="r" b="b"/>
            <a:pathLst>
              <a:path w="41150" h="52376" extrusionOk="0">
                <a:moveTo>
                  <a:pt x="38099" y="1"/>
                </a:moveTo>
                <a:cubicBezTo>
                  <a:pt x="37388" y="1"/>
                  <a:pt x="36677" y="273"/>
                  <a:pt x="36140" y="820"/>
                </a:cubicBezTo>
                <a:lnTo>
                  <a:pt x="4099" y="32861"/>
                </a:lnTo>
                <a:cubicBezTo>
                  <a:pt x="2990" y="33930"/>
                  <a:pt x="2951" y="35692"/>
                  <a:pt x="4000" y="36821"/>
                </a:cubicBezTo>
                <a:cubicBezTo>
                  <a:pt x="4542" y="37383"/>
                  <a:pt x="5267" y="37665"/>
                  <a:pt x="5995" y="37665"/>
                </a:cubicBezTo>
                <a:cubicBezTo>
                  <a:pt x="6703" y="37665"/>
                  <a:pt x="7414" y="37398"/>
                  <a:pt x="7961" y="36861"/>
                </a:cubicBezTo>
                <a:lnTo>
                  <a:pt x="10436" y="34385"/>
                </a:lnTo>
                <a:cubicBezTo>
                  <a:pt x="10704" y="34108"/>
                  <a:pt x="11060" y="33969"/>
                  <a:pt x="11416" y="33969"/>
                </a:cubicBezTo>
                <a:cubicBezTo>
                  <a:pt x="11773" y="33969"/>
                  <a:pt x="12129" y="34108"/>
                  <a:pt x="12397" y="34385"/>
                </a:cubicBezTo>
                <a:cubicBezTo>
                  <a:pt x="12931" y="34920"/>
                  <a:pt x="12931" y="35791"/>
                  <a:pt x="12397" y="36346"/>
                </a:cubicBezTo>
                <a:lnTo>
                  <a:pt x="1089" y="47653"/>
                </a:lnTo>
                <a:cubicBezTo>
                  <a:pt x="0" y="48722"/>
                  <a:pt x="0" y="50485"/>
                  <a:pt x="1089" y="51574"/>
                </a:cubicBezTo>
                <a:cubicBezTo>
                  <a:pt x="1634" y="52109"/>
                  <a:pt x="2342" y="52376"/>
                  <a:pt x="3050" y="52376"/>
                </a:cubicBezTo>
                <a:cubicBezTo>
                  <a:pt x="3758" y="52376"/>
                  <a:pt x="4466" y="52109"/>
                  <a:pt x="5010" y="51574"/>
                </a:cubicBezTo>
                <a:lnTo>
                  <a:pt x="34952" y="21613"/>
                </a:lnTo>
                <a:cubicBezTo>
                  <a:pt x="36021" y="20543"/>
                  <a:pt x="36021" y="18781"/>
                  <a:pt x="34952" y="17692"/>
                </a:cubicBezTo>
                <a:cubicBezTo>
                  <a:pt x="34407" y="17157"/>
                  <a:pt x="33694" y="16890"/>
                  <a:pt x="32981" y="16890"/>
                </a:cubicBezTo>
                <a:cubicBezTo>
                  <a:pt x="32268" y="16890"/>
                  <a:pt x="31555" y="17157"/>
                  <a:pt x="31011" y="17692"/>
                </a:cubicBezTo>
                <a:lnTo>
                  <a:pt x="27783" y="20959"/>
                </a:lnTo>
                <a:cubicBezTo>
                  <a:pt x="27506" y="21227"/>
                  <a:pt x="27149" y="21360"/>
                  <a:pt x="26795" y="21360"/>
                </a:cubicBezTo>
                <a:cubicBezTo>
                  <a:pt x="26441" y="21360"/>
                  <a:pt x="26090" y="21227"/>
                  <a:pt x="25823" y="20959"/>
                </a:cubicBezTo>
                <a:cubicBezTo>
                  <a:pt x="25268" y="20425"/>
                  <a:pt x="25268" y="19533"/>
                  <a:pt x="25823" y="18999"/>
                </a:cubicBezTo>
                <a:lnTo>
                  <a:pt x="40001" y="4820"/>
                </a:lnTo>
                <a:cubicBezTo>
                  <a:pt x="41110" y="3751"/>
                  <a:pt x="41150" y="1988"/>
                  <a:pt x="40100" y="860"/>
                </a:cubicBezTo>
                <a:cubicBezTo>
                  <a:pt x="39558" y="288"/>
                  <a:pt x="38829" y="1"/>
                  <a:pt x="3809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3"/>
          <p:cNvSpPr/>
          <p:nvPr/>
        </p:nvSpPr>
        <p:spPr>
          <a:xfrm>
            <a:off x="8038600" y="-412565"/>
            <a:ext cx="2278036" cy="2258836"/>
          </a:xfrm>
          <a:custGeom>
            <a:avLst/>
            <a:gdLst/>
            <a:ahLst/>
            <a:cxnLst/>
            <a:rect l="l" t="t" r="r" b="b"/>
            <a:pathLst>
              <a:path w="68220" h="67645" extrusionOk="0">
                <a:moveTo>
                  <a:pt x="65157" y="1"/>
                </a:moveTo>
                <a:cubicBezTo>
                  <a:pt x="64419" y="1"/>
                  <a:pt x="63682" y="288"/>
                  <a:pt x="63130" y="861"/>
                </a:cubicBezTo>
                <a:lnTo>
                  <a:pt x="53328" y="10663"/>
                </a:lnTo>
                <a:cubicBezTo>
                  <a:pt x="53051" y="10930"/>
                  <a:pt x="52694" y="11064"/>
                  <a:pt x="52338" y="11064"/>
                </a:cubicBezTo>
                <a:cubicBezTo>
                  <a:pt x="51982" y="11064"/>
                  <a:pt x="51625" y="10930"/>
                  <a:pt x="51348" y="10663"/>
                </a:cubicBezTo>
                <a:cubicBezTo>
                  <a:pt x="50813" y="10108"/>
                  <a:pt x="50813" y="9237"/>
                  <a:pt x="51348" y="8702"/>
                </a:cubicBezTo>
                <a:lnTo>
                  <a:pt x="53249" y="6821"/>
                </a:lnTo>
                <a:cubicBezTo>
                  <a:pt x="54358" y="5732"/>
                  <a:pt x="54397" y="3969"/>
                  <a:pt x="53348" y="2861"/>
                </a:cubicBezTo>
                <a:cubicBezTo>
                  <a:pt x="52796" y="2289"/>
                  <a:pt x="52066" y="2001"/>
                  <a:pt x="51339" y="2001"/>
                </a:cubicBezTo>
                <a:cubicBezTo>
                  <a:pt x="50631" y="2001"/>
                  <a:pt x="49925" y="2274"/>
                  <a:pt x="49387" y="2821"/>
                </a:cubicBezTo>
                <a:lnTo>
                  <a:pt x="33130" y="19059"/>
                </a:lnTo>
                <a:cubicBezTo>
                  <a:pt x="32857" y="19353"/>
                  <a:pt x="32483" y="19503"/>
                  <a:pt x="32106" y="19503"/>
                </a:cubicBezTo>
                <a:cubicBezTo>
                  <a:pt x="31798" y="19503"/>
                  <a:pt x="31487" y="19403"/>
                  <a:pt x="31229" y="19198"/>
                </a:cubicBezTo>
                <a:cubicBezTo>
                  <a:pt x="30595" y="18683"/>
                  <a:pt x="30555" y="17732"/>
                  <a:pt x="31130" y="17138"/>
                </a:cubicBezTo>
                <a:lnTo>
                  <a:pt x="33229" y="15039"/>
                </a:lnTo>
                <a:cubicBezTo>
                  <a:pt x="34338" y="13970"/>
                  <a:pt x="34377" y="12207"/>
                  <a:pt x="33347" y="11079"/>
                </a:cubicBezTo>
                <a:cubicBezTo>
                  <a:pt x="32798" y="10509"/>
                  <a:pt x="32072" y="10227"/>
                  <a:pt x="31348" y="10227"/>
                </a:cubicBezTo>
                <a:cubicBezTo>
                  <a:pt x="30637" y="10227"/>
                  <a:pt x="29927" y="10499"/>
                  <a:pt x="29387" y="11039"/>
                </a:cubicBezTo>
                <a:lnTo>
                  <a:pt x="12258" y="28148"/>
                </a:lnTo>
                <a:cubicBezTo>
                  <a:pt x="11149" y="29237"/>
                  <a:pt x="11109" y="30980"/>
                  <a:pt x="12159" y="32109"/>
                </a:cubicBezTo>
                <a:cubicBezTo>
                  <a:pt x="12701" y="32681"/>
                  <a:pt x="13430" y="32968"/>
                  <a:pt x="14160" y="32968"/>
                </a:cubicBezTo>
                <a:cubicBezTo>
                  <a:pt x="14871" y="32968"/>
                  <a:pt x="15582" y="32696"/>
                  <a:pt x="16119" y="32148"/>
                </a:cubicBezTo>
                <a:lnTo>
                  <a:pt x="25724" y="22544"/>
                </a:lnTo>
                <a:cubicBezTo>
                  <a:pt x="26005" y="22252"/>
                  <a:pt x="26374" y="22108"/>
                  <a:pt x="26749" y="22108"/>
                </a:cubicBezTo>
                <a:cubicBezTo>
                  <a:pt x="27060" y="22108"/>
                  <a:pt x="27375" y="22208"/>
                  <a:pt x="27644" y="22406"/>
                </a:cubicBezTo>
                <a:cubicBezTo>
                  <a:pt x="28278" y="22920"/>
                  <a:pt x="28318" y="23891"/>
                  <a:pt x="27743" y="24465"/>
                </a:cubicBezTo>
                <a:lnTo>
                  <a:pt x="18159" y="34049"/>
                </a:lnTo>
                <a:cubicBezTo>
                  <a:pt x="17050" y="35119"/>
                  <a:pt x="16991" y="36881"/>
                  <a:pt x="18040" y="38010"/>
                </a:cubicBezTo>
                <a:cubicBezTo>
                  <a:pt x="18592" y="38572"/>
                  <a:pt x="19322" y="38854"/>
                  <a:pt x="20050" y="38854"/>
                </a:cubicBezTo>
                <a:cubicBezTo>
                  <a:pt x="20758" y="38854"/>
                  <a:pt x="21463" y="38587"/>
                  <a:pt x="22001" y="38050"/>
                </a:cubicBezTo>
                <a:lnTo>
                  <a:pt x="28773" y="31297"/>
                </a:lnTo>
                <a:cubicBezTo>
                  <a:pt x="29040" y="31020"/>
                  <a:pt x="29392" y="30881"/>
                  <a:pt x="29746" y="30881"/>
                </a:cubicBezTo>
                <a:cubicBezTo>
                  <a:pt x="30100" y="30881"/>
                  <a:pt x="30456" y="31020"/>
                  <a:pt x="30734" y="31297"/>
                </a:cubicBezTo>
                <a:cubicBezTo>
                  <a:pt x="31268" y="31832"/>
                  <a:pt x="31268" y="32703"/>
                  <a:pt x="30734" y="33257"/>
                </a:cubicBezTo>
                <a:lnTo>
                  <a:pt x="1149" y="62842"/>
                </a:lnTo>
                <a:cubicBezTo>
                  <a:pt x="40" y="63912"/>
                  <a:pt x="0" y="65674"/>
                  <a:pt x="1050" y="66803"/>
                </a:cubicBezTo>
                <a:cubicBezTo>
                  <a:pt x="1589" y="67362"/>
                  <a:pt x="2310" y="67644"/>
                  <a:pt x="3034" y="67644"/>
                </a:cubicBezTo>
                <a:cubicBezTo>
                  <a:pt x="3746" y="67644"/>
                  <a:pt x="4461" y="67372"/>
                  <a:pt x="5010" y="66823"/>
                </a:cubicBezTo>
                <a:lnTo>
                  <a:pt x="42912" y="28921"/>
                </a:lnTo>
                <a:cubicBezTo>
                  <a:pt x="44001" y="27851"/>
                  <a:pt x="44061" y="26089"/>
                  <a:pt x="43011" y="24960"/>
                </a:cubicBezTo>
                <a:cubicBezTo>
                  <a:pt x="42462" y="24391"/>
                  <a:pt x="41736" y="24109"/>
                  <a:pt x="41012" y="24109"/>
                </a:cubicBezTo>
                <a:cubicBezTo>
                  <a:pt x="40300" y="24109"/>
                  <a:pt x="39590" y="24381"/>
                  <a:pt x="39051" y="24921"/>
                </a:cubicBezTo>
                <a:lnTo>
                  <a:pt x="37704" y="26267"/>
                </a:lnTo>
                <a:cubicBezTo>
                  <a:pt x="37427" y="26534"/>
                  <a:pt x="37070" y="26668"/>
                  <a:pt x="36716" y="26668"/>
                </a:cubicBezTo>
                <a:cubicBezTo>
                  <a:pt x="36362" y="26668"/>
                  <a:pt x="36011" y="26534"/>
                  <a:pt x="35744" y="26267"/>
                </a:cubicBezTo>
                <a:cubicBezTo>
                  <a:pt x="35189" y="25732"/>
                  <a:pt x="35189" y="24841"/>
                  <a:pt x="35744" y="24307"/>
                </a:cubicBezTo>
                <a:lnTo>
                  <a:pt x="45110" y="14960"/>
                </a:lnTo>
                <a:cubicBezTo>
                  <a:pt x="45377" y="14683"/>
                  <a:pt x="45734" y="14544"/>
                  <a:pt x="46090" y="14544"/>
                </a:cubicBezTo>
                <a:cubicBezTo>
                  <a:pt x="46447" y="14544"/>
                  <a:pt x="46803" y="14683"/>
                  <a:pt x="47071" y="14960"/>
                </a:cubicBezTo>
                <a:cubicBezTo>
                  <a:pt x="47605" y="15495"/>
                  <a:pt x="47605" y="16366"/>
                  <a:pt x="47071" y="16920"/>
                </a:cubicBezTo>
                <a:lnTo>
                  <a:pt x="46100" y="17891"/>
                </a:lnTo>
                <a:cubicBezTo>
                  <a:pt x="44991" y="18960"/>
                  <a:pt x="44952" y="20722"/>
                  <a:pt x="46001" y="21851"/>
                </a:cubicBezTo>
                <a:cubicBezTo>
                  <a:pt x="46541" y="22411"/>
                  <a:pt x="47262" y="22693"/>
                  <a:pt x="47986" y="22693"/>
                </a:cubicBezTo>
                <a:cubicBezTo>
                  <a:pt x="48697" y="22693"/>
                  <a:pt x="49412" y="22420"/>
                  <a:pt x="49962" y="21871"/>
                </a:cubicBezTo>
                <a:lnTo>
                  <a:pt x="67130" y="4722"/>
                </a:lnTo>
                <a:cubicBezTo>
                  <a:pt x="68220" y="3613"/>
                  <a:pt x="68200" y="1831"/>
                  <a:pt x="67091" y="761"/>
                </a:cubicBezTo>
                <a:cubicBezTo>
                  <a:pt x="66545" y="254"/>
                  <a:pt x="65850" y="1"/>
                  <a:pt x="651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3"/>
          <p:cNvSpPr/>
          <p:nvPr/>
        </p:nvSpPr>
        <p:spPr>
          <a:xfrm>
            <a:off x="8935850" y="2200536"/>
            <a:ext cx="203026" cy="185529"/>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3"/>
          <p:cNvSpPr/>
          <p:nvPr/>
        </p:nvSpPr>
        <p:spPr>
          <a:xfrm>
            <a:off x="4660250" y="4633100"/>
            <a:ext cx="350825" cy="349050"/>
          </a:xfrm>
          <a:custGeom>
            <a:avLst/>
            <a:gdLst/>
            <a:ahLst/>
            <a:cxnLst/>
            <a:rect l="l" t="t" r="r" b="b"/>
            <a:pathLst>
              <a:path w="14033" h="13962" extrusionOk="0">
                <a:moveTo>
                  <a:pt x="13851" y="1"/>
                </a:moveTo>
                <a:cubicBezTo>
                  <a:pt x="13821" y="1"/>
                  <a:pt x="13791" y="12"/>
                  <a:pt x="13763" y="40"/>
                </a:cubicBezTo>
                <a:lnTo>
                  <a:pt x="60" y="13743"/>
                </a:lnTo>
                <a:cubicBezTo>
                  <a:pt x="0" y="13803"/>
                  <a:pt x="0" y="13882"/>
                  <a:pt x="60" y="13922"/>
                </a:cubicBezTo>
                <a:cubicBezTo>
                  <a:pt x="80" y="13941"/>
                  <a:pt x="99" y="13961"/>
                  <a:pt x="139" y="13961"/>
                </a:cubicBezTo>
                <a:cubicBezTo>
                  <a:pt x="179" y="13961"/>
                  <a:pt x="198" y="13941"/>
                  <a:pt x="238" y="13922"/>
                </a:cubicBezTo>
                <a:lnTo>
                  <a:pt x="13941" y="218"/>
                </a:lnTo>
                <a:cubicBezTo>
                  <a:pt x="14032" y="127"/>
                  <a:pt x="13949" y="1"/>
                  <a:pt x="1385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3"/>
          <p:cNvSpPr/>
          <p:nvPr/>
        </p:nvSpPr>
        <p:spPr>
          <a:xfrm>
            <a:off x="3619625" y="5011575"/>
            <a:ext cx="1019350" cy="948800"/>
          </a:xfrm>
          <a:custGeom>
            <a:avLst/>
            <a:gdLst/>
            <a:ahLst/>
            <a:cxnLst/>
            <a:rect l="l" t="t" r="r" b="b"/>
            <a:pathLst>
              <a:path w="40774" h="37952" extrusionOk="0">
                <a:moveTo>
                  <a:pt x="34932" y="208"/>
                </a:moveTo>
                <a:cubicBezTo>
                  <a:pt x="38833" y="208"/>
                  <a:pt x="40774" y="4921"/>
                  <a:pt x="38021" y="7674"/>
                </a:cubicBezTo>
                <a:lnTo>
                  <a:pt x="9288" y="36427"/>
                </a:lnTo>
                <a:cubicBezTo>
                  <a:pt x="8450" y="37207"/>
                  <a:pt x="7383" y="37594"/>
                  <a:pt x="6316" y="37594"/>
                </a:cubicBezTo>
                <a:cubicBezTo>
                  <a:pt x="5189" y="37594"/>
                  <a:pt x="4063" y="37163"/>
                  <a:pt x="3209" y="36308"/>
                </a:cubicBezTo>
                <a:cubicBezTo>
                  <a:pt x="1545" y="34645"/>
                  <a:pt x="1486" y="31952"/>
                  <a:pt x="3090" y="30229"/>
                </a:cubicBezTo>
                <a:lnTo>
                  <a:pt x="31823" y="1496"/>
                </a:lnTo>
                <a:cubicBezTo>
                  <a:pt x="32655" y="664"/>
                  <a:pt x="33764" y="208"/>
                  <a:pt x="34932" y="208"/>
                </a:cubicBezTo>
                <a:close/>
                <a:moveTo>
                  <a:pt x="34900" y="0"/>
                </a:moveTo>
                <a:cubicBezTo>
                  <a:pt x="33731" y="0"/>
                  <a:pt x="32561" y="441"/>
                  <a:pt x="31665" y="1317"/>
                </a:cubicBezTo>
                <a:lnTo>
                  <a:pt x="2931" y="30051"/>
                </a:lnTo>
                <a:cubicBezTo>
                  <a:pt x="1" y="32962"/>
                  <a:pt x="2060" y="37952"/>
                  <a:pt x="6199" y="37952"/>
                </a:cubicBezTo>
                <a:cubicBezTo>
                  <a:pt x="7427" y="37952"/>
                  <a:pt x="8595" y="37477"/>
                  <a:pt x="9466" y="36605"/>
                </a:cubicBezTo>
                <a:lnTo>
                  <a:pt x="38200" y="7872"/>
                </a:lnTo>
                <a:cubicBezTo>
                  <a:pt x="39962" y="6050"/>
                  <a:pt x="39962" y="3139"/>
                  <a:pt x="38160" y="1357"/>
                </a:cubicBezTo>
                <a:cubicBezTo>
                  <a:pt x="37264" y="451"/>
                  <a:pt x="36082" y="0"/>
                  <a:pt x="3490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3"/>
          <p:cNvSpPr/>
          <p:nvPr/>
        </p:nvSpPr>
        <p:spPr>
          <a:xfrm>
            <a:off x="3955775" y="4152825"/>
            <a:ext cx="1028750" cy="1309150"/>
          </a:xfrm>
          <a:custGeom>
            <a:avLst/>
            <a:gdLst/>
            <a:ahLst/>
            <a:cxnLst/>
            <a:rect l="l" t="t" r="r" b="b"/>
            <a:pathLst>
              <a:path w="41150" h="52366" extrusionOk="0">
                <a:moveTo>
                  <a:pt x="38110" y="1"/>
                </a:moveTo>
                <a:cubicBezTo>
                  <a:pt x="37396" y="1"/>
                  <a:pt x="36682" y="273"/>
                  <a:pt x="36140" y="815"/>
                </a:cubicBezTo>
                <a:lnTo>
                  <a:pt x="4100" y="32855"/>
                </a:lnTo>
                <a:cubicBezTo>
                  <a:pt x="2991" y="33925"/>
                  <a:pt x="2951" y="35687"/>
                  <a:pt x="4001" y="36816"/>
                </a:cubicBezTo>
                <a:cubicBezTo>
                  <a:pt x="4542" y="37378"/>
                  <a:pt x="5267" y="37660"/>
                  <a:pt x="5995" y="37660"/>
                </a:cubicBezTo>
                <a:cubicBezTo>
                  <a:pt x="6703" y="37660"/>
                  <a:pt x="7414" y="37393"/>
                  <a:pt x="7961" y="36855"/>
                </a:cubicBezTo>
                <a:lnTo>
                  <a:pt x="10436" y="34380"/>
                </a:lnTo>
                <a:cubicBezTo>
                  <a:pt x="10704" y="34103"/>
                  <a:pt x="11060" y="33964"/>
                  <a:pt x="11417" y="33964"/>
                </a:cubicBezTo>
                <a:cubicBezTo>
                  <a:pt x="11773" y="33964"/>
                  <a:pt x="12129" y="34103"/>
                  <a:pt x="12397" y="34380"/>
                </a:cubicBezTo>
                <a:cubicBezTo>
                  <a:pt x="12931" y="34915"/>
                  <a:pt x="12931" y="35786"/>
                  <a:pt x="12397" y="36341"/>
                </a:cubicBezTo>
                <a:lnTo>
                  <a:pt x="1090" y="47628"/>
                </a:lnTo>
                <a:cubicBezTo>
                  <a:pt x="0" y="48717"/>
                  <a:pt x="0" y="50480"/>
                  <a:pt x="1090" y="51549"/>
                </a:cubicBezTo>
                <a:cubicBezTo>
                  <a:pt x="1634" y="52093"/>
                  <a:pt x="2342" y="52366"/>
                  <a:pt x="3050" y="52366"/>
                </a:cubicBezTo>
                <a:cubicBezTo>
                  <a:pt x="3758" y="52366"/>
                  <a:pt x="4466" y="52093"/>
                  <a:pt x="5010" y="51549"/>
                </a:cubicBezTo>
                <a:lnTo>
                  <a:pt x="34952" y="21608"/>
                </a:lnTo>
                <a:cubicBezTo>
                  <a:pt x="36041" y="20518"/>
                  <a:pt x="36041" y="18776"/>
                  <a:pt x="34952" y="17687"/>
                </a:cubicBezTo>
                <a:cubicBezTo>
                  <a:pt x="34407" y="17142"/>
                  <a:pt x="33699" y="16870"/>
                  <a:pt x="32991" y="16870"/>
                </a:cubicBezTo>
                <a:cubicBezTo>
                  <a:pt x="32283" y="16870"/>
                  <a:pt x="31575" y="17142"/>
                  <a:pt x="31031" y="17687"/>
                </a:cubicBezTo>
                <a:lnTo>
                  <a:pt x="27783" y="20954"/>
                </a:lnTo>
                <a:cubicBezTo>
                  <a:pt x="27506" y="21221"/>
                  <a:pt x="27150" y="21355"/>
                  <a:pt x="26796" y="21355"/>
                </a:cubicBezTo>
                <a:cubicBezTo>
                  <a:pt x="26442" y="21355"/>
                  <a:pt x="26090" y="21221"/>
                  <a:pt x="25823" y="20954"/>
                </a:cubicBezTo>
                <a:cubicBezTo>
                  <a:pt x="25268" y="20400"/>
                  <a:pt x="25268" y="19528"/>
                  <a:pt x="25823" y="18994"/>
                </a:cubicBezTo>
                <a:lnTo>
                  <a:pt x="40001" y="4795"/>
                </a:lnTo>
                <a:cubicBezTo>
                  <a:pt x="41110" y="3726"/>
                  <a:pt x="41150" y="1963"/>
                  <a:pt x="40100" y="835"/>
                </a:cubicBezTo>
                <a:cubicBezTo>
                  <a:pt x="39553" y="278"/>
                  <a:pt x="38832" y="1"/>
                  <a:pt x="3811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3"/>
          <p:cNvSpPr/>
          <p:nvPr/>
        </p:nvSpPr>
        <p:spPr>
          <a:xfrm>
            <a:off x="4893175" y="4716725"/>
            <a:ext cx="308425" cy="294850"/>
          </a:xfrm>
          <a:custGeom>
            <a:avLst/>
            <a:gdLst/>
            <a:ahLst/>
            <a:cxnLst/>
            <a:rect l="l" t="t" r="r" b="b"/>
            <a:pathLst>
              <a:path w="12337" h="11794" extrusionOk="0">
                <a:moveTo>
                  <a:pt x="9280" y="1"/>
                </a:moveTo>
                <a:cubicBezTo>
                  <a:pt x="8570" y="1"/>
                  <a:pt x="7862" y="273"/>
                  <a:pt x="7327" y="818"/>
                </a:cubicBezTo>
                <a:lnTo>
                  <a:pt x="1069" y="7055"/>
                </a:lnTo>
                <a:cubicBezTo>
                  <a:pt x="0" y="8125"/>
                  <a:pt x="0" y="9887"/>
                  <a:pt x="1069" y="10976"/>
                </a:cubicBezTo>
                <a:cubicBezTo>
                  <a:pt x="1614" y="11521"/>
                  <a:pt x="2327" y="11793"/>
                  <a:pt x="3040" y="11793"/>
                </a:cubicBezTo>
                <a:cubicBezTo>
                  <a:pt x="3753" y="11793"/>
                  <a:pt x="4466" y="11521"/>
                  <a:pt x="5010" y="10976"/>
                </a:cubicBezTo>
                <a:lnTo>
                  <a:pt x="11248" y="4738"/>
                </a:lnTo>
                <a:cubicBezTo>
                  <a:pt x="12337" y="3649"/>
                  <a:pt x="12337" y="1887"/>
                  <a:pt x="11248" y="818"/>
                </a:cubicBezTo>
                <a:cubicBezTo>
                  <a:pt x="10703" y="273"/>
                  <a:pt x="9990" y="1"/>
                  <a:pt x="92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3"/>
          <p:cNvSpPr/>
          <p:nvPr/>
        </p:nvSpPr>
        <p:spPr>
          <a:xfrm>
            <a:off x="314675" y="598500"/>
            <a:ext cx="1399075" cy="1679650"/>
          </a:xfrm>
          <a:custGeom>
            <a:avLst/>
            <a:gdLst/>
            <a:ahLst/>
            <a:cxnLst/>
            <a:rect l="l" t="t" r="r" b="b"/>
            <a:pathLst>
              <a:path w="55963" h="67186" extrusionOk="0">
                <a:moveTo>
                  <a:pt x="52913" y="0"/>
                </a:moveTo>
                <a:cubicBezTo>
                  <a:pt x="52202" y="0"/>
                  <a:pt x="51492" y="273"/>
                  <a:pt x="50952" y="822"/>
                </a:cubicBezTo>
                <a:lnTo>
                  <a:pt x="4555" y="47200"/>
                </a:lnTo>
                <a:cubicBezTo>
                  <a:pt x="3446" y="48289"/>
                  <a:pt x="3407" y="50031"/>
                  <a:pt x="4456" y="51160"/>
                </a:cubicBezTo>
                <a:cubicBezTo>
                  <a:pt x="4998" y="51732"/>
                  <a:pt x="5723" y="52019"/>
                  <a:pt x="6450" y="52019"/>
                </a:cubicBezTo>
                <a:cubicBezTo>
                  <a:pt x="7159" y="52019"/>
                  <a:pt x="7870" y="51747"/>
                  <a:pt x="8417" y="51200"/>
                </a:cubicBezTo>
                <a:lnTo>
                  <a:pt x="18061" y="41556"/>
                </a:lnTo>
                <a:cubicBezTo>
                  <a:pt x="18338" y="41279"/>
                  <a:pt x="18694" y="41140"/>
                  <a:pt x="19048" y="41140"/>
                </a:cubicBezTo>
                <a:cubicBezTo>
                  <a:pt x="19402" y="41140"/>
                  <a:pt x="19754" y="41279"/>
                  <a:pt x="20021" y="41556"/>
                </a:cubicBezTo>
                <a:cubicBezTo>
                  <a:pt x="20576" y="42091"/>
                  <a:pt x="20576" y="42962"/>
                  <a:pt x="20021" y="43516"/>
                </a:cubicBezTo>
                <a:lnTo>
                  <a:pt x="1090" y="62448"/>
                </a:lnTo>
                <a:cubicBezTo>
                  <a:pt x="1" y="63537"/>
                  <a:pt x="1" y="65299"/>
                  <a:pt x="1090" y="66368"/>
                </a:cubicBezTo>
                <a:cubicBezTo>
                  <a:pt x="1635" y="66913"/>
                  <a:pt x="2342" y="67185"/>
                  <a:pt x="3050" y="67185"/>
                </a:cubicBezTo>
                <a:cubicBezTo>
                  <a:pt x="3758" y="67185"/>
                  <a:pt x="4466" y="66913"/>
                  <a:pt x="5011" y="66368"/>
                </a:cubicBezTo>
                <a:lnTo>
                  <a:pt x="42972" y="28407"/>
                </a:lnTo>
                <a:cubicBezTo>
                  <a:pt x="44061" y="27318"/>
                  <a:pt x="44061" y="25555"/>
                  <a:pt x="42972" y="24466"/>
                </a:cubicBezTo>
                <a:cubicBezTo>
                  <a:pt x="42437" y="23932"/>
                  <a:pt x="41729" y="23664"/>
                  <a:pt x="41019" y="23664"/>
                </a:cubicBezTo>
                <a:cubicBezTo>
                  <a:pt x="40309" y="23664"/>
                  <a:pt x="39596" y="23932"/>
                  <a:pt x="39051" y="24466"/>
                </a:cubicBezTo>
                <a:lnTo>
                  <a:pt x="35408" y="28130"/>
                </a:lnTo>
                <a:cubicBezTo>
                  <a:pt x="35140" y="28397"/>
                  <a:pt x="34784" y="28531"/>
                  <a:pt x="34427" y="28531"/>
                </a:cubicBezTo>
                <a:cubicBezTo>
                  <a:pt x="34071" y="28531"/>
                  <a:pt x="33714" y="28397"/>
                  <a:pt x="33447" y="28130"/>
                </a:cubicBezTo>
                <a:cubicBezTo>
                  <a:pt x="32912" y="27575"/>
                  <a:pt x="32912" y="26704"/>
                  <a:pt x="33447" y="26169"/>
                </a:cubicBezTo>
                <a:lnTo>
                  <a:pt x="54814" y="4802"/>
                </a:lnTo>
                <a:cubicBezTo>
                  <a:pt x="55903" y="3733"/>
                  <a:pt x="55962" y="1971"/>
                  <a:pt x="54913" y="842"/>
                </a:cubicBezTo>
                <a:cubicBezTo>
                  <a:pt x="54364" y="283"/>
                  <a:pt x="53638" y="0"/>
                  <a:pt x="5291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3"/>
          <p:cNvSpPr/>
          <p:nvPr/>
        </p:nvSpPr>
        <p:spPr>
          <a:xfrm>
            <a:off x="-277900" y="1075925"/>
            <a:ext cx="901025" cy="1172025"/>
          </a:xfrm>
          <a:custGeom>
            <a:avLst/>
            <a:gdLst/>
            <a:ahLst/>
            <a:cxnLst/>
            <a:rect l="l" t="t" r="r" b="b"/>
            <a:pathLst>
              <a:path w="36041" h="46881" extrusionOk="0">
                <a:moveTo>
                  <a:pt x="32605" y="0"/>
                </a:moveTo>
                <a:cubicBezTo>
                  <a:pt x="31891" y="0"/>
                  <a:pt x="31177" y="273"/>
                  <a:pt x="30635" y="815"/>
                </a:cubicBezTo>
                <a:lnTo>
                  <a:pt x="4099" y="27350"/>
                </a:lnTo>
                <a:cubicBezTo>
                  <a:pt x="2990" y="28419"/>
                  <a:pt x="2951" y="30182"/>
                  <a:pt x="4000" y="31311"/>
                </a:cubicBezTo>
                <a:cubicBezTo>
                  <a:pt x="4542" y="31882"/>
                  <a:pt x="5267" y="32170"/>
                  <a:pt x="5994" y="32170"/>
                </a:cubicBezTo>
                <a:cubicBezTo>
                  <a:pt x="6703" y="32170"/>
                  <a:pt x="7414" y="31897"/>
                  <a:pt x="7961" y="31350"/>
                </a:cubicBezTo>
                <a:lnTo>
                  <a:pt x="10436" y="28875"/>
                </a:lnTo>
                <a:cubicBezTo>
                  <a:pt x="10704" y="28608"/>
                  <a:pt x="11055" y="28474"/>
                  <a:pt x="11409" y="28474"/>
                </a:cubicBezTo>
                <a:cubicBezTo>
                  <a:pt x="11763" y="28474"/>
                  <a:pt x="12119" y="28608"/>
                  <a:pt x="12397" y="28875"/>
                </a:cubicBezTo>
                <a:cubicBezTo>
                  <a:pt x="12931" y="29410"/>
                  <a:pt x="12931" y="30301"/>
                  <a:pt x="12397" y="30835"/>
                </a:cubicBezTo>
                <a:lnTo>
                  <a:pt x="1089" y="42143"/>
                </a:lnTo>
                <a:cubicBezTo>
                  <a:pt x="0" y="43232"/>
                  <a:pt x="0" y="44974"/>
                  <a:pt x="1089" y="46063"/>
                </a:cubicBezTo>
                <a:cubicBezTo>
                  <a:pt x="1624" y="46608"/>
                  <a:pt x="2332" y="46880"/>
                  <a:pt x="3042" y="46880"/>
                </a:cubicBezTo>
                <a:cubicBezTo>
                  <a:pt x="3753" y="46880"/>
                  <a:pt x="4466" y="46608"/>
                  <a:pt x="5010" y="46063"/>
                </a:cubicBezTo>
                <a:lnTo>
                  <a:pt x="34952" y="16122"/>
                </a:lnTo>
                <a:cubicBezTo>
                  <a:pt x="36041" y="15053"/>
                  <a:pt x="36041" y="13290"/>
                  <a:pt x="34952" y="12201"/>
                </a:cubicBezTo>
                <a:cubicBezTo>
                  <a:pt x="34417" y="11657"/>
                  <a:pt x="33709" y="11384"/>
                  <a:pt x="32999" y="11384"/>
                </a:cubicBezTo>
                <a:cubicBezTo>
                  <a:pt x="32288" y="11384"/>
                  <a:pt x="31575" y="11657"/>
                  <a:pt x="31031" y="12201"/>
                </a:cubicBezTo>
                <a:lnTo>
                  <a:pt x="27783" y="15449"/>
                </a:lnTo>
                <a:cubicBezTo>
                  <a:pt x="27516" y="15726"/>
                  <a:pt x="27159" y="15865"/>
                  <a:pt x="26803" y="15865"/>
                </a:cubicBezTo>
                <a:cubicBezTo>
                  <a:pt x="26446" y="15865"/>
                  <a:pt x="26090" y="15726"/>
                  <a:pt x="25823" y="15449"/>
                </a:cubicBezTo>
                <a:cubicBezTo>
                  <a:pt x="25288" y="14914"/>
                  <a:pt x="25288" y="14043"/>
                  <a:pt x="25823" y="13488"/>
                </a:cubicBezTo>
                <a:lnTo>
                  <a:pt x="34496" y="4795"/>
                </a:lnTo>
                <a:cubicBezTo>
                  <a:pt x="35585" y="3726"/>
                  <a:pt x="35625" y="1963"/>
                  <a:pt x="34595" y="835"/>
                </a:cubicBezTo>
                <a:cubicBezTo>
                  <a:pt x="34048" y="278"/>
                  <a:pt x="33326" y="0"/>
                  <a:pt x="32605"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3"/>
          <p:cNvSpPr/>
          <p:nvPr/>
        </p:nvSpPr>
        <p:spPr>
          <a:xfrm>
            <a:off x="-721337" y="2711675"/>
            <a:ext cx="1705500" cy="1691125"/>
          </a:xfrm>
          <a:custGeom>
            <a:avLst/>
            <a:gdLst/>
            <a:ahLst/>
            <a:cxnLst/>
            <a:rect l="l" t="t" r="r" b="b"/>
            <a:pathLst>
              <a:path w="68220" h="67645" extrusionOk="0">
                <a:moveTo>
                  <a:pt x="65157" y="1"/>
                </a:moveTo>
                <a:cubicBezTo>
                  <a:pt x="64419" y="1"/>
                  <a:pt x="63682" y="288"/>
                  <a:pt x="63130" y="861"/>
                </a:cubicBezTo>
                <a:lnTo>
                  <a:pt x="53328" y="10663"/>
                </a:lnTo>
                <a:cubicBezTo>
                  <a:pt x="53051" y="10930"/>
                  <a:pt x="52694" y="11064"/>
                  <a:pt x="52338" y="11064"/>
                </a:cubicBezTo>
                <a:cubicBezTo>
                  <a:pt x="51982" y="11064"/>
                  <a:pt x="51625" y="10930"/>
                  <a:pt x="51348" y="10663"/>
                </a:cubicBezTo>
                <a:cubicBezTo>
                  <a:pt x="50813" y="10108"/>
                  <a:pt x="50813" y="9237"/>
                  <a:pt x="51348" y="8702"/>
                </a:cubicBezTo>
                <a:lnTo>
                  <a:pt x="53249" y="6821"/>
                </a:lnTo>
                <a:cubicBezTo>
                  <a:pt x="54358" y="5732"/>
                  <a:pt x="54397" y="3969"/>
                  <a:pt x="53348" y="2861"/>
                </a:cubicBezTo>
                <a:cubicBezTo>
                  <a:pt x="52796" y="2289"/>
                  <a:pt x="52066" y="2001"/>
                  <a:pt x="51339" y="2001"/>
                </a:cubicBezTo>
                <a:cubicBezTo>
                  <a:pt x="50631" y="2001"/>
                  <a:pt x="49925" y="2274"/>
                  <a:pt x="49387" y="2821"/>
                </a:cubicBezTo>
                <a:lnTo>
                  <a:pt x="33130" y="19059"/>
                </a:lnTo>
                <a:cubicBezTo>
                  <a:pt x="32857" y="19353"/>
                  <a:pt x="32483" y="19503"/>
                  <a:pt x="32106" y="19503"/>
                </a:cubicBezTo>
                <a:cubicBezTo>
                  <a:pt x="31798" y="19503"/>
                  <a:pt x="31487" y="19403"/>
                  <a:pt x="31229" y="19198"/>
                </a:cubicBezTo>
                <a:cubicBezTo>
                  <a:pt x="30595" y="18683"/>
                  <a:pt x="30555" y="17732"/>
                  <a:pt x="31130" y="17138"/>
                </a:cubicBezTo>
                <a:lnTo>
                  <a:pt x="33229" y="15039"/>
                </a:lnTo>
                <a:cubicBezTo>
                  <a:pt x="34338" y="13970"/>
                  <a:pt x="34377" y="12207"/>
                  <a:pt x="33347" y="11079"/>
                </a:cubicBezTo>
                <a:cubicBezTo>
                  <a:pt x="32798" y="10509"/>
                  <a:pt x="32072" y="10227"/>
                  <a:pt x="31348" y="10227"/>
                </a:cubicBezTo>
                <a:cubicBezTo>
                  <a:pt x="30637" y="10227"/>
                  <a:pt x="29927" y="10499"/>
                  <a:pt x="29387" y="11039"/>
                </a:cubicBezTo>
                <a:lnTo>
                  <a:pt x="12258" y="28148"/>
                </a:lnTo>
                <a:cubicBezTo>
                  <a:pt x="11149" y="29237"/>
                  <a:pt x="11109" y="30980"/>
                  <a:pt x="12159" y="32109"/>
                </a:cubicBezTo>
                <a:cubicBezTo>
                  <a:pt x="12701" y="32681"/>
                  <a:pt x="13430" y="32968"/>
                  <a:pt x="14160" y="32968"/>
                </a:cubicBezTo>
                <a:cubicBezTo>
                  <a:pt x="14871" y="32968"/>
                  <a:pt x="15582" y="32696"/>
                  <a:pt x="16119" y="32148"/>
                </a:cubicBezTo>
                <a:lnTo>
                  <a:pt x="25724" y="22544"/>
                </a:lnTo>
                <a:cubicBezTo>
                  <a:pt x="26005" y="22252"/>
                  <a:pt x="26374" y="22108"/>
                  <a:pt x="26749" y="22108"/>
                </a:cubicBezTo>
                <a:cubicBezTo>
                  <a:pt x="27060" y="22108"/>
                  <a:pt x="27375" y="22208"/>
                  <a:pt x="27644" y="22406"/>
                </a:cubicBezTo>
                <a:cubicBezTo>
                  <a:pt x="28278" y="22920"/>
                  <a:pt x="28318" y="23891"/>
                  <a:pt x="27743" y="24465"/>
                </a:cubicBezTo>
                <a:lnTo>
                  <a:pt x="18159" y="34049"/>
                </a:lnTo>
                <a:cubicBezTo>
                  <a:pt x="17050" y="35119"/>
                  <a:pt x="16991" y="36881"/>
                  <a:pt x="18040" y="38010"/>
                </a:cubicBezTo>
                <a:cubicBezTo>
                  <a:pt x="18592" y="38572"/>
                  <a:pt x="19322" y="38854"/>
                  <a:pt x="20050" y="38854"/>
                </a:cubicBezTo>
                <a:cubicBezTo>
                  <a:pt x="20758" y="38854"/>
                  <a:pt x="21463" y="38587"/>
                  <a:pt x="22001" y="38050"/>
                </a:cubicBezTo>
                <a:lnTo>
                  <a:pt x="28773" y="31297"/>
                </a:lnTo>
                <a:cubicBezTo>
                  <a:pt x="29040" y="31020"/>
                  <a:pt x="29392" y="30881"/>
                  <a:pt x="29746" y="30881"/>
                </a:cubicBezTo>
                <a:cubicBezTo>
                  <a:pt x="30100" y="30881"/>
                  <a:pt x="30456" y="31020"/>
                  <a:pt x="30734" y="31297"/>
                </a:cubicBezTo>
                <a:cubicBezTo>
                  <a:pt x="31268" y="31832"/>
                  <a:pt x="31268" y="32703"/>
                  <a:pt x="30734" y="33257"/>
                </a:cubicBezTo>
                <a:lnTo>
                  <a:pt x="1149" y="62842"/>
                </a:lnTo>
                <a:cubicBezTo>
                  <a:pt x="40" y="63912"/>
                  <a:pt x="0" y="65674"/>
                  <a:pt x="1050" y="66803"/>
                </a:cubicBezTo>
                <a:cubicBezTo>
                  <a:pt x="1589" y="67362"/>
                  <a:pt x="2310" y="67644"/>
                  <a:pt x="3034" y="67644"/>
                </a:cubicBezTo>
                <a:cubicBezTo>
                  <a:pt x="3746" y="67644"/>
                  <a:pt x="4461" y="67372"/>
                  <a:pt x="5010" y="66823"/>
                </a:cubicBezTo>
                <a:lnTo>
                  <a:pt x="42912" y="28921"/>
                </a:lnTo>
                <a:cubicBezTo>
                  <a:pt x="44001" y="27851"/>
                  <a:pt x="44061" y="26089"/>
                  <a:pt x="43011" y="24960"/>
                </a:cubicBezTo>
                <a:cubicBezTo>
                  <a:pt x="42462" y="24391"/>
                  <a:pt x="41736" y="24109"/>
                  <a:pt x="41012" y="24109"/>
                </a:cubicBezTo>
                <a:cubicBezTo>
                  <a:pt x="40300" y="24109"/>
                  <a:pt x="39590" y="24381"/>
                  <a:pt x="39051" y="24921"/>
                </a:cubicBezTo>
                <a:lnTo>
                  <a:pt x="37704" y="26267"/>
                </a:lnTo>
                <a:cubicBezTo>
                  <a:pt x="37427" y="26534"/>
                  <a:pt x="37070" y="26668"/>
                  <a:pt x="36716" y="26668"/>
                </a:cubicBezTo>
                <a:cubicBezTo>
                  <a:pt x="36362" y="26668"/>
                  <a:pt x="36011" y="26534"/>
                  <a:pt x="35744" y="26267"/>
                </a:cubicBezTo>
                <a:cubicBezTo>
                  <a:pt x="35189" y="25732"/>
                  <a:pt x="35189" y="24841"/>
                  <a:pt x="35744" y="24307"/>
                </a:cubicBezTo>
                <a:lnTo>
                  <a:pt x="45110" y="14960"/>
                </a:lnTo>
                <a:cubicBezTo>
                  <a:pt x="45377" y="14683"/>
                  <a:pt x="45734" y="14544"/>
                  <a:pt x="46090" y="14544"/>
                </a:cubicBezTo>
                <a:cubicBezTo>
                  <a:pt x="46447" y="14544"/>
                  <a:pt x="46803" y="14683"/>
                  <a:pt x="47071" y="14960"/>
                </a:cubicBezTo>
                <a:cubicBezTo>
                  <a:pt x="47605" y="15495"/>
                  <a:pt x="47605" y="16366"/>
                  <a:pt x="47071" y="16920"/>
                </a:cubicBezTo>
                <a:lnTo>
                  <a:pt x="46100" y="17891"/>
                </a:lnTo>
                <a:cubicBezTo>
                  <a:pt x="44991" y="18960"/>
                  <a:pt x="44952" y="20722"/>
                  <a:pt x="46001" y="21851"/>
                </a:cubicBezTo>
                <a:cubicBezTo>
                  <a:pt x="46541" y="22411"/>
                  <a:pt x="47262" y="22693"/>
                  <a:pt x="47986" y="22693"/>
                </a:cubicBezTo>
                <a:cubicBezTo>
                  <a:pt x="48697" y="22693"/>
                  <a:pt x="49412" y="22420"/>
                  <a:pt x="49962" y="21871"/>
                </a:cubicBezTo>
                <a:lnTo>
                  <a:pt x="67130" y="4722"/>
                </a:lnTo>
                <a:cubicBezTo>
                  <a:pt x="68220" y="3613"/>
                  <a:pt x="68200" y="1831"/>
                  <a:pt x="67091" y="761"/>
                </a:cubicBezTo>
                <a:cubicBezTo>
                  <a:pt x="66545" y="254"/>
                  <a:pt x="65850" y="1"/>
                  <a:pt x="651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3"/>
          <p:cNvSpPr/>
          <p:nvPr/>
        </p:nvSpPr>
        <p:spPr>
          <a:xfrm>
            <a:off x="183463" y="2247950"/>
            <a:ext cx="595075" cy="581275"/>
          </a:xfrm>
          <a:custGeom>
            <a:avLst/>
            <a:gdLst/>
            <a:ahLst/>
            <a:cxnLst/>
            <a:rect l="l" t="t" r="r" b="b"/>
            <a:pathLst>
              <a:path w="23803" h="23251" extrusionOk="0">
                <a:moveTo>
                  <a:pt x="20746" y="0"/>
                </a:moveTo>
                <a:cubicBezTo>
                  <a:pt x="20035" y="0"/>
                  <a:pt x="19327" y="273"/>
                  <a:pt x="18793" y="817"/>
                </a:cubicBezTo>
                <a:lnTo>
                  <a:pt x="1089" y="18521"/>
                </a:lnTo>
                <a:cubicBezTo>
                  <a:pt x="0" y="19610"/>
                  <a:pt x="0" y="21352"/>
                  <a:pt x="1089" y="22441"/>
                </a:cubicBezTo>
                <a:cubicBezTo>
                  <a:pt x="1621" y="22983"/>
                  <a:pt x="2325" y="23251"/>
                  <a:pt x="3032" y="23251"/>
                </a:cubicBezTo>
                <a:cubicBezTo>
                  <a:pt x="3746" y="23251"/>
                  <a:pt x="4463" y="22979"/>
                  <a:pt x="5010" y="22441"/>
                </a:cubicBezTo>
                <a:lnTo>
                  <a:pt x="22713" y="4738"/>
                </a:lnTo>
                <a:cubicBezTo>
                  <a:pt x="23803" y="3649"/>
                  <a:pt x="23803" y="1906"/>
                  <a:pt x="22713" y="817"/>
                </a:cubicBezTo>
                <a:cubicBezTo>
                  <a:pt x="22169" y="273"/>
                  <a:pt x="21456" y="0"/>
                  <a:pt x="207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3"/>
          <p:cNvSpPr/>
          <p:nvPr/>
        </p:nvSpPr>
        <p:spPr>
          <a:xfrm>
            <a:off x="-504650" y="1273875"/>
            <a:ext cx="594600" cy="581475"/>
          </a:xfrm>
          <a:custGeom>
            <a:avLst/>
            <a:gdLst/>
            <a:ahLst/>
            <a:cxnLst/>
            <a:rect l="l" t="t" r="r" b="b"/>
            <a:pathLst>
              <a:path w="23784" h="23259" extrusionOk="0">
                <a:moveTo>
                  <a:pt x="20744" y="1"/>
                </a:moveTo>
                <a:cubicBezTo>
                  <a:pt x="20031" y="1"/>
                  <a:pt x="19318" y="273"/>
                  <a:pt x="18773" y="818"/>
                </a:cubicBezTo>
                <a:lnTo>
                  <a:pt x="1070" y="18521"/>
                </a:lnTo>
                <a:cubicBezTo>
                  <a:pt x="1" y="19610"/>
                  <a:pt x="1" y="21353"/>
                  <a:pt x="1070" y="22442"/>
                </a:cubicBezTo>
                <a:cubicBezTo>
                  <a:pt x="1615" y="22987"/>
                  <a:pt x="2328" y="23259"/>
                  <a:pt x="3040" y="23259"/>
                </a:cubicBezTo>
                <a:cubicBezTo>
                  <a:pt x="3753" y="23259"/>
                  <a:pt x="4466" y="22987"/>
                  <a:pt x="5011" y="22442"/>
                </a:cubicBezTo>
                <a:lnTo>
                  <a:pt x="22714" y="4739"/>
                </a:lnTo>
                <a:cubicBezTo>
                  <a:pt x="23784" y="3650"/>
                  <a:pt x="23784" y="1907"/>
                  <a:pt x="22714" y="818"/>
                </a:cubicBezTo>
                <a:cubicBezTo>
                  <a:pt x="22170" y="273"/>
                  <a:pt x="21457" y="1"/>
                  <a:pt x="207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ackground">
  <p:cSld name="CUSTOM_7">
    <p:spTree>
      <p:nvGrpSpPr>
        <p:cNvPr id="1" name="Shape 493"/>
        <p:cNvGrpSpPr/>
        <p:nvPr/>
      </p:nvGrpSpPr>
      <p:grpSpPr>
        <a:xfrm>
          <a:off x="0" y="0"/>
          <a:ext cx="0" cy="0"/>
          <a:chOff x="0" y="0"/>
          <a:chExt cx="0" cy="0"/>
        </a:xfrm>
      </p:grpSpPr>
      <p:pic>
        <p:nvPicPr>
          <p:cNvPr id="494" name="Google Shape;494;p30"/>
          <p:cNvPicPr preferRelativeResize="0"/>
          <p:nvPr/>
        </p:nvPicPr>
        <p:blipFill>
          <a:blip r:embed="rId2">
            <a:alphaModFix amt="10000"/>
          </a:blip>
          <a:stretch>
            <a:fillRect/>
          </a:stretch>
        </p:blipFill>
        <p:spPr>
          <a:xfrm>
            <a:off x="140075" y="189425"/>
            <a:ext cx="8863826" cy="4847374"/>
          </a:xfrm>
          <a:prstGeom prst="rect">
            <a:avLst/>
          </a:prstGeom>
          <a:noFill/>
          <a:ln>
            <a:noFill/>
          </a:ln>
        </p:spPr>
      </p:pic>
      <p:sp>
        <p:nvSpPr>
          <p:cNvPr id="495" name="Google Shape;495;p30"/>
          <p:cNvSpPr/>
          <p:nvPr/>
        </p:nvSpPr>
        <p:spPr>
          <a:xfrm>
            <a:off x="1586725" y="1615225"/>
            <a:ext cx="349550" cy="348800"/>
          </a:xfrm>
          <a:custGeom>
            <a:avLst/>
            <a:gdLst/>
            <a:ahLst/>
            <a:cxnLst/>
            <a:rect l="l" t="t" r="r" b="b"/>
            <a:pathLst>
              <a:path w="13982" h="13952" extrusionOk="0">
                <a:moveTo>
                  <a:pt x="13845" y="1"/>
                </a:moveTo>
                <a:cubicBezTo>
                  <a:pt x="13813" y="1"/>
                  <a:pt x="13783" y="11"/>
                  <a:pt x="13763" y="30"/>
                </a:cubicBezTo>
                <a:lnTo>
                  <a:pt x="60" y="13734"/>
                </a:lnTo>
                <a:cubicBezTo>
                  <a:pt x="1" y="13793"/>
                  <a:pt x="1" y="13872"/>
                  <a:pt x="60" y="13912"/>
                </a:cubicBezTo>
                <a:cubicBezTo>
                  <a:pt x="80" y="13932"/>
                  <a:pt x="120" y="13952"/>
                  <a:pt x="139" y="13952"/>
                </a:cubicBezTo>
                <a:cubicBezTo>
                  <a:pt x="179" y="13952"/>
                  <a:pt x="199" y="13932"/>
                  <a:pt x="238" y="13912"/>
                </a:cubicBezTo>
                <a:lnTo>
                  <a:pt x="13942" y="209"/>
                </a:lnTo>
                <a:cubicBezTo>
                  <a:pt x="13981" y="149"/>
                  <a:pt x="13981" y="90"/>
                  <a:pt x="13942" y="30"/>
                </a:cubicBezTo>
                <a:cubicBezTo>
                  <a:pt x="13912" y="11"/>
                  <a:pt x="13877" y="1"/>
                  <a:pt x="138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30"/>
          <p:cNvSpPr/>
          <p:nvPr/>
        </p:nvSpPr>
        <p:spPr>
          <a:xfrm>
            <a:off x="-1203925" y="2136900"/>
            <a:ext cx="2970400" cy="2891550"/>
          </a:xfrm>
          <a:custGeom>
            <a:avLst/>
            <a:gdLst/>
            <a:ahLst/>
            <a:cxnLst/>
            <a:rect l="l" t="t" r="r" b="b"/>
            <a:pathLst>
              <a:path w="118816" h="115662" extrusionOk="0">
                <a:moveTo>
                  <a:pt x="110775" y="312"/>
                </a:moveTo>
                <a:cubicBezTo>
                  <a:pt x="113607" y="312"/>
                  <a:pt x="116142" y="2015"/>
                  <a:pt x="117231" y="4629"/>
                </a:cubicBezTo>
                <a:cubicBezTo>
                  <a:pt x="118320" y="7223"/>
                  <a:pt x="117726" y="10233"/>
                  <a:pt x="115726" y="12234"/>
                </a:cubicBezTo>
                <a:lnTo>
                  <a:pt x="14595" y="113365"/>
                </a:lnTo>
                <a:cubicBezTo>
                  <a:pt x="13228" y="114731"/>
                  <a:pt x="11441" y="115414"/>
                  <a:pt x="9654" y="115414"/>
                </a:cubicBezTo>
                <a:cubicBezTo>
                  <a:pt x="7867" y="115414"/>
                  <a:pt x="6080" y="114731"/>
                  <a:pt x="4713" y="113365"/>
                </a:cubicBezTo>
                <a:cubicBezTo>
                  <a:pt x="1981" y="110632"/>
                  <a:pt x="1981" y="106216"/>
                  <a:pt x="4713" y="103483"/>
                </a:cubicBezTo>
                <a:lnTo>
                  <a:pt x="105825" y="2372"/>
                </a:lnTo>
                <a:cubicBezTo>
                  <a:pt x="107134" y="1063"/>
                  <a:pt x="108887" y="332"/>
                  <a:pt x="110703" y="332"/>
                </a:cubicBezTo>
                <a:cubicBezTo>
                  <a:pt x="110727" y="332"/>
                  <a:pt x="110751" y="332"/>
                  <a:pt x="110775" y="332"/>
                </a:cubicBezTo>
                <a:lnTo>
                  <a:pt x="110775" y="312"/>
                </a:lnTo>
                <a:close/>
                <a:moveTo>
                  <a:pt x="110858" y="0"/>
                </a:moveTo>
                <a:cubicBezTo>
                  <a:pt x="108972" y="0"/>
                  <a:pt x="107087" y="733"/>
                  <a:pt x="105666" y="2194"/>
                </a:cubicBezTo>
                <a:lnTo>
                  <a:pt x="4555" y="103305"/>
                </a:lnTo>
                <a:cubicBezTo>
                  <a:pt x="0" y="107860"/>
                  <a:pt x="3228" y="115662"/>
                  <a:pt x="9664" y="115662"/>
                </a:cubicBezTo>
                <a:cubicBezTo>
                  <a:pt x="11585" y="115662"/>
                  <a:pt x="13426" y="114890"/>
                  <a:pt x="14773" y="113543"/>
                </a:cubicBezTo>
                <a:lnTo>
                  <a:pt x="115904" y="12412"/>
                </a:lnTo>
                <a:cubicBezTo>
                  <a:pt x="118775" y="9600"/>
                  <a:pt x="118815" y="4966"/>
                  <a:pt x="115964" y="2114"/>
                </a:cubicBezTo>
                <a:cubicBezTo>
                  <a:pt x="114552" y="703"/>
                  <a:pt x="112705" y="0"/>
                  <a:pt x="1108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30"/>
          <p:cNvSpPr/>
          <p:nvPr/>
        </p:nvSpPr>
        <p:spPr>
          <a:xfrm>
            <a:off x="2056550" y="1107350"/>
            <a:ext cx="1028750" cy="1309400"/>
          </a:xfrm>
          <a:custGeom>
            <a:avLst/>
            <a:gdLst/>
            <a:ahLst/>
            <a:cxnLst/>
            <a:rect l="l" t="t" r="r" b="b"/>
            <a:pathLst>
              <a:path w="41150" h="52376" extrusionOk="0">
                <a:moveTo>
                  <a:pt x="38099" y="1"/>
                </a:moveTo>
                <a:cubicBezTo>
                  <a:pt x="37388" y="1"/>
                  <a:pt x="36677" y="273"/>
                  <a:pt x="36140" y="820"/>
                </a:cubicBezTo>
                <a:lnTo>
                  <a:pt x="4099" y="32861"/>
                </a:lnTo>
                <a:cubicBezTo>
                  <a:pt x="2990" y="33930"/>
                  <a:pt x="2951" y="35692"/>
                  <a:pt x="4000" y="36821"/>
                </a:cubicBezTo>
                <a:cubicBezTo>
                  <a:pt x="4542" y="37383"/>
                  <a:pt x="5267" y="37665"/>
                  <a:pt x="5995" y="37665"/>
                </a:cubicBezTo>
                <a:cubicBezTo>
                  <a:pt x="6703" y="37665"/>
                  <a:pt x="7414" y="37398"/>
                  <a:pt x="7961" y="36861"/>
                </a:cubicBezTo>
                <a:lnTo>
                  <a:pt x="10436" y="34385"/>
                </a:lnTo>
                <a:cubicBezTo>
                  <a:pt x="10704" y="34108"/>
                  <a:pt x="11060" y="33969"/>
                  <a:pt x="11416" y="33969"/>
                </a:cubicBezTo>
                <a:cubicBezTo>
                  <a:pt x="11773" y="33969"/>
                  <a:pt x="12129" y="34108"/>
                  <a:pt x="12397" y="34385"/>
                </a:cubicBezTo>
                <a:cubicBezTo>
                  <a:pt x="12931" y="34920"/>
                  <a:pt x="12931" y="35791"/>
                  <a:pt x="12397" y="36346"/>
                </a:cubicBezTo>
                <a:lnTo>
                  <a:pt x="1089" y="47653"/>
                </a:lnTo>
                <a:cubicBezTo>
                  <a:pt x="0" y="48722"/>
                  <a:pt x="0" y="50485"/>
                  <a:pt x="1089" y="51574"/>
                </a:cubicBezTo>
                <a:cubicBezTo>
                  <a:pt x="1634" y="52109"/>
                  <a:pt x="2342" y="52376"/>
                  <a:pt x="3050" y="52376"/>
                </a:cubicBezTo>
                <a:cubicBezTo>
                  <a:pt x="3758" y="52376"/>
                  <a:pt x="4466" y="52109"/>
                  <a:pt x="5010" y="51574"/>
                </a:cubicBezTo>
                <a:lnTo>
                  <a:pt x="34952" y="21613"/>
                </a:lnTo>
                <a:cubicBezTo>
                  <a:pt x="36021" y="20543"/>
                  <a:pt x="36021" y="18781"/>
                  <a:pt x="34952" y="17692"/>
                </a:cubicBezTo>
                <a:cubicBezTo>
                  <a:pt x="34407" y="17157"/>
                  <a:pt x="33694" y="16890"/>
                  <a:pt x="32981" y="16890"/>
                </a:cubicBezTo>
                <a:cubicBezTo>
                  <a:pt x="32268" y="16890"/>
                  <a:pt x="31555" y="17157"/>
                  <a:pt x="31011" y="17692"/>
                </a:cubicBezTo>
                <a:lnTo>
                  <a:pt x="27783" y="20959"/>
                </a:lnTo>
                <a:cubicBezTo>
                  <a:pt x="27506" y="21227"/>
                  <a:pt x="27149" y="21360"/>
                  <a:pt x="26795" y="21360"/>
                </a:cubicBezTo>
                <a:cubicBezTo>
                  <a:pt x="26441" y="21360"/>
                  <a:pt x="26090" y="21227"/>
                  <a:pt x="25823" y="20959"/>
                </a:cubicBezTo>
                <a:cubicBezTo>
                  <a:pt x="25268" y="20425"/>
                  <a:pt x="25268" y="19533"/>
                  <a:pt x="25823" y="18999"/>
                </a:cubicBezTo>
                <a:lnTo>
                  <a:pt x="40001" y="4820"/>
                </a:lnTo>
                <a:cubicBezTo>
                  <a:pt x="41110" y="3751"/>
                  <a:pt x="41150" y="1988"/>
                  <a:pt x="40100" y="860"/>
                </a:cubicBezTo>
                <a:cubicBezTo>
                  <a:pt x="39558" y="288"/>
                  <a:pt x="38829" y="1"/>
                  <a:pt x="38099"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30"/>
          <p:cNvSpPr/>
          <p:nvPr/>
        </p:nvSpPr>
        <p:spPr>
          <a:xfrm>
            <a:off x="-877675" y="875913"/>
            <a:ext cx="2233750" cy="2220275"/>
          </a:xfrm>
          <a:custGeom>
            <a:avLst/>
            <a:gdLst/>
            <a:ahLst/>
            <a:cxnLst/>
            <a:rect l="l" t="t" r="r" b="b"/>
            <a:pathLst>
              <a:path w="89350" h="88811" extrusionOk="0">
                <a:moveTo>
                  <a:pt x="86306" y="0"/>
                </a:moveTo>
                <a:cubicBezTo>
                  <a:pt x="85597" y="0"/>
                  <a:pt x="84886" y="273"/>
                  <a:pt x="84339" y="820"/>
                </a:cubicBezTo>
                <a:lnTo>
                  <a:pt x="59289" y="25909"/>
                </a:lnTo>
                <a:cubicBezTo>
                  <a:pt x="58180" y="26979"/>
                  <a:pt x="58141" y="28741"/>
                  <a:pt x="59190" y="29870"/>
                </a:cubicBezTo>
                <a:cubicBezTo>
                  <a:pt x="59730" y="30429"/>
                  <a:pt x="60450" y="30712"/>
                  <a:pt x="61175" y="30712"/>
                </a:cubicBezTo>
                <a:cubicBezTo>
                  <a:pt x="61886" y="30712"/>
                  <a:pt x="62601" y="30439"/>
                  <a:pt x="63151" y="29890"/>
                </a:cubicBezTo>
                <a:lnTo>
                  <a:pt x="64477" y="28563"/>
                </a:lnTo>
                <a:cubicBezTo>
                  <a:pt x="64755" y="28286"/>
                  <a:pt x="65111" y="28147"/>
                  <a:pt x="65465" y="28147"/>
                </a:cubicBezTo>
                <a:cubicBezTo>
                  <a:pt x="65819" y="28147"/>
                  <a:pt x="66170" y="28286"/>
                  <a:pt x="66438" y="28563"/>
                </a:cubicBezTo>
                <a:cubicBezTo>
                  <a:pt x="66992" y="29098"/>
                  <a:pt x="66992" y="29969"/>
                  <a:pt x="66438" y="30523"/>
                </a:cubicBezTo>
                <a:lnTo>
                  <a:pt x="43903" y="53059"/>
                </a:lnTo>
                <a:cubicBezTo>
                  <a:pt x="43635" y="53326"/>
                  <a:pt x="43279" y="53460"/>
                  <a:pt x="42922" y="53460"/>
                </a:cubicBezTo>
                <a:cubicBezTo>
                  <a:pt x="42566" y="53460"/>
                  <a:pt x="42210" y="53326"/>
                  <a:pt x="41942" y="53059"/>
                </a:cubicBezTo>
                <a:cubicBezTo>
                  <a:pt x="41408" y="52524"/>
                  <a:pt x="41408" y="51633"/>
                  <a:pt x="41942" y="51098"/>
                </a:cubicBezTo>
                <a:lnTo>
                  <a:pt x="42913" y="50128"/>
                </a:lnTo>
                <a:cubicBezTo>
                  <a:pt x="44021" y="49059"/>
                  <a:pt x="44061" y="47296"/>
                  <a:pt x="43012" y="46167"/>
                </a:cubicBezTo>
                <a:cubicBezTo>
                  <a:pt x="42472" y="45598"/>
                  <a:pt x="41751" y="45316"/>
                  <a:pt x="41027" y="45316"/>
                </a:cubicBezTo>
                <a:cubicBezTo>
                  <a:pt x="40315" y="45316"/>
                  <a:pt x="39601" y="45588"/>
                  <a:pt x="39051" y="46128"/>
                </a:cubicBezTo>
                <a:lnTo>
                  <a:pt x="1090" y="84089"/>
                </a:lnTo>
                <a:cubicBezTo>
                  <a:pt x="1" y="85198"/>
                  <a:pt x="1" y="86980"/>
                  <a:pt x="1129" y="88050"/>
                </a:cubicBezTo>
                <a:cubicBezTo>
                  <a:pt x="1676" y="88558"/>
                  <a:pt x="2366" y="88810"/>
                  <a:pt x="3054" y="88810"/>
                </a:cubicBezTo>
                <a:cubicBezTo>
                  <a:pt x="3787" y="88810"/>
                  <a:pt x="4518" y="88523"/>
                  <a:pt x="5070" y="87951"/>
                </a:cubicBezTo>
                <a:lnTo>
                  <a:pt x="35685" y="57336"/>
                </a:lnTo>
                <a:cubicBezTo>
                  <a:pt x="35962" y="57069"/>
                  <a:pt x="36318" y="56935"/>
                  <a:pt x="36672" y="56935"/>
                </a:cubicBezTo>
                <a:cubicBezTo>
                  <a:pt x="37026" y="56935"/>
                  <a:pt x="37378" y="57069"/>
                  <a:pt x="37645" y="57336"/>
                </a:cubicBezTo>
                <a:cubicBezTo>
                  <a:pt x="38200" y="57871"/>
                  <a:pt x="38200" y="58762"/>
                  <a:pt x="37645" y="59296"/>
                </a:cubicBezTo>
                <a:lnTo>
                  <a:pt x="31328" y="65633"/>
                </a:lnTo>
                <a:cubicBezTo>
                  <a:pt x="30219" y="66703"/>
                  <a:pt x="30180" y="68465"/>
                  <a:pt x="31229" y="69594"/>
                </a:cubicBezTo>
                <a:cubicBezTo>
                  <a:pt x="31771" y="70166"/>
                  <a:pt x="32496" y="70453"/>
                  <a:pt x="33223" y="70453"/>
                </a:cubicBezTo>
                <a:cubicBezTo>
                  <a:pt x="33931" y="70453"/>
                  <a:pt x="34642" y="70180"/>
                  <a:pt x="35190" y="69633"/>
                </a:cubicBezTo>
                <a:lnTo>
                  <a:pt x="36318" y="68505"/>
                </a:lnTo>
                <a:cubicBezTo>
                  <a:pt x="36589" y="68224"/>
                  <a:pt x="36953" y="68078"/>
                  <a:pt x="37325" y="68078"/>
                </a:cubicBezTo>
                <a:cubicBezTo>
                  <a:pt x="37635" y="68078"/>
                  <a:pt x="37950" y="68179"/>
                  <a:pt x="38219" y="68386"/>
                </a:cubicBezTo>
                <a:cubicBezTo>
                  <a:pt x="38853" y="68901"/>
                  <a:pt x="38893" y="69851"/>
                  <a:pt x="38318" y="70425"/>
                </a:cubicBezTo>
                <a:lnTo>
                  <a:pt x="28714" y="80010"/>
                </a:lnTo>
                <a:cubicBezTo>
                  <a:pt x="27605" y="81079"/>
                  <a:pt x="27566" y="82842"/>
                  <a:pt x="28615" y="83970"/>
                </a:cubicBezTo>
                <a:cubicBezTo>
                  <a:pt x="29155" y="84540"/>
                  <a:pt x="29875" y="84822"/>
                  <a:pt x="30600" y="84822"/>
                </a:cubicBezTo>
                <a:cubicBezTo>
                  <a:pt x="31311" y="84822"/>
                  <a:pt x="32026" y="84550"/>
                  <a:pt x="32576" y="84010"/>
                </a:cubicBezTo>
                <a:lnTo>
                  <a:pt x="78953" y="37613"/>
                </a:lnTo>
                <a:cubicBezTo>
                  <a:pt x="80062" y="36524"/>
                  <a:pt x="80102" y="34781"/>
                  <a:pt x="79052" y="33652"/>
                </a:cubicBezTo>
                <a:cubicBezTo>
                  <a:pt x="78510" y="33080"/>
                  <a:pt x="77785" y="32793"/>
                  <a:pt x="77058" y="32793"/>
                </a:cubicBezTo>
                <a:cubicBezTo>
                  <a:pt x="76350" y="32793"/>
                  <a:pt x="75639" y="33066"/>
                  <a:pt x="75091" y="33613"/>
                </a:cubicBezTo>
                <a:lnTo>
                  <a:pt x="65487" y="43237"/>
                </a:lnTo>
                <a:cubicBezTo>
                  <a:pt x="65206" y="43518"/>
                  <a:pt x="64837" y="43663"/>
                  <a:pt x="64466" y="43663"/>
                </a:cubicBezTo>
                <a:cubicBezTo>
                  <a:pt x="64157" y="43663"/>
                  <a:pt x="63847" y="43562"/>
                  <a:pt x="63586" y="43355"/>
                </a:cubicBezTo>
                <a:cubicBezTo>
                  <a:pt x="62953" y="42841"/>
                  <a:pt x="62913" y="41890"/>
                  <a:pt x="63487" y="41316"/>
                </a:cubicBezTo>
                <a:lnTo>
                  <a:pt x="84022" y="20761"/>
                </a:lnTo>
                <a:cubicBezTo>
                  <a:pt x="85131" y="19691"/>
                  <a:pt x="85171" y="17929"/>
                  <a:pt x="84141" y="16800"/>
                </a:cubicBezTo>
                <a:cubicBezTo>
                  <a:pt x="83589" y="16238"/>
                  <a:pt x="82859" y="15956"/>
                  <a:pt x="82132" y="15956"/>
                </a:cubicBezTo>
                <a:cubicBezTo>
                  <a:pt x="81424" y="15956"/>
                  <a:pt x="80718" y="16224"/>
                  <a:pt x="80181" y="16761"/>
                </a:cubicBezTo>
                <a:lnTo>
                  <a:pt x="79705" y="17236"/>
                </a:lnTo>
                <a:cubicBezTo>
                  <a:pt x="79438" y="17503"/>
                  <a:pt x="79082" y="17637"/>
                  <a:pt x="78725" y="17637"/>
                </a:cubicBezTo>
                <a:cubicBezTo>
                  <a:pt x="78369" y="17637"/>
                  <a:pt x="78012" y="17503"/>
                  <a:pt x="77745" y="17236"/>
                </a:cubicBezTo>
                <a:cubicBezTo>
                  <a:pt x="77210" y="16701"/>
                  <a:pt x="77210" y="15810"/>
                  <a:pt x="77745" y="15276"/>
                </a:cubicBezTo>
                <a:lnTo>
                  <a:pt x="88201" y="4820"/>
                </a:lnTo>
                <a:cubicBezTo>
                  <a:pt x="89310" y="3750"/>
                  <a:pt x="89349" y="1988"/>
                  <a:pt x="88300" y="859"/>
                </a:cubicBezTo>
                <a:cubicBezTo>
                  <a:pt x="87758" y="287"/>
                  <a:pt x="87033" y="0"/>
                  <a:pt x="86306"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30"/>
          <p:cNvSpPr/>
          <p:nvPr/>
        </p:nvSpPr>
        <p:spPr>
          <a:xfrm>
            <a:off x="1165425" y="1689125"/>
            <a:ext cx="436175" cy="422550"/>
          </a:xfrm>
          <a:custGeom>
            <a:avLst/>
            <a:gdLst/>
            <a:ahLst/>
            <a:cxnLst/>
            <a:rect l="l" t="t" r="r" b="b"/>
            <a:pathLst>
              <a:path w="17447" h="16902" extrusionOk="0">
                <a:moveTo>
                  <a:pt x="14390" y="0"/>
                </a:moveTo>
                <a:cubicBezTo>
                  <a:pt x="13679" y="0"/>
                  <a:pt x="12972" y="272"/>
                  <a:pt x="12437" y="817"/>
                </a:cubicBezTo>
                <a:lnTo>
                  <a:pt x="1090" y="12164"/>
                </a:lnTo>
                <a:cubicBezTo>
                  <a:pt x="1" y="13253"/>
                  <a:pt x="1" y="14996"/>
                  <a:pt x="1090" y="16085"/>
                </a:cubicBezTo>
                <a:cubicBezTo>
                  <a:pt x="1625" y="16629"/>
                  <a:pt x="2333" y="16902"/>
                  <a:pt x="3043" y="16902"/>
                </a:cubicBezTo>
                <a:cubicBezTo>
                  <a:pt x="3753" y="16902"/>
                  <a:pt x="4466" y="16629"/>
                  <a:pt x="5011" y="16085"/>
                </a:cubicBezTo>
                <a:lnTo>
                  <a:pt x="16358" y="4738"/>
                </a:lnTo>
                <a:cubicBezTo>
                  <a:pt x="17447" y="3649"/>
                  <a:pt x="17447" y="1886"/>
                  <a:pt x="16358" y="817"/>
                </a:cubicBezTo>
                <a:cubicBezTo>
                  <a:pt x="15813" y="272"/>
                  <a:pt x="15100" y="0"/>
                  <a:pt x="14390"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30"/>
          <p:cNvSpPr/>
          <p:nvPr/>
        </p:nvSpPr>
        <p:spPr>
          <a:xfrm>
            <a:off x="1755050" y="1940600"/>
            <a:ext cx="152000" cy="138900"/>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30"/>
          <p:cNvSpPr/>
          <p:nvPr/>
        </p:nvSpPr>
        <p:spPr>
          <a:xfrm>
            <a:off x="954050" y="2158925"/>
            <a:ext cx="152000" cy="138900"/>
          </a:xfrm>
          <a:custGeom>
            <a:avLst/>
            <a:gdLst/>
            <a:ahLst/>
            <a:cxnLst/>
            <a:rect l="l" t="t" r="r" b="b"/>
            <a:pathLst>
              <a:path w="6080" h="5556" extrusionOk="0">
                <a:moveTo>
                  <a:pt x="3037" y="1"/>
                </a:moveTo>
                <a:cubicBezTo>
                  <a:pt x="2327" y="1"/>
                  <a:pt x="1614" y="273"/>
                  <a:pt x="1070" y="818"/>
                </a:cubicBezTo>
                <a:cubicBezTo>
                  <a:pt x="0" y="1887"/>
                  <a:pt x="0" y="3649"/>
                  <a:pt x="1070" y="4738"/>
                </a:cubicBezTo>
                <a:cubicBezTo>
                  <a:pt x="1614" y="5283"/>
                  <a:pt x="2327" y="5555"/>
                  <a:pt x="3037" y="5555"/>
                </a:cubicBezTo>
                <a:cubicBezTo>
                  <a:pt x="3748" y="5555"/>
                  <a:pt x="4456" y="5283"/>
                  <a:pt x="4990" y="4738"/>
                </a:cubicBezTo>
                <a:cubicBezTo>
                  <a:pt x="6080" y="3649"/>
                  <a:pt x="6080" y="1887"/>
                  <a:pt x="4990" y="818"/>
                </a:cubicBezTo>
                <a:cubicBezTo>
                  <a:pt x="4456" y="273"/>
                  <a:pt x="3748" y="1"/>
                  <a:pt x="30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30"/>
          <p:cNvSpPr/>
          <p:nvPr/>
        </p:nvSpPr>
        <p:spPr>
          <a:xfrm>
            <a:off x="5570516" y="-261803"/>
            <a:ext cx="1138718" cy="1137716"/>
          </a:xfrm>
          <a:custGeom>
            <a:avLst/>
            <a:gdLst/>
            <a:ahLst/>
            <a:cxnLst/>
            <a:rect l="l" t="t" r="r" b="b"/>
            <a:pathLst>
              <a:path w="34101" h="34071" extrusionOk="0">
                <a:moveTo>
                  <a:pt x="33965" y="0"/>
                </a:moveTo>
                <a:cubicBezTo>
                  <a:pt x="33932" y="0"/>
                  <a:pt x="33903" y="10"/>
                  <a:pt x="33883" y="30"/>
                </a:cubicBezTo>
                <a:lnTo>
                  <a:pt x="60" y="33853"/>
                </a:lnTo>
                <a:cubicBezTo>
                  <a:pt x="1" y="33912"/>
                  <a:pt x="1" y="33991"/>
                  <a:pt x="60" y="34031"/>
                </a:cubicBezTo>
                <a:cubicBezTo>
                  <a:pt x="80" y="34051"/>
                  <a:pt x="120" y="34070"/>
                  <a:pt x="140" y="34070"/>
                </a:cubicBezTo>
                <a:cubicBezTo>
                  <a:pt x="179" y="34070"/>
                  <a:pt x="219" y="34051"/>
                  <a:pt x="239" y="34031"/>
                </a:cubicBezTo>
                <a:lnTo>
                  <a:pt x="34061" y="208"/>
                </a:lnTo>
                <a:cubicBezTo>
                  <a:pt x="34101" y="168"/>
                  <a:pt x="34101" y="89"/>
                  <a:pt x="34061" y="30"/>
                </a:cubicBezTo>
                <a:cubicBezTo>
                  <a:pt x="34031" y="10"/>
                  <a:pt x="33997" y="0"/>
                  <a:pt x="339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30"/>
          <p:cNvSpPr/>
          <p:nvPr/>
        </p:nvSpPr>
        <p:spPr>
          <a:xfrm>
            <a:off x="5569214" y="360496"/>
            <a:ext cx="1374101" cy="1748966"/>
          </a:xfrm>
          <a:custGeom>
            <a:avLst/>
            <a:gdLst/>
            <a:ahLst/>
            <a:cxnLst/>
            <a:rect l="l" t="t" r="r" b="b"/>
            <a:pathLst>
              <a:path w="41150" h="52376" extrusionOk="0">
                <a:moveTo>
                  <a:pt x="38099" y="1"/>
                </a:moveTo>
                <a:cubicBezTo>
                  <a:pt x="37388" y="1"/>
                  <a:pt x="36677" y="273"/>
                  <a:pt x="36140" y="820"/>
                </a:cubicBezTo>
                <a:lnTo>
                  <a:pt x="4099" y="32861"/>
                </a:lnTo>
                <a:cubicBezTo>
                  <a:pt x="2990" y="33930"/>
                  <a:pt x="2951" y="35692"/>
                  <a:pt x="4000" y="36821"/>
                </a:cubicBezTo>
                <a:cubicBezTo>
                  <a:pt x="4542" y="37383"/>
                  <a:pt x="5267" y="37665"/>
                  <a:pt x="5995" y="37665"/>
                </a:cubicBezTo>
                <a:cubicBezTo>
                  <a:pt x="6703" y="37665"/>
                  <a:pt x="7414" y="37398"/>
                  <a:pt x="7961" y="36861"/>
                </a:cubicBezTo>
                <a:lnTo>
                  <a:pt x="10436" y="34385"/>
                </a:lnTo>
                <a:cubicBezTo>
                  <a:pt x="10704" y="34108"/>
                  <a:pt x="11060" y="33969"/>
                  <a:pt x="11416" y="33969"/>
                </a:cubicBezTo>
                <a:cubicBezTo>
                  <a:pt x="11773" y="33969"/>
                  <a:pt x="12129" y="34108"/>
                  <a:pt x="12397" y="34385"/>
                </a:cubicBezTo>
                <a:cubicBezTo>
                  <a:pt x="12931" y="34920"/>
                  <a:pt x="12931" y="35791"/>
                  <a:pt x="12397" y="36346"/>
                </a:cubicBezTo>
                <a:lnTo>
                  <a:pt x="1089" y="47653"/>
                </a:lnTo>
                <a:cubicBezTo>
                  <a:pt x="0" y="48722"/>
                  <a:pt x="0" y="50485"/>
                  <a:pt x="1089" y="51574"/>
                </a:cubicBezTo>
                <a:cubicBezTo>
                  <a:pt x="1634" y="52109"/>
                  <a:pt x="2342" y="52376"/>
                  <a:pt x="3050" y="52376"/>
                </a:cubicBezTo>
                <a:cubicBezTo>
                  <a:pt x="3758" y="52376"/>
                  <a:pt x="4466" y="52109"/>
                  <a:pt x="5010" y="51574"/>
                </a:cubicBezTo>
                <a:lnTo>
                  <a:pt x="34952" y="21613"/>
                </a:lnTo>
                <a:cubicBezTo>
                  <a:pt x="36021" y="20543"/>
                  <a:pt x="36021" y="18781"/>
                  <a:pt x="34952" y="17692"/>
                </a:cubicBezTo>
                <a:cubicBezTo>
                  <a:pt x="34407" y="17157"/>
                  <a:pt x="33694" y="16890"/>
                  <a:pt x="32981" y="16890"/>
                </a:cubicBezTo>
                <a:cubicBezTo>
                  <a:pt x="32268" y="16890"/>
                  <a:pt x="31555" y="17157"/>
                  <a:pt x="31011" y="17692"/>
                </a:cubicBezTo>
                <a:lnTo>
                  <a:pt x="27783" y="20959"/>
                </a:lnTo>
                <a:cubicBezTo>
                  <a:pt x="27506" y="21227"/>
                  <a:pt x="27149" y="21360"/>
                  <a:pt x="26795" y="21360"/>
                </a:cubicBezTo>
                <a:cubicBezTo>
                  <a:pt x="26441" y="21360"/>
                  <a:pt x="26090" y="21227"/>
                  <a:pt x="25823" y="20959"/>
                </a:cubicBezTo>
                <a:cubicBezTo>
                  <a:pt x="25268" y="20425"/>
                  <a:pt x="25268" y="19533"/>
                  <a:pt x="25823" y="18999"/>
                </a:cubicBezTo>
                <a:lnTo>
                  <a:pt x="40001" y="4820"/>
                </a:lnTo>
                <a:cubicBezTo>
                  <a:pt x="41110" y="3751"/>
                  <a:pt x="41150" y="1988"/>
                  <a:pt x="40100" y="860"/>
                </a:cubicBezTo>
                <a:cubicBezTo>
                  <a:pt x="39558" y="288"/>
                  <a:pt x="38829" y="1"/>
                  <a:pt x="3809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30"/>
          <p:cNvSpPr/>
          <p:nvPr/>
        </p:nvSpPr>
        <p:spPr>
          <a:xfrm>
            <a:off x="5485900" y="-911115"/>
            <a:ext cx="2278036" cy="2258836"/>
          </a:xfrm>
          <a:custGeom>
            <a:avLst/>
            <a:gdLst/>
            <a:ahLst/>
            <a:cxnLst/>
            <a:rect l="l" t="t" r="r" b="b"/>
            <a:pathLst>
              <a:path w="68220" h="67645" extrusionOk="0">
                <a:moveTo>
                  <a:pt x="65157" y="1"/>
                </a:moveTo>
                <a:cubicBezTo>
                  <a:pt x="64419" y="1"/>
                  <a:pt x="63682" y="288"/>
                  <a:pt x="63130" y="861"/>
                </a:cubicBezTo>
                <a:lnTo>
                  <a:pt x="53328" y="10663"/>
                </a:lnTo>
                <a:cubicBezTo>
                  <a:pt x="53051" y="10930"/>
                  <a:pt x="52694" y="11064"/>
                  <a:pt x="52338" y="11064"/>
                </a:cubicBezTo>
                <a:cubicBezTo>
                  <a:pt x="51982" y="11064"/>
                  <a:pt x="51625" y="10930"/>
                  <a:pt x="51348" y="10663"/>
                </a:cubicBezTo>
                <a:cubicBezTo>
                  <a:pt x="50813" y="10108"/>
                  <a:pt x="50813" y="9237"/>
                  <a:pt x="51348" y="8702"/>
                </a:cubicBezTo>
                <a:lnTo>
                  <a:pt x="53249" y="6821"/>
                </a:lnTo>
                <a:cubicBezTo>
                  <a:pt x="54358" y="5732"/>
                  <a:pt x="54397" y="3969"/>
                  <a:pt x="53348" y="2861"/>
                </a:cubicBezTo>
                <a:cubicBezTo>
                  <a:pt x="52796" y="2289"/>
                  <a:pt x="52066" y="2001"/>
                  <a:pt x="51339" y="2001"/>
                </a:cubicBezTo>
                <a:cubicBezTo>
                  <a:pt x="50631" y="2001"/>
                  <a:pt x="49925" y="2274"/>
                  <a:pt x="49387" y="2821"/>
                </a:cubicBezTo>
                <a:lnTo>
                  <a:pt x="33130" y="19059"/>
                </a:lnTo>
                <a:cubicBezTo>
                  <a:pt x="32857" y="19353"/>
                  <a:pt x="32483" y="19503"/>
                  <a:pt x="32106" y="19503"/>
                </a:cubicBezTo>
                <a:cubicBezTo>
                  <a:pt x="31798" y="19503"/>
                  <a:pt x="31487" y="19403"/>
                  <a:pt x="31229" y="19198"/>
                </a:cubicBezTo>
                <a:cubicBezTo>
                  <a:pt x="30595" y="18683"/>
                  <a:pt x="30555" y="17732"/>
                  <a:pt x="31130" y="17138"/>
                </a:cubicBezTo>
                <a:lnTo>
                  <a:pt x="33229" y="15039"/>
                </a:lnTo>
                <a:cubicBezTo>
                  <a:pt x="34338" y="13970"/>
                  <a:pt x="34377" y="12207"/>
                  <a:pt x="33347" y="11079"/>
                </a:cubicBezTo>
                <a:cubicBezTo>
                  <a:pt x="32798" y="10509"/>
                  <a:pt x="32072" y="10227"/>
                  <a:pt x="31348" y="10227"/>
                </a:cubicBezTo>
                <a:cubicBezTo>
                  <a:pt x="30637" y="10227"/>
                  <a:pt x="29927" y="10499"/>
                  <a:pt x="29387" y="11039"/>
                </a:cubicBezTo>
                <a:lnTo>
                  <a:pt x="12258" y="28148"/>
                </a:lnTo>
                <a:cubicBezTo>
                  <a:pt x="11149" y="29237"/>
                  <a:pt x="11109" y="30980"/>
                  <a:pt x="12159" y="32109"/>
                </a:cubicBezTo>
                <a:cubicBezTo>
                  <a:pt x="12701" y="32681"/>
                  <a:pt x="13430" y="32968"/>
                  <a:pt x="14160" y="32968"/>
                </a:cubicBezTo>
                <a:cubicBezTo>
                  <a:pt x="14871" y="32968"/>
                  <a:pt x="15582" y="32696"/>
                  <a:pt x="16119" y="32148"/>
                </a:cubicBezTo>
                <a:lnTo>
                  <a:pt x="25724" y="22544"/>
                </a:lnTo>
                <a:cubicBezTo>
                  <a:pt x="26005" y="22252"/>
                  <a:pt x="26374" y="22108"/>
                  <a:pt x="26749" y="22108"/>
                </a:cubicBezTo>
                <a:cubicBezTo>
                  <a:pt x="27060" y="22108"/>
                  <a:pt x="27375" y="22208"/>
                  <a:pt x="27644" y="22406"/>
                </a:cubicBezTo>
                <a:cubicBezTo>
                  <a:pt x="28278" y="22920"/>
                  <a:pt x="28318" y="23891"/>
                  <a:pt x="27743" y="24465"/>
                </a:cubicBezTo>
                <a:lnTo>
                  <a:pt x="18159" y="34049"/>
                </a:lnTo>
                <a:cubicBezTo>
                  <a:pt x="17050" y="35119"/>
                  <a:pt x="16991" y="36881"/>
                  <a:pt x="18040" y="38010"/>
                </a:cubicBezTo>
                <a:cubicBezTo>
                  <a:pt x="18592" y="38572"/>
                  <a:pt x="19322" y="38854"/>
                  <a:pt x="20050" y="38854"/>
                </a:cubicBezTo>
                <a:cubicBezTo>
                  <a:pt x="20758" y="38854"/>
                  <a:pt x="21463" y="38587"/>
                  <a:pt x="22001" y="38050"/>
                </a:cubicBezTo>
                <a:lnTo>
                  <a:pt x="28773" y="31297"/>
                </a:lnTo>
                <a:cubicBezTo>
                  <a:pt x="29040" y="31020"/>
                  <a:pt x="29392" y="30881"/>
                  <a:pt x="29746" y="30881"/>
                </a:cubicBezTo>
                <a:cubicBezTo>
                  <a:pt x="30100" y="30881"/>
                  <a:pt x="30456" y="31020"/>
                  <a:pt x="30734" y="31297"/>
                </a:cubicBezTo>
                <a:cubicBezTo>
                  <a:pt x="31268" y="31832"/>
                  <a:pt x="31268" y="32703"/>
                  <a:pt x="30734" y="33257"/>
                </a:cubicBezTo>
                <a:lnTo>
                  <a:pt x="1149" y="62842"/>
                </a:lnTo>
                <a:cubicBezTo>
                  <a:pt x="40" y="63912"/>
                  <a:pt x="0" y="65674"/>
                  <a:pt x="1050" y="66803"/>
                </a:cubicBezTo>
                <a:cubicBezTo>
                  <a:pt x="1589" y="67362"/>
                  <a:pt x="2310" y="67644"/>
                  <a:pt x="3034" y="67644"/>
                </a:cubicBezTo>
                <a:cubicBezTo>
                  <a:pt x="3746" y="67644"/>
                  <a:pt x="4461" y="67372"/>
                  <a:pt x="5010" y="66823"/>
                </a:cubicBezTo>
                <a:lnTo>
                  <a:pt x="42912" y="28921"/>
                </a:lnTo>
                <a:cubicBezTo>
                  <a:pt x="44001" y="27851"/>
                  <a:pt x="44061" y="26089"/>
                  <a:pt x="43011" y="24960"/>
                </a:cubicBezTo>
                <a:cubicBezTo>
                  <a:pt x="42462" y="24391"/>
                  <a:pt x="41736" y="24109"/>
                  <a:pt x="41012" y="24109"/>
                </a:cubicBezTo>
                <a:cubicBezTo>
                  <a:pt x="40300" y="24109"/>
                  <a:pt x="39590" y="24381"/>
                  <a:pt x="39051" y="24921"/>
                </a:cubicBezTo>
                <a:lnTo>
                  <a:pt x="37704" y="26267"/>
                </a:lnTo>
                <a:cubicBezTo>
                  <a:pt x="37427" y="26534"/>
                  <a:pt x="37070" y="26668"/>
                  <a:pt x="36716" y="26668"/>
                </a:cubicBezTo>
                <a:cubicBezTo>
                  <a:pt x="36362" y="26668"/>
                  <a:pt x="36011" y="26534"/>
                  <a:pt x="35744" y="26267"/>
                </a:cubicBezTo>
                <a:cubicBezTo>
                  <a:pt x="35189" y="25732"/>
                  <a:pt x="35189" y="24841"/>
                  <a:pt x="35744" y="24307"/>
                </a:cubicBezTo>
                <a:lnTo>
                  <a:pt x="45110" y="14960"/>
                </a:lnTo>
                <a:cubicBezTo>
                  <a:pt x="45377" y="14683"/>
                  <a:pt x="45734" y="14544"/>
                  <a:pt x="46090" y="14544"/>
                </a:cubicBezTo>
                <a:cubicBezTo>
                  <a:pt x="46447" y="14544"/>
                  <a:pt x="46803" y="14683"/>
                  <a:pt x="47071" y="14960"/>
                </a:cubicBezTo>
                <a:cubicBezTo>
                  <a:pt x="47605" y="15495"/>
                  <a:pt x="47605" y="16366"/>
                  <a:pt x="47071" y="16920"/>
                </a:cubicBezTo>
                <a:lnTo>
                  <a:pt x="46100" y="17891"/>
                </a:lnTo>
                <a:cubicBezTo>
                  <a:pt x="44991" y="18960"/>
                  <a:pt x="44952" y="20722"/>
                  <a:pt x="46001" y="21851"/>
                </a:cubicBezTo>
                <a:cubicBezTo>
                  <a:pt x="46541" y="22411"/>
                  <a:pt x="47262" y="22693"/>
                  <a:pt x="47986" y="22693"/>
                </a:cubicBezTo>
                <a:cubicBezTo>
                  <a:pt x="48697" y="22693"/>
                  <a:pt x="49412" y="22420"/>
                  <a:pt x="49962" y="21871"/>
                </a:cubicBezTo>
                <a:lnTo>
                  <a:pt x="67130" y="4722"/>
                </a:lnTo>
                <a:cubicBezTo>
                  <a:pt x="68220" y="3613"/>
                  <a:pt x="68200" y="1831"/>
                  <a:pt x="67091" y="761"/>
                </a:cubicBezTo>
                <a:cubicBezTo>
                  <a:pt x="66545" y="254"/>
                  <a:pt x="65850" y="1"/>
                  <a:pt x="651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30"/>
          <p:cNvSpPr/>
          <p:nvPr/>
        </p:nvSpPr>
        <p:spPr>
          <a:xfrm>
            <a:off x="6383150" y="1701986"/>
            <a:ext cx="203026" cy="185529"/>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30"/>
          <p:cNvSpPr/>
          <p:nvPr/>
        </p:nvSpPr>
        <p:spPr>
          <a:xfrm>
            <a:off x="7879700" y="4709300"/>
            <a:ext cx="350825" cy="349050"/>
          </a:xfrm>
          <a:custGeom>
            <a:avLst/>
            <a:gdLst/>
            <a:ahLst/>
            <a:cxnLst/>
            <a:rect l="l" t="t" r="r" b="b"/>
            <a:pathLst>
              <a:path w="14033" h="13962" extrusionOk="0">
                <a:moveTo>
                  <a:pt x="13851" y="1"/>
                </a:moveTo>
                <a:cubicBezTo>
                  <a:pt x="13821" y="1"/>
                  <a:pt x="13791" y="12"/>
                  <a:pt x="13763" y="40"/>
                </a:cubicBezTo>
                <a:lnTo>
                  <a:pt x="60" y="13743"/>
                </a:lnTo>
                <a:cubicBezTo>
                  <a:pt x="0" y="13803"/>
                  <a:pt x="0" y="13882"/>
                  <a:pt x="60" y="13922"/>
                </a:cubicBezTo>
                <a:cubicBezTo>
                  <a:pt x="80" y="13941"/>
                  <a:pt x="99" y="13961"/>
                  <a:pt x="139" y="13961"/>
                </a:cubicBezTo>
                <a:cubicBezTo>
                  <a:pt x="179" y="13961"/>
                  <a:pt x="198" y="13941"/>
                  <a:pt x="238" y="13922"/>
                </a:cubicBezTo>
                <a:lnTo>
                  <a:pt x="13941" y="218"/>
                </a:lnTo>
                <a:cubicBezTo>
                  <a:pt x="14032" y="127"/>
                  <a:pt x="13949" y="1"/>
                  <a:pt x="1385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30"/>
          <p:cNvSpPr/>
          <p:nvPr/>
        </p:nvSpPr>
        <p:spPr>
          <a:xfrm>
            <a:off x="7175225" y="4229025"/>
            <a:ext cx="1028750" cy="1309150"/>
          </a:xfrm>
          <a:custGeom>
            <a:avLst/>
            <a:gdLst/>
            <a:ahLst/>
            <a:cxnLst/>
            <a:rect l="l" t="t" r="r" b="b"/>
            <a:pathLst>
              <a:path w="41150" h="52366" extrusionOk="0">
                <a:moveTo>
                  <a:pt x="38110" y="1"/>
                </a:moveTo>
                <a:cubicBezTo>
                  <a:pt x="37396" y="1"/>
                  <a:pt x="36682" y="273"/>
                  <a:pt x="36140" y="815"/>
                </a:cubicBezTo>
                <a:lnTo>
                  <a:pt x="4100" y="32855"/>
                </a:lnTo>
                <a:cubicBezTo>
                  <a:pt x="2991" y="33925"/>
                  <a:pt x="2951" y="35687"/>
                  <a:pt x="4001" y="36816"/>
                </a:cubicBezTo>
                <a:cubicBezTo>
                  <a:pt x="4542" y="37378"/>
                  <a:pt x="5267" y="37660"/>
                  <a:pt x="5995" y="37660"/>
                </a:cubicBezTo>
                <a:cubicBezTo>
                  <a:pt x="6703" y="37660"/>
                  <a:pt x="7414" y="37393"/>
                  <a:pt x="7961" y="36855"/>
                </a:cubicBezTo>
                <a:lnTo>
                  <a:pt x="10436" y="34380"/>
                </a:lnTo>
                <a:cubicBezTo>
                  <a:pt x="10704" y="34103"/>
                  <a:pt x="11060" y="33964"/>
                  <a:pt x="11417" y="33964"/>
                </a:cubicBezTo>
                <a:cubicBezTo>
                  <a:pt x="11773" y="33964"/>
                  <a:pt x="12129" y="34103"/>
                  <a:pt x="12397" y="34380"/>
                </a:cubicBezTo>
                <a:cubicBezTo>
                  <a:pt x="12931" y="34915"/>
                  <a:pt x="12931" y="35786"/>
                  <a:pt x="12397" y="36341"/>
                </a:cubicBezTo>
                <a:lnTo>
                  <a:pt x="1090" y="47628"/>
                </a:lnTo>
                <a:cubicBezTo>
                  <a:pt x="0" y="48717"/>
                  <a:pt x="0" y="50480"/>
                  <a:pt x="1090" y="51549"/>
                </a:cubicBezTo>
                <a:cubicBezTo>
                  <a:pt x="1634" y="52093"/>
                  <a:pt x="2342" y="52366"/>
                  <a:pt x="3050" y="52366"/>
                </a:cubicBezTo>
                <a:cubicBezTo>
                  <a:pt x="3758" y="52366"/>
                  <a:pt x="4466" y="52093"/>
                  <a:pt x="5010" y="51549"/>
                </a:cubicBezTo>
                <a:lnTo>
                  <a:pt x="34952" y="21608"/>
                </a:lnTo>
                <a:cubicBezTo>
                  <a:pt x="36041" y="20518"/>
                  <a:pt x="36041" y="18776"/>
                  <a:pt x="34952" y="17687"/>
                </a:cubicBezTo>
                <a:cubicBezTo>
                  <a:pt x="34407" y="17142"/>
                  <a:pt x="33699" y="16870"/>
                  <a:pt x="32991" y="16870"/>
                </a:cubicBezTo>
                <a:cubicBezTo>
                  <a:pt x="32283" y="16870"/>
                  <a:pt x="31575" y="17142"/>
                  <a:pt x="31031" y="17687"/>
                </a:cubicBezTo>
                <a:lnTo>
                  <a:pt x="27783" y="20954"/>
                </a:lnTo>
                <a:cubicBezTo>
                  <a:pt x="27506" y="21221"/>
                  <a:pt x="27150" y="21355"/>
                  <a:pt x="26796" y="21355"/>
                </a:cubicBezTo>
                <a:cubicBezTo>
                  <a:pt x="26442" y="21355"/>
                  <a:pt x="26090" y="21221"/>
                  <a:pt x="25823" y="20954"/>
                </a:cubicBezTo>
                <a:cubicBezTo>
                  <a:pt x="25268" y="20400"/>
                  <a:pt x="25268" y="19528"/>
                  <a:pt x="25823" y="18994"/>
                </a:cubicBezTo>
                <a:lnTo>
                  <a:pt x="40001" y="4795"/>
                </a:lnTo>
                <a:cubicBezTo>
                  <a:pt x="41110" y="3726"/>
                  <a:pt x="41150" y="1963"/>
                  <a:pt x="40100" y="835"/>
                </a:cubicBezTo>
                <a:cubicBezTo>
                  <a:pt x="39553" y="278"/>
                  <a:pt x="38832" y="1"/>
                  <a:pt x="3811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30"/>
          <p:cNvSpPr/>
          <p:nvPr/>
        </p:nvSpPr>
        <p:spPr>
          <a:xfrm>
            <a:off x="8112625" y="4792925"/>
            <a:ext cx="308425" cy="294850"/>
          </a:xfrm>
          <a:custGeom>
            <a:avLst/>
            <a:gdLst/>
            <a:ahLst/>
            <a:cxnLst/>
            <a:rect l="l" t="t" r="r" b="b"/>
            <a:pathLst>
              <a:path w="12337" h="11794" extrusionOk="0">
                <a:moveTo>
                  <a:pt x="9280" y="1"/>
                </a:moveTo>
                <a:cubicBezTo>
                  <a:pt x="8570" y="1"/>
                  <a:pt x="7862" y="273"/>
                  <a:pt x="7327" y="818"/>
                </a:cubicBezTo>
                <a:lnTo>
                  <a:pt x="1069" y="7055"/>
                </a:lnTo>
                <a:cubicBezTo>
                  <a:pt x="0" y="8125"/>
                  <a:pt x="0" y="9887"/>
                  <a:pt x="1069" y="10976"/>
                </a:cubicBezTo>
                <a:cubicBezTo>
                  <a:pt x="1614" y="11521"/>
                  <a:pt x="2327" y="11793"/>
                  <a:pt x="3040" y="11793"/>
                </a:cubicBezTo>
                <a:cubicBezTo>
                  <a:pt x="3753" y="11793"/>
                  <a:pt x="4466" y="11521"/>
                  <a:pt x="5010" y="10976"/>
                </a:cubicBezTo>
                <a:lnTo>
                  <a:pt x="11248" y="4738"/>
                </a:lnTo>
                <a:cubicBezTo>
                  <a:pt x="12337" y="3649"/>
                  <a:pt x="12337" y="1887"/>
                  <a:pt x="11248" y="818"/>
                </a:cubicBezTo>
                <a:cubicBezTo>
                  <a:pt x="10703" y="273"/>
                  <a:pt x="9990" y="1"/>
                  <a:pt x="92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30"/>
          <p:cNvSpPr/>
          <p:nvPr/>
        </p:nvSpPr>
        <p:spPr>
          <a:xfrm>
            <a:off x="333725" y="2385550"/>
            <a:ext cx="1399075" cy="1679650"/>
          </a:xfrm>
          <a:custGeom>
            <a:avLst/>
            <a:gdLst/>
            <a:ahLst/>
            <a:cxnLst/>
            <a:rect l="l" t="t" r="r" b="b"/>
            <a:pathLst>
              <a:path w="55963" h="67186" extrusionOk="0">
                <a:moveTo>
                  <a:pt x="52913" y="0"/>
                </a:moveTo>
                <a:cubicBezTo>
                  <a:pt x="52202" y="0"/>
                  <a:pt x="51492" y="273"/>
                  <a:pt x="50952" y="822"/>
                </a:cubicBezTo>
                <a:lnTo>
                  <a:pt x="4555" y="47200"/>
                </a:lnTo>
                <a:cubicBezTo>
                  <a:pt x="3446" y="48289"/>
                  <a:pt x="3407" y="50031"/>
                  <a:pt x="4456" y="51160"/>
                </a:cubicBezTo>
                <a:cubicBezTo>
                  <a:pt x="4998" y="51732"/>
                  <a:pt x="5723" y="52019"/>
                  <a:pt x="6450" y="52019"/>
                </a:cubicBezTo>
                <a:cubicBezTo>
                  <a:pt x="7159" y="52019"/>
                  <a:pt x="7870" y="51747"/>
                  <a:pt x="8417" y="51200"/>
                </a:cubicBezTo>
                <a:lnTo>
                  <a:pt x="18061" y="41556"/>
                </a:lnTo>
                <a:cubicBezTo>
                  <a:pt x="18338" y="41279"/>
                  <a:pt x="18694" y="41140"/>
                  <a:pt x="19048" y="41140"/>
                </a:cubicBezTo>
                <a:cubicBezTo>
                  <a:pt x="19402" y="41140"/>
                  <a:pt x="19754" y="41279"/>
                  <a:pt x="20021" y="41556"/>
                </a:cubicBezTo>
                <a:cubicBezTo>
                  <a:pt x="20576" y="42091"/>
                  <a:pt x="20576" y="42962"/>
                  <a:pt x="20021" y="43516"/>
                </a:cubicBezTo>
                <a:lnTo>
                  <a:pt x="1090" y="62448"/>
                </a:lnTo>
                <a:cubicBezTo>
                  <a:pt x="1" y="63537"/>
                  <a:pt x="1" y="65299"/>
                  <a:pt x="1090" y="66368"/>
                </a:cubicBezTo>
                <a:cubicBezTo>
                  <a:pt x="1635" y="66913"/>
                  <a:pt x="2342" y="67185"/>
                  <a:pt x="3050" y="67185"/>
                </a:cubicBezTo>
                <a:cubicBezTo>
                  <a:pt x="3758" y="67185"/>
                  <a:pt x="4466" y="66913"/>
                  <a:pt x="5011" y="66368"/>
                </a:cubicBezTo>
                <a:lnTo>
                  <a:pt x="42972" y="28407"/>
                </a:lnTo>
                <a:cubicBezTo>
                  <a:pt x="44061" y="27318"/>
                  <a:pt x="44061" y="25555"/>
                  <a:pt x="42972" y="24466"/>
                </a:cubicBezTo>
                <a:cubicBezTo>
                  <a:pt x="42437" y="23932"/>
                  <a:pt x="41729" y="23664"/>
                  <a:pt x="41019" y="23664"/>
                </a:cubicBezTo>
                <a:cubicBezTo>
                  <a:pt x="40309" y="23664"/>
                  <a:pt x="39596" y="23932"/>
                  <a:pt x="39051" y="24466"/>
                </a:cubicBezTo>
                <a:lnTo>
                  <a:pt x="35408" y="28130"/>
                </a:lnTo>
                <a:cubicBezTo>
                  <a:pt x="35140" y="28397"/>
                  <a:pt x="34784" y="28531"/>
                  <a:pt x="34427" y="28531"/>
                </a:cubicBezTo>
                <a:cubicBezTo>
                  <a:pt x="34071" y="28531"/>
                  <a:pt x="33714" y="28397"/>
                  <a:pt x="33447" y="28130"/>
                </a:cubicBezTo>
                <a:cubicBezTo>
                  <a:pt x="32912" y="27575"/>
                  <a:pt x="32912" y="26704"/>
                  <a:pt x="33447" y="26169"/>
                </a:cubicBezTo>
                <a:lnTo>
                  <a:pt x="54814" y="4802"/>
                </a:lnTo>
                <a:cubicBezTo>
                  <a:pt x="55903" y="3733"/>
                  <a:pt x="55962" y="1971"/>
                  <a:pt x="54913" y="842"/>
                </a:cubicBezTo>
                <a:cubicBezTo>
                  <a:pt x="54364" y="283"/>
                  <a:pt x="53638" y="0"/>
                  <a:pt x="5291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30"/>
          <p:cNvSpPr/>
          <p:nvPr/>
        </p:nvSpPr>
        <p:spPr>
          <a:xfrm>
            <a:off x="-258850" y="2862975"/>
            <a:ext cx="901025" cy="1172025"/>
          </a:xfrm>
          <a:custGeom>
            <a:avLst/>
            <a:gdLst/>
            <a:ahLst/>
            <a:cxnLst/>
            <a:rect l="l" t="t" r="r" b="b"/>
            <a:pathLst>
              <a:path w="36041" h="46881" extrusionOk="0">
                <a:moveTo>
                  <a:pt x="32605" y="0"/>
                </a:moveTo>
                <a:cubicBezTo>
                  <a:pt x="31891" y="0"/>
                  <a:pt x="31177" y="273"/>
                  <a:pt x="30635" y="815"/>
                </a:cubicBezTo>
                <a:lnTo>
                  <a:pt x="4099" y="27350"/>
                </a:lnTo>
                <a:cubicBezTo>
                  <a:pt x="2990" y="28419"/>
                  <a:pt x="2951" y="30182"/>
                  <a:pt x="4000" y="31311"/>
                </a:cubicBezTo>
                <a:cubicBezTo>
                  <a:pt x="4542" y="31882"/>
                  <a:pt x="5267" y="32170"/>
                  <a:pt x="5994" y="32170"/>
                </a:cubicBezTo>
                <a:cubicBezTo>
                  <a:pt x="6703" y="32170"/>
                  <a:pt x="7414" y="31897"/>
                  <a:pt x="7961" y="31350"/>
                </a:cubicBezTo>
                <a:lnTo>
                  <a:pt x="10436" y="28875"/>
                </a:lnTo>
                <a:cubicBezTo>
                  <a:pt x="10704" y="28608"/>
                  <a:pt x="11055" y="28474"/>
                  <a:pt x="11409" y="28474"/>
                </a:cubicBezTo>
                <a:cubicBezTo>
                  <a:pt x="11763" y="28474"/>
                  <a:pt x="12119" y="28608"/>
                  <a:pt x="12397" y="28875"/>
                </a:cubicBezTo>
                <a:cubicBezTo>
                  <a:pt x="12931" y="29410"/>
                  <a:pt x="12931" y="30301"/>
                  <a:pt x="12397" y="30835"/>
                </a:cubicBezTo>
                <a:lnTo>
                  <a:pt x="1089" y="42143"/>
                </a:lnTo>
                <a:cubicBezTo>
                  <a:pt x="0" y="43232"/>
                  <a:pt x="0" y="44974"/>
                  <a:pt x="1089" y="46063"/>
                </a:cubicBezTo>
                <a:cubicBezTo>
                  <a:pt x="1624" y="46608"/>
                  <a:pt x="2332" y="46880"/>
                  <a:pt x="3042" y="46880"/>
                </a:cubicBezTo>
                <a:cubicBezTo>
                  <a:pt x="3753" y="46880"/>
                  <a:pt x="4466" y="46608"/>
                  <a:pt x="5010" y="46063"/>
                </a:cubicBezTo>
                <a:lnTo>
                  <a:pt x="34952" y="16122"/>
                </a:lnTo>
                <a:cubicBezTo>
                  <a:pt x="36041" y="15053"/>
                  <a:pt x="36041" y="13290"/>
                  <a:pt x="34952" y="12201"/>
                </a:cubicBezTo>
                <a:cubicBezTo>
                  <a:pt x="34417" y="11657"/>
                  <a:pt x="33709" y="11384"/>
                  <a:pt x="32999" y="11384"/>
                </a:cubicBezTo>
                <a:cubicBezTo>
                  <a:pt x="32288" y="11384"/>
                  <a:pt x="31575" y="11657"/>
                  <a:pt x="31031" y="12201"/>
                </a:cubicBezTo>
                <a:lnTo>
                  <a:pt x="27783" y="15449"/>
                </a:lnTo>
                <a:cubicBezTo>
                  <a:pt x="27516" y="15726"/>
                  <a:pt x="27159" y="15865"/>
                  <a:pt x="26803" y="15865"/>
                </a:cubicBezTo>
                <a:cubicBezTo>
                  <a:pt x="26446" y="15865"/>
                  <a:pt x="26090" y="15726"/>
                  <a:pt x="25823" y="15449"/>
                </a:cubicBezTo>
                <a:cubicBezTo>
                  <a:pt x="25288" y="14914"/>
                  <a:pt x="25288" y="14043"/>
                  <a:pt x="25823" y="13488"/>
                </a:cubicBezTo>
                <a:lnTo>
                  <a:pt x="34496" y="4795"/>
                </a:lnTo>
                <a:cubicBezTo>
                  <a:pt x="35585" y="3726"/>
                  <a:pt x="35625" y="1963"/>
                  <a:pt x="34595" y="835"/>
                </a:cubicBezTo>
                <a:cubicBezTo>
                  <a:pt x="34048" y="278"/>
                  <a:pt x="33326" y="0"/>
                  <a:pt x="32605"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30"/>
          <p:cNvSpPr/>
          <p:nvPr/>
        </p:nvSpPr>
        <p:spPr>
          <a:xfrm>
            <a:off x="-702287" y="4498725"/>
            <a:ext cx="1705500" cy="1691125"/>
          </a:xfrm>
          <a:custGeom>
            <a:avLst/>
            <a:gdLst/>
            <a:ahLst/>
            <a:cxnLst/>
            <a:rect l="l" t="t" r="r" b="b"/>
            <a:pathLst>
              <a:path w="68220" h="67645" extrusionOk="0">
                <a:moveTo>
                  <a:pt x="65157" y="1"/>
                </a:moveTo>
                <a:cubicBezTo>
                  <a:pt x="64419" y="1"/>
                  <a:pt x="63682" y="288"/>
                  <a:pt x="63130" y="861"/>
                </a:cubicBezTo>
                <a:lnTo>
                  <a:pt x="53328" y="10663"/>
                </a:lnTo>
                <a:cubicBezTo>
                  <a:pt x="53051" y="10930"/>
                  <a:pt x="52694" y="11064"/>
                  <a:pt x="52338" y="11064"/>
                </a:cubicBezTo>
                <a:cubicBezTo>
                  <a:pt x="51982" y="11064"/>
                  <a:pt x="51625" y="10930"/>
                  <a:pt x="51348" y="10663"/>
                </a:cubicBezTo>
                <a:cubicBezTo>
                  <a:pt x="50813" y="10108"/>
                  <a:pt x="50813" y="9237"/>
                  <a:pt x="51348" y="8702"/>
                </a:cubicBezTo>
                <a:lnTo>
                  <a:pt x="53249" y="6821"/>
                </a:lnTo>
                <a:cubicBezTo>
                  <a:pt x="54358" y="5732"/>
                  <a:pt x="54397" y="3969"/>
                  <a:pt x="53348" y="2861"/>
                </a:cubicBezTo>
                <a:cubicBezTo>
                  <a:pt x="52796" y="2289"/>
                  <a:pt x="52066" y="2001"/>
                  <a:pt x="51339" y="2001"/>
                </a:cubicBezTo>
                <a:cubicBezTo>
                  <a:pt x="50631" y="2001"/>
                  <a:pt x="49925" y="2274"/>
                  <a:pt x="49387" y="2821"/>
                </a:cubicBezTo>
                <a:lnTo>
                  <a:pt x="33130" y="19059"/>
                </a:lnTo>
                <a:cubicBezTo>
                  <a:pt x="32857" y="19353"/>
                  <a:pt x="32483" y="19503"/>
                  <a:pt x="32106" y="19503"/>
                </a:cubicBezTo>
                <a:cubicBezTo>
                  <a:pt x="31798" y="19503"/>
                  <a:pt x="31487" y="19403"/>
                  <a:pt x="31229" y="19198"/>
                </a:cubicBezTo>
                <a:cubicBezTo>
                  <a:pt x="30595" y="18683"/>
                  <a:pt x="30555" y="17732"/>
                  <a:pt x="31130" y="17138"/>
                </a:cubicBezTo>
                <a:lnTo>
                  <a:pt x="33229" y="15039"/>
                </a:lnTo>
                <a:cubicBezTo>
                  <a:pt x="34338" y="13970"/>
                  <a:pt x="34377" y="12207"/>
                  <a:pt x="33347" y="11079"/>
                </a:cubicBezTo>
                <a:cubicBezTo>
                  <a:pt x="32798" y="10509"/>
                  <a:pt x="32072" y="10227"/>
                  <a:pt x="31348" y="10227"/>
                </a:cubicBezTo>
                <a:cubicBezTo>
                  <a:pt x="30637" y="10227"/>
                  <a:pt x="29927" y="10499"/>
                  <a:pt x="29387" y="11039"/>
                </a:cubicBezTo>
                <a:lnTo>
                  <a:pt x="12258" y="28148"/>
                </a:lnTo>
                <a:cubicBezTo>
                  <a:pt x="11149" y="29237"/>
                  <a:pt x="11109" y="30980"/>
                  <a:pt x="12159" y="32109"/>
                </a:cubicBezTo>
                <a:cubicBezTo>
                  <a:pt x="12701" y="32681"/>
                  <a:pt x="13430" y="32968"/>
                  <a:pt x="14160" y="32968"/>
                </a:cubicBezTo>
                <a:cubicBezTo>
                  <a:pt x="14871" y="32968"/>
                  <a:pt x="15582" y="32696"/>
                  <a:pt x="16119" y="32148"/>
                </a:cubicBezTo>
                <a:lnTo>
                  <a:pt x="25724" y="22544"/>
                </a:lnTo>
                <a:cubicBezTo>
                  <a:pt x="26005" y="22252"/>
                  <a:pt x="26374" y="22108"/>
                  <a:pt x="26749" y="22108"/>
                </a:cubicBezTo>
                <a:cubicBezTo>
                  <a:pt x="27060" y="22108"/>
                  <a:pt x="27375" y="22208"/>
                  <a:pt x="27644" y="22406"/>
                </a:cubicBezTo>
                <a:cubicBezTo>
                  <a:pt x="28278" y="22920"/>
                  <a:pt x="28318" y="23891"/>
                  <a:pt x="27743" y="24465"/>
                </a:cubicBezTo>
                <a:lnTo>
                  <a:pt x="18159" y="34049"/>
                </a:lnTo>
                <a:cubicBezTo>
                  <a:pt x="17050" y="35119"/>
                  <a:pt x="16991" y="36881"/>
                  <a:pt x="18040" y="38010"/>
                </a:cubicBezTo>
                <a:cubicBezTo>
                  <a:pt x="18592" y="38572"/>
                  <a:pt x="19322" y="38854"/>
                  <a:pt x="20050" y="38854"/>
                </a:cubicBezTo>
                <a:cubicBezTo>
                  <a:pt x="20758" y="38854"/>
                  <a:pt x="21463" y="38587"/>
                  <a:pt x="22001" y="38050"/>
                </a:cubicBezTo>
                <a:lnTo>
                  <a:pt x="28773" y="31297"/>
                </a:lnTo>
                <a:cubicBezTo>
                  <a:pt x="29040" y="31020"/>
                  <a:pt x="29392" y="30881"/>
                  <a:pt x="29746" y="30881"/>
                </a:cubicBezTo>
                <a:cubicBezTo>
                  <a:pt x="30100" y="30881"/>
                  <a:pt x="30456" y="31020"/>
                  <a:pt x="30734" y="31297"/>
                </a:cubicBezTo>
                <a:cubicBezTo>
                  <a:pt x="31268" y="31832"/>
                  <a:pt x="31268" y="32703"/>
                  <a:pt x="30734" y="33257"/>
                </a:cubicBezTo>
                <a:lnTo>
                  <a:pt x="1149" y="62842"/>
                </a:lnTo>
                <a:cubicBezTo>
                  <a:pt x="40" y="63912"/>
                  <a:pt x="0" y="65674"/>
                  <a:pt x="1050" y="66803"/>
                </a:cubicBezTo>
                <a:cubicBezTo>
                  <a:pt x="1589" y="67362"/>
                  <a:pt x="2310" y="67644"/>
                  <a:pt x="3034" y="67644"/>
                </a:cubicBezTo>
                <a:cubicBezTo>
                  <a:pt x="3746" y="67644"/>
                  <a:pt x="4461" y="67372"/>
                  <a:pt x="5010" y="66823"/>
                </a:cubicBezTo>
                <a:lnTo>
                  <a:pt x="42912" y="28921"/>
                </a:lnTo>
                <a:cubicBezTo>
                  <a:pt x="44001" y="27851"/>
                  <a:pt x="44061" y="26089"/>
                  <a:pt x="43011" y="24960"/>
                </a:cubicBezTo>
                <a:cubicBezTo>
                  <a:pt x="42462" y="24391"/>
                  <a:pt x="41736" y="24109"/>
                  <a:pt x="41012" y="24109"/>
                </a:cubicBezTo>
                <a:cubicBezTo>
                  <a:pt x="40300" y="24109"/>
                  <a:pt x="39590" y="24381"/>
                  <a:pt x="39051" y="24921"/>
                </a:cubicBezTo>
                <a:lnTo>
                  <a:pt x="37704" y="26267"/>
                </a:lnTo>
                <a:cubicBezTo>
                  <a:pt x="37427" y="26534"/>
                  <a:pt x="37070" y="26668"/>
                  <a:pt x="36716" y="26668"/>
                </a:cubicBezTo>
                <a:cubicBezTo>
                  <a:pt x="36362" y="26668"/>
                  <a:pt x="36011" y="26534"/>
                  <a:pt x="35744" y="26267"/>
                </a:cubicBezTo>
                <a:cubicBezTo>
                  <a:pt x="35189" y="25732"/>
                  <a:pt x="35189" y="24841"/>
                  <a:pt x="35744" y="24307"/>
                </a:cubicBezTo>
                <a:lnTo>
                  <a:pt x="45110" y="14960"/>
                </a:lnTo>
                <a:cubicBezTo>
                  <a:pt x="45377" y="14683"/>
                  <a:pt x="45734" y="14544"/>
                  <a:pt x="46090" y="14544"/>
                </a:cubicBezTo>
                <a:cubicBezTo>
                  <a:pt x="46447" y="14544"/>
                  <a:pt x="46803" y="14683"/>
                  <a:pt x="47071" y="14960"/>
                </a:cubicBezTo>
                <a:cubicBezTo>
                  <a:pt x="47605" y="15495"/>
                  <a:pt x="47605" y="16366"/>
                  <a:pt x="47071" y="16920"/>
                </a:cubicBezTo>
                <a:lnTo>
                  <a:pt x="46100" y="17891"/>
                </a:lnTo>
                <a:cubicBezTo>
                  <a:pt x="44991" y="18960"/>
                  <a:pt x="44952" y="20722"/>
                  <a:pt x="46001" y="21851"/>
                </a:cubicBezTo>
                <a:cubicBezTo>
                  <a:pt x="46541" y="22411"/>
                  <a:pt x="47262" y="22693"/>
                  <a:pt x="47986" y="22693"/>
                </a:cubicBezTo>
                <a:cubicBezTo>
                  <a:pt x="48697" y="22693"/>
                  <a:pt x="49412" y="22420"/>
                  <a:pt x="49962" y="21871"/>
                </a:cubicBezTo>
                <a:lnTo>
                  <a:pt x="67130" y="4722"/>
                </a:lnTo>
                <a:cubicBezTo>
                  <a:pt x="68220" y="3613"/>
                  <a:pt x="68200" y="1831"/>
                  <a:pt x="67091" y="761"/>
                </a:cubicBezTo>
                <a:cubicBezTo>
                  <a:pt x="66545" y="254"/>
                  <a:pt x="65850" y="1"/>
                  <a:pt x="651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30"/>
          <p:cNvSpPr/>
          <p:nvPr/>
        </p:nvSpPr>
        <p:spPr>
          <a:xfrm>
            <a:off x="202513" y="4035000"/>
            <a:ext cx="595075" cy="581275"/>
          </a:xfrm>
          <a:custGeom>
            <a:avLst/>
            <a:gdLst/>
            <a:ahLst/>
            <a:cxnLst/>
            <a:rect l="l" t="t" r="r" b="b"/>
            <a:pathLst>
              <a:path w="23803" h="23251" extrusionOk="0">
                <a:moveTo>
                  <a:pt x="20746" y="0"/>
                </a:moveTo>
                <a:cubicBezTo>
                  <a:pt x="20035" y="0"/>
                  <a:pt x="19327" y="273"/>
                  <a:pt x="18793" y="817"/>
                </a:cubicBezTo>
                <a:lnTo>
                  <a:pt x="1089" y="18521"/>
                </a:lnTo>
                <a:cubicBezTo>
                  <a:pt x="0" y="19610"/>
                  <a:pt x="0" y="21352"/>
                  <a:pt x="1089" y="22441"/>
                </a:cubicBezTo>
                <a:cubicBezTo>
                  <a:pt x="1621" y="22983"/>
                  <a:pt x="2325" y="23251"/>
                  <a:pt x="3032" y="23251"/>
                </a:cubicBezTo>
                <a:cubicBezTo>
                  <a:pt x="3746" y="23251"/>
                  <a:pt x="4463" y="22979"/>
                  <a:pt x="5010" y="22441"/>
                </a:cubicBezTo>
                <a:lnTo>
                  <a:pt x="22713" y="4738"/>
                </a:lnTo>
                <a:cubicBezTo>
                  <a:pt x="23803" y="3649"/>
                  <a:pt x="23803" y="1906"/>
                  <a:pt x="22713" y="817"/>
                </a:cubicBezTo>
                <a:cubicBezTo>
                  <a:pt x="22169" y="273"/>
                  <a:pt x="21456" y="0"/>
                  <a:pt x="207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30"/>
          <p:cNvSpPr/>
          <p:nvPr/>
        </p:nvSpPr>
        <p:spPr>
          <a:xfrm>
            <a:off x="-485600" y="3060925"/>
            <a:ext cx="594600" cy="581475"/>
          </a:xfrm>
          <a:custGeom>
            <a:avLst/>
            <a:gdLst/>
            <a:ahLst/>
            <a:cxnLst/>
            <a:rect l="l" t="t" r="r" b="b"/>
            <a:pathLst>
              <a:path w="23784" h="23259" extrusionOk="0">
                <a:moveTo>
                  <a:pt x="20744" y="1"/>
                </a:moveTo>
                <a:cubicBezTo>
                  <a:pt x="20031" y="1"/>
                  <a:pt x="19318" y="273"/>
                  <a:pt x="18773" y="818"/>
                </a:cubicBezTo>
                <a:lnTo>
                  <a:pt x="1070" y="18521"/>
                </a:lnTo>
                <a:cubicBezTo>
                  <a:pt x="1" y="19610"/>
                  <a:pt x="1" y="21353"/>
                  <a:pt x="1070" y="22442"/>
                </a:cubicBezTo>
                <a:cubicBezTo>
                  <a:pt x="1615" y="22987"/>
                  <a:pt x="2328" y="23259"/>
                  <a:pt x="3040" y="23259"/>
                </a:cubicBezTo>
                <a:cubicBezTo>
                  <a:pt x="3753" y="23259"/>
                  <a:pt x="4466" y="22987"/>
                  <a:pt x="5011" y="22442"/>
                </a:cubicBezTo>
                <a:lnTo>
                  <a:pt x="22714" y="4739"/>
                </a:lnTo>
                <a:cubicBezTo>
                  <a:pt x="23784" y="3650"/>
                  <a:pt x="23784" y="1907"/>
                  <a:pt x="22714" y="818"/>
                </a:cubicBezTo>
                <a:cubicBezTo>
                  <a:pt x="22170" y="273"/>
                  <a:pt x="21457" y="1"/>
                  <a:pt x="207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ackground 1">
  <p:cSld name="CUSTOM_7_1">
    <p:spTree>
      <p:nvGrpSpPr>
        <p:cNvPr id="1" name="Shape 514"/>
        <p:cNvGrpSpPr/>
        <p:nvPr/>
      </p:nvGrpSpPr>
      <p:grpSpPr>
        <a:xfrm>
          <a:off x="0" y="0"/>
          <a:ext cx="0" cy="0"/>
          <a:chOff x="0" y="0"/>
          <a:chExt cx="0" cy="0"/>
        </a:xfrm>
      </p:grpSpPr>
      <p:pic>
        <p:nvPicPr>
          <p:cNvPr id="515" name="Google Shape;515;p31"/>
          <p:cNvPicPr preferRelativeResize="0"/>
          <p:nvPr/>
        </p:nvPicPr>
        <p:blipFill>
          <a:blip r:embed="rId2">
            <a:alphaModFix amt="10000"/>
          </a:blip>
          <a:stretch>
            <a:fillRect/>
          </a:stretch>
        </p:blipFill>
        <p:spPr>
          <a:xfrm>
            <a:off x="140075" y="189425"/>
            <a:ext cx="8863826" cy="4847374"/>
          </a:xfrm>
          <a:prstGeom prst="rect">
            <a:avLst/>
          </a:prstGeom>
          <a:noFill/>
          <a:ln>
            <a:noFill/>
          </a:ln>
        </p:spPr>
      </p:pic>
      <p:sp>
        <p:nvSpPr>
          <p:cNvPr id="516" name="Google Shape;516;p31"/>
          <p:cNvSpPr/>
          <p:nvPr/>
        </p:nvSpPr>
        <p:spPr>
          <a:xfrm>
            <a:off x="-341700" y="4335038"/>
            <a:ext cx="977775" cy="977400"/>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31"/>
          <p:cNvSpPr/>
          <p:nvPr/>
        </p:nvSpPr>
        <p:spPr>
          <a:xfrm rot="10800000">
            <a:off x="-391187" y="1198138"/>
            <a:ext cx="2233750" cy="2220275"/>
          </a:xfrm>
          <a:custGeom>
            <a:avLst/>
            <a:gdLst/>
            <a:ahLst/>
            <a:cxnLst/>
            <a:rect l="l" t="t" r="r" b="b"/>
            <a:pathLst>
              <a:path w="89350" h="88811" extrusionOk="0">
                <a:moveTo>
                  <a:pt x="86306" y="0"/>
                </a:moveTo>
                <a:cubicBezTo>
                  <a:pt x="85597" y="0"/>
                  <a:pt x="84886" y="273"/>
                  <a:pt x="84339" y="820"/>
                </a:cubicBezTo>
                <a:lnTo>
                  <a:pt x="59289" y="25909"/>
                </a:lnTo>
                <a:cubicBezTo>
                  <a:pt x="58180" y="26979"/>
                  <a:pt x="58141" y="28741"/>
                  <a:pt x="59190" y="29870"/>
                </a:cubicBezTo>
                <a:cubicBezTo>
                  <a:pt x="59730" y="30429"/>
                  <a:pt x="60450" y="30712"/>
                  <a:pt x="61175" y="30712"/>
                </a:cubicBezTo>
                <a:cubicBezTo>
                  <a:pt x="61886" y="30712"/>
                  <a:pt x="62601" y="30439"/>
                  <a:pt x="63151" y="29890"/>
                </a:cubicBezTo>
                <a:lnTo>
                  <a:pt x="64477" y="28563"/>
                </a:lnTo>
                <a:cubicBezTo>
                  <a:pt x="64755" y="28286"/>
                  <a:pt x="65111" y="28147"/>
                  <a:pt x="65465" y="28147"/>
                </a:cubicBezTo>
                <a:cubicBezTo>
                  <a:pt x="65819" y="28147"/>
                  <a:pt x="66170" y="28286"/>
                  <a:pt x="66438" y="28563"/>
                </a:cubicBezTo>
                <a:cubicBezTo>
                  <a:pt x="66992" y="29098"/>
                  <a:pt x="66992" y="29969"/>
                  <a:pt x="66438" y="30523"/>
                </a:cubicBezTo>
                <a:lnTo>
                  <a:pt x="43903" y="53059"/>
                </a:lnTo>
                <a:cubicBezTo>
                  <a:pt x="43635" y="53326"/>
                  <a:pt x="43279" y="53460"/>
                  <a:pt x="42922" y="53460"/>
                </a:cubicBezTo>
                <a:cubicBezTo>
                  <a:pt x="42566" y="53460"/>
                  <a:pt x="42210" y="53326"/>
                  <a:pt x="41942" y="53059"/>
                </a:cubicBezTo>
                <a:cubicBezTo>
                  <a:pt x="41408" y="52524"/>
                  <a:pt x="41408" y="51633"/>
                  <a:pt x="41942" y="51098"/>
                </a:cubicBezTo>
                <a:lnTo>
                  <a:pt x="42913" y="50128"/>
                </a:lnTo>
                <a:cubicBezTo>
                  <a:pt x="44021" y="49059"/>
                  <a:pt x="44061" y="47296"/>
                  <a:pt x="43012" y="46167"/>
                </a:cubicBezTo>
                <a:cubicBezTo>
                  <a:pt x="42472" y="45598"/>
                  <a:pt x="41751" y="45316"/>
                  <a:pt x="41027" y="45316"/>
                </a:cubicBezTo>
                <a:cubicBezTo>
                  <a:pt x="40315" y="45316"/>
                  <a:pt x="39601" y="45588"/>
                  <a:pt x="39051" y="46128"/>
                </a:cubicBezTo>
                <a:lnTo>
                  <a:pt x="1090" y="84089"/>
                </a:lnTo>
                <a:cubicBezTo>
                  <a:pt x="1" y="85198"/>
                  <a:pt x="1" y="86980"/>
                  <a:pt x="1129" y="88050"/>
                </a:cubicBezTo>
                <a:cubicBezTo>
                  <a:pt x="1676" y="88558"/>
                  <a:pt x="2366" y="88810"/>
                  <a:pt x="3054" y="88810"/>
                </a:cubicBezTo>
                <a:cubicBezTo>
                  <a:pt x="3787" y="88810"/>
                  <a:pt x="4518" y="88523"/>
                  <a:pt x="5070" y="87951"/>
                </a:cubicBezTo>
                <a:lnTo>
                  <a:pt x="35685" y="57336"/>
                </a:lnTo>
                <a:cubicBezTo>
                  <a:pt x="35962" y="57069"/>
                  <a:pt x="36318" y="56935"/>
                  <a:pt x="36672" y="56935"/>
                </a:cubicBezTo>
                <a:cubicBezTo>
                  <a:pt x="37026" y="56935"/>
                  <a:pt x="37378" y="57069"/>
                  <a:pt x="37645" y="57336"/>
                </a:cubicBezTo>
                <a:cubicBezTo>
                  <a:pt x="38200" y="57871"/>
                  <a:pt x="38200" y="58762"/>
                  <a:pt x="37645" y="59296"/>
                </a:cubicBezTo>
                <a:lnTo>
                  <a:pt x="31328" y="65633"/>
                </a:lnTo>
                <a:cubicBezTo>
                  <a:pt x="30219" y="66703"/>
                  <a:pt x="30180" y="68465"/>
                  <a:pt x="31229" y="69594"/>
                </a:cubicBezTo>
                <a:cubicBezTo>
                  <a:pt x="31771" y="70166"/>
                  <a:pt x="32496" y="70453"/>
                  <a:pt x="33223" y="70453"/>
                </a:cubicBezTo>
                <a:cubicBezTo>
                  <a:pt x="33931" y="70453"/>
                  <a:pt x="34642" y="70180"/>
                  <a:pt x="35190" y="69633"/>
                </a:cubicBezTo>
                <a:lnTo>
                  <a:pt x="36318" y="68505"/>
                </a:lnTo>
                <a:cubicBezTo>
                  <a:pt x="36589" y="68224"/>
                  <a:pt x="36953" y="68078"/>
                  <a:pt x="37325" y="68078"/>
                </a:cubicBezTo>
                <a:cubicBezTo>
                  <a:pt x="37635" y="68078"/>
                  <a:pt x="37950" y="68179"/>
                  <a:pt x="38219" y="68386"/>
                </a:cubicBezTo>
                <a:cubicBezTo>
                  <a:pt x="38853" y="68901"/>
                  <a:pt x="38893" y="69851"/>
                  <a:pt x="38318" y="70425"/>
                </a:cubicBezTo>
                <a:lnTo>
                  <a:pt x="28714" y="80010"/>
                </a:lnTo>
                <a:cubicBezTo>
                  <a:pt x="27605" y="81079"/>
                  <a:pt x="27566" y="82842"/>
                  <a:pt x="28615" y="83970"/>
                </a:cubicBezTo>
                <a:cubicBezTo>
                  <a:pt x="29155" y="84540"/>
                  <a:pt x="29875" y="84822"/>
                  <a:pt x="30600" y="84822"/>
                </a:cubicBezTo>
                <a:cubicBezTo>
                  <a:pt x="31311" y="84822"/>
                  <a:pt x="32026" y="84550"/>
                  <a:pt x="32576" y="84010"/>
                </a:cubicBezTo>
                <a:lnTo>
                  <a:pt x="78953" y="37613"/>
                </a:lnTo>
                <a:cubicBezTo>
                  <a:pt x="80062" y="36524"/>
                  <a:pt x="80102" y="34781"/>
                  <a:pt x="79052" y="33652"/>
                </a:cubicBezTo>
                <a:cubicBezTo>
                  <a:pt x="78510" y="33080"/>
                  <a:pt x="77785" y="32793"/>
                  <a:pt x="77058" y="32793"/>
                </a:cubicBezTo>
                <a:cubicBezTo>
                  <a:pt x="76350" y="32793"/>
                  <a:pt x="75639" y="33066"/>
                  <a:pt x="75091" y="33613"/>
                </a:cubicBezTo>
                <a:lnTo>
                  <a:pt x="65487" y="43237"/>
                </a:lnTo>
                <a:cubicBezTo>
                  <a:pt x="65206" y="43518"/>
                  <a:pt x="64837" y="43663"/>
                  <a:pt x="64466" y="43663"/>
                </a:cubicBezTo>
                <a:cubicBezTo>
                  <a:pt x="64157" y="43663"/>
                  <a:pt x="63847" y="43562"/>
                  <a:pt x="63586" y="43355"/>
                </a:cubicBezTo>
                <a:cubicBezTo>
                  <a:pt x="62953" y="42841"/>
                  <a:pt x="62913" y="41890"/>
                  <a:pt x="63487" y="41316"/>
                </a:cubicBezTo>
                <a:lnTo>
                  <a:pt x="84022" y="20761"/>
                </a:lnTo>
                <a:cubicBezTo>
                  <a:pt x="85131" y="19691"/>
                  <a:pt x="85171" y="17929"/>
                  <a:pt x="84141" y="16800"/>
                </a:cubicBezTo>
                <a:cubicBezTo>
                  <a:pt x="83589" y="16238"/>
                  <a:pt x="82859" y="15956"/>
                  <a:pt x="82132" y="15956"/>
                </a:cubicBezTo>
                <a:cubicBezTo>
                  <a:pt x="81424" y="15956"/>
                  <a:pt x="80718" y="16224"/>
                  <a:pt x="80181" y="16761"/>
                </a:cubicBezTo>
                <a:lnTo>
                  <a:pt x="79705" y="17236"/>
                </a:lnTo>
                <a:cubicBezTo>
                  <a:pt x="79438" y="17503"/>
                  <a:pt x="79082" y="17637"/>
                  <a:pt x="78725" y="17637"/>
                </a:cubicBezTo>
                <a:cubicBezTo>
                  <a:pt x="78369" y="17637"/>
                  <a:pt x="78012" y="17503"/>
                  <a:pt x="77745" y="17236"/>
                </a:cubicBezTo>
                <a:cubicBezTo>
                  <a:pt x="77210" y="16701"/>
                  <a:pt x="77210" y="15810"/>
                  <a:pt x="77745" y="15276"/>
                </a:cubicBezTo>
                <a:lnTo>
                  <a:pt x="88201" y="4820"/>
                </a:lnTo>
                <a:cubicBezTo>
                  <a:pt x="89310" y="3750"/>
                  <a:pt x="89349" y="1988"/>
                  <a:pt x="88300" y="859"/>
                </a:cubicBezTo>
                <a:cubicBezTo>
                  <a:pt x="87758" y="287"/>
                  <a:pt x="87033" y="0"/>
                  <a:pt x="86306"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31"/>
          <p:cNvSpPr/>
          <p:nvPr/>
        </p:nvSpPr>
        <p:spPr>
          <a:xfrm>
            <a:off x="239013" y="2786700"/>
            <a:ext cx="436175" cy="422550"/>
          </a:xfrm>
          <a:custGeom>
            <a:avLst/>
            <a:gdLst/>
            <a:ahLst/>
            <a:cxnLst/>
            <a:rect l="l" t="t" r="r" b="b"/>
            <a:pathLst>
              <a:path w="17447" h="16902" extrusionOk="0">
                <a:moveTo>
                  <a:pt x="14390" y="0"/>
                </a:moveTo>
                <a:cubicBezTo>
                  <a:pt x="13679" y="0"/>
                  <a:pt x="12972" y="272"/>
                  <a:pt x="12437" y="817"/>
                </a:cubicBezTo>
                <a:lnTo>
                  <a:pt x="1090" y="12164"/>
                </a:lnTo>
                <a:cubicBezTo>
                  <a:pt x="1" y="13253"/>
                  <a:pt x="1" y="14996"/>
                  <a:pt x="1090" y="16085"/>
                </a:cubicBezTo>
                <a:cubicBezTo>
                  <a:pt x="1625" y="16629"/>
                  <a:pt x="2333" y="16902"/>
                  <a:pt x="3043" y="16902"/>
                </a:cubicBezTo>
                <a:cubicBezTo>
                  <a:pt x="3753" y="16902"/>
                  <a:pt x="4466" y="16629"/>
                  <a:pt x="5011" y="16085"/>
                </a:cubicBezTo>
                <a:lnTo>
                  <a:pt x="16358" y="4738"/>
                </a:lnTo>
                <a:cubicBezTo>
                  <a:pt x="17447" y="3649"/>
                  <a:pt x="17447" y="1886"/>
                  <a:pt x="16358" y="817"/>
                </a:cubicBezTo>
                <a:cubicBezTo>
                  <a:pt x="15813" y="272"/>
                  <a:pt x="15100" y="0"/>
                  <a:pt x="14390" y="0"/>
                </a:cubicBezTo>
                <a:close/>
              </a:path>
            </a:pathLst>
          </a:custGeom>
          <a:solidFill>
            <a:schemeClr val="dk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31"/>
          <p:cNvSpPr/>
          <p:nvPr/>
        </p:nvSpPr>
        <p:spPr>
          <a:xfrm>
            <a:off x="239025" y="4608575"/>
            <a:ext cx="594600" cy="581475"/>
          </a:xfrm>
          <a:custGeom>
            <a:avLst/>
            <a:gdLst/>
            <a:ahLst/>
            <a:cxnLst/>
            <a:rect l="l" t="t" r="r" b="b"/>
            <a:pathLst>
              <a:path w="23784" h="23259" extrusionOk="0">
                <a:moveTo>
                  <a:pt x="20744" y="1"/>
                </a:moveTo>
                <a:cubicBezTo>
                  <a:pt x="20031" y="1"/>
                  <a:pt x="19318" y="273"/>
                  <a:pt x="18773" y="818"/>
                </a:cubicBezTo>
                <a:lnTo>
                  <a:pt x="1070" y="18521"/>
                </a:lnTo>
                <a:cubicBezTo>
                  <a:pt x="1" y="19610"/>
                  <a:pt x="1" y="21353"/>
                  <a:pt x="1070" y="22442"/>
                </a:cubicBezTo>
                <a:cubicBezTo>
                  <a:pt x="1615" y="22987"/>
                  <a:pt x="2328" y="23259"/>
                  <a:pt x="3040" y="23259"/>
                </a:cubicBezTo>
                <a:cubicBezTo>
                  <a:pt x="3753" y="23259"/>
                  <a:pt x="4466" y="22987"/>
                  <a:pt x="5011" y="22442"/>
                </a:cubicBezTo>
                <a:lnTo>
                  <a:pt x="22714" y="4739"/>
                </a:lnTo>
                <a:cubicBezTo>
                  <a:pt x="23784" y="3650"/>
                  <a:pt x="23784" y="1907"/>
                  <a:pt x="22714" y="818"/>
                </a:cubicBezTo>
                <a:cubicBezTo>
                  <a:pt x="22170" y="273"/>
                  <a:pt x="21457" y="1"/>
                  <a:pt x="2074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31"/>
          <p:cNvSpPr/>
          <p:nvPr/>
        </p:nvSpPr>
        <p:spPr>
          <a:xfrm>
            <a:off x="300166" y="2451685"/>
            <a:ext cx="1138718" cy="1137716"/>
          </a:xfrm>
          <a:custGeom>
            <a:avLst/>
            <a:gdLst/>
            <a:ahLst/>
            <a:cxnLst/>
            <a:rect l="l" t="t" r="r" b="b"/>
            <a:pathLst>
              <a:path w="34101" h="34071" extrusionOk="0">
                <a:moveTo>
                  <a:pt x="33965" y="0"/>
                </a:moveTo>
                <a:cubicBezTo>
                  <a:pt x="33932" y="0"/>
                  <a:pt x="33903" y="10"/>
                  <a:pt x="33883" y="30"/>
                </a:cubicBezTo>
                <a:lnTo>
                  <a:pt x="60" y="33853"/>
                </a:lnTo>
                <a:cubicBezTo>
                  <a:pt x="1" y="33912"/>
                  <a:pt x="1" y="33991"/>
                  <a:pt x="60" y="34031"/>
                </a:cubicBezTo>
                <a:cubicBezTo>
                  <a:pt x="80" y="34051"/>
                  <a:pt x="120" y="34070"/>
                  <a:pt x="140" y="34070"/>
                </a:cubicBezTo>
                <a:cubicBezTo>
                  <a:pt x="179" y="34070"/>
                  <a:pt x="219" y="34051"/>
                  <a:pt x="239" y="34031"/>
                </a:cubicBezTo>
                <a:lnTo>
                  <a:pt x="34061" y="208"/>
                </a:lnTo>
                <a:cubicBezTo>
                  <a:pt x="34101" y="168"/>
                  <a:pt x="34101" y="89"/>
                  <a:pt x="34061" y="30"/>
                </a:cubicBezTo>
                <a:cubicBezTo>
                  <a:pt x="34031" y="10"/>
                  <a:pt x="33997" y="0"/>
                  <a:pt x="339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31"/>
          <p:cNvSpPr/>
          <p:nvPr/>
        </p:nvSpPr>
        <p:spPr>
          <a:xfrm>
            <a:off x="101239" y="200258"/>
            <a:ext cx="1374101" cy="1748966"/>
          </a:xfrm>
          <a:custGeom>
            <a:avLst/>
            <a:gdLst/>
            <a:ahLst/>
            <a:cxnLst/>
            <a:rect l="l" t="t" r="r" b="b"/>
            <a:pathLst>
              <a:path w="41150" h="52376" extrusionOk="0">
                <a:moveTo>
                  <a:pt x="38099" y="1"/>
                </a:moveTo>
                <a:cubicBezTo>
                  <a:pt x="37388" y="1"/>
                  <a:pt x="36677" y="273"/>
                  <a:pt x="36140" y="820"/>
                </a:cubicBezTo>
                <a:lnTo>
                  <a:pt x="4099" y="32861"/>
                </a:lnTo>
                <a:cubicBezTo>
                  <a:pt x="2990" y="33930"/>
                  <a:pt x="2951" y="35692"/>
                  <a:pt x="4000" y="36821"/>
                </a:cubicBezTo>
                <a:cubicBezTo>
                  <a:pt x="4542" y="37383"/>
                  <a:pt x="5267" y="37665"/>
                  <a:pt x="5995" y="37665"/>
                </a:cubicBezTo>
                <a:cubicBezTo>
                  <a:pt x="6703" y="37665"/>
                  <a:pt x="7414" y="37398"/>
                  <a:pt x="7961" y="36861"/>
                </a:cubicBezTo>
                <a:lnTo>
                  <a:pt x="10436" y="34385"/>
                </a:lnTo>
                <a:cubicBezTo>
                  <a:pt x="10704" y="34108"/>
                  <a:pt x="11060" y="33969"/>
                  <a:pt x="11416" y="33969"/>
                </a:cubicBezTo>
                <a:cubicBezTo>
                  <a:pt x="11773" y="33969"/>
                  <a:pt x="12129" y="34108"/>
                  <a:pt x="12397" y="34385"/>
                </a:cubicBezTo>
                <a:cubicBezTo>
                  <a:pt x="12931" y="34920"/>
                  <a:pt x="12931" y="35791"/>
                  <a:pt x="12397" y="36346"/>
                </a:cubicBezTo>
                <a:lnTo>
                  <a:pt x="1089" y="47653"/>
                </a:lnTo>
                <a:cubicBezTo>
                  <a:pt x="0" y="48722"/>
                  <a:pt x="0" y="50485"/>
                  <a:pt x="1089" y="51574"/>
                </a:cubicBezTo>
                <a:cubicBezTo>
                  <a:pt x="1634" y="52109"/>
                  <a:pt x="2342" y="52376"/>
                  <a:pt x="3050" y="52376"/>
                </a:cubicBezTo>
                <a:cubicBezTo>
                  <a:pt x="3758" y="52376"/>
                  <a:pt x="4466" y="52109"/>
                  <a:pt x="5010" y="51574"/>
                </a:cubicBezTo>
                <a:lnTo>
                  <a:pt x="34952" y="21613"/>
                </a:lnTo>
                <a:cubicBezTo>
                  <a:pt x="36021" y="20543"/>
                  <a:pt x="36021" y="18781"/>
                  <a:pt x="34952" y="17692"/>
                </a:cubicBezTo>
                <a:cubicBezTo>
                  <a:pt x="34407" y="17157"/>
                  <a:pt x="33694" y="16890"/>
                  <a:pt x="32981" y="16890"/>
                </a:cubicBezTo>
                <a:cubicBezTo>
                  <a:pt x="32268" y="16890"/>
                  <a:pt x="31555" y="17157"/>
                  <a:pt x="31011" y="17692"/>
                </a:cubicBezTo>
                <a:lnTo>
                  <a:pt x="27783" y="20959"/>
                </a:lnTo>
                <a:cubicBezTo>
                  <a:pt x="27506" y="21227"/>
                  <a:pt x="27149" y="21360"/>
                  <a:pt x="26795" y="21360"/>
                </a:cubicBezTo>
                <a:cubicBezTo>
                  <a:pt x="26441" y="21360"/>
                  <a:pt x="26090" y="21227"/>
                  <a:pt x="25823" y="20959"/>
                </a:cubicBezTo>
                <a:cubicBezTo>
                  <a:pt x="25268" y="20425"/>
                  <a:pt x="25268" y="19533"/>
                  <a:pt x="25823" y="18999"/>
                </a:cubicBezTo>
                <a:lnTo>
                  <a:pt x="40001" y="4820"/>
                </a:lnTo>
                <a:cubicBezTo>
                  <a:pt x="41110" y="3751"/>
                  <a:pt x="41150" y="1988"/>
                  <a:pt x="40100" y="860"/>
                </a:cubicBezTo>
                <a:cubicBezTo>
                  <a:pt x="39558" y="288"/>
                  <a:pt x="38829" y="1"/>
                  <a:pt x="38099" y="1"/>
                </a:cubicBezTo>
                <a:close/>
              </a:path>
            </a:pathLst>
          </a:custGeom>
          <a:solidFill>
            <a:schemeClr val="dk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31"/>
          <p:cNvSpPr/>
          <p:nvPr/>
        </p:nvSpPr>
        <p:spPr>
          <a:xfrm>
            <a:off x="313550" y="3373425"/>
            <a:ext cx="1028750" cy="1309150"/>
          </a:xfrm>
          <a:custGeom>
            <a:avLst/>
            <a:gdLst/>
            <a:ahLst/>
            <a:cxnLst/>
            <a:rect l="l" t="t" r="r" b="b"/>
            <a:pathLst>
              <a:path w="41150" h="52366" extrusionOk="0">
                <a:moveTo>
                  <a:pt x="38110" y="1"/>
                </a:moveTo>
                <a:cubicBezTo>
                  <a:pt x="37396" y="1"/>
                  <a:pt x="36682" y="273"/>
                  <a:pt x="36140" y="815"/>
                </a:cubicBezTo>
                <a:lnTo>
                  <a:pt x="4100" y="32855"/>
                </a:lnTo>
                <a:cubicBezTo>
                  <a:pt x="2991" y="33925"/>
                  <a:pt x="2951" y="35687"/>
                  <a:pt x="4001" y="36816"/>
                </a:cubicBezTo>
                <a:cubicBezTo>
                  <a:pt x="4542" y="37378"/>
                  <a:pt x="5267" y="37660"/>
                  <a:pt x="5995" y="37660"/>
                </a:cubicBezTo>
                <a:cubicBezTo>
                  <a:pt x="6703" y="37660"/>
                  <a:pt x="7414" y="37393"/>
                  <a:pt x="7961" y="36855"/>
                </a:cubicBezTo>
                <a:lnTo>
                  <a:pt x="10436" y="34380"/>
                </a:lnTo>
                <a:cubicBezTo>
                  <a:pt x="10704" y="34103"/>
                  <a:pt x="11060" y="33964"/>
                  <a:pt x="11417" y="33964"/>
                </a:cubicBezTo>
                <a:cubicBezTo>
                  <a:pt x="11773" y="33964"/>
                  <a:pt x="12129" y="34103"/>
                  <a:pt x="12397" y="34380"/>
                </a:cubicBezTo>
                <a:cubicBezTo>
                  <a:pt x="12931" y="34915"/>
                  <a:pt x="12931" y="35786"/>
                  <a:pt x="12397" y="36341"/>
                </a:cubicBezTo>
                <a:lnTo>
                  <a:pt x="1090" y="47628"/>
                </a:lnTo>
                <a:cubicBezTo>
                  <a:pt x="0" y="48717"/>
                  <a:pt x="0" y="50480"/>
                  <a:pt x="1090" y="51549"/>
                </a:cubicBezTo>
                <a:cubicBezTo>
                  <a:pt x="1634" y="52093"/>
                  <a:pt x="2342" y="52366"/>
                  <a:pt x="3050" y="52366"/>
                </a:cubicBezTo>
                <a:cubicBezTo>
                  <a:pt x="3758" y="52366"/>
                  <a:pt x="4466" y="52093"/>
                  <a:pt x="5010" y="51549"/>
                </a:cubicBezTo>
                <a:lnTo>
                  <a:pt x="34952" y="21608"/>
                </a:lnTo>
                <a:cubicBezTo>
                  <a:pt x="36041" y="20518"/>
                  <a:pt x="36041" y="18776"/>
                  <a:pt x="34952" y="17687"/>
                </a:cubicBezTo>
                <a:cubicBezTo>
                  <a:pt x="34407" y="17142"/>
                  <a:pt x="33699" y="16870"/>
                  <a:pt x="32991" y="16870"/>
                </a:cubicBezTo>
                <a:cubicBezTo>
                  <a:pt x="32283" y="16870"/>
                  <a:pt x="31575" y="17142"/>
                  <a:pt x="31031" y="17687"/>
                </a:cubicBezTo>
                <a:lnTo>
                  <a:pt x="27783" y="20954"/>
                </a:lnTo>
                <a:cubicBezTo>
                  <a:pt x="27506" y="21221"/>
                  <a:pt x="27150" y="21355"/>
                  <a:pt x="26796" y="21355"/>
                </a:cubicBezTo>
                <a:cubicBezTo>
                  <a:pt x="26442" y="21355"/>
                  <a:pt x="26090" y="21221"/>
                  <a:pt x="25823" y="20954"/>
                </a:cubicBezTo>
                <a:cubicBezTo>
                  <a:pt x="25268" y="20400"/>
                  <a:pt x="25268" y="19528"/>
                  <a:pt x="25823" y="18994"/>
                </a:cubicBezTo>
                <a:lnTo>
                  <a:pt x="40001" y="4795"/>
                </a:lnTo>
                <a:cubicBezTo>
                  <a:pt x="41110" y="3726"/>
                  <a:pt x="41150" y="1963"/>
                  <a:pt x="40100" y="835"/>
                </a:cubicBezTo>
                <a:cubicBezTo>
                  <a:pt x="39553" y="278"/>
                  <a:pt x="38832" y="1"/>
                  <a:pt x="381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31"/>
          <p:cNvSpPr/>
          <p:nvPr/>
        </p:nvSpPr>
        <p:spPr>
          <a:xfrm>
            <a:off x="239025" y="3783975"/>
            <a:ext cx="308425" cy="294850"/>
          </a:xfrm>
          <a:custGeom>
            <a:avLst/>
            <a:gdLst/>
            <a:ahLst/>
            <a:cxnLst/>
            <a:rect l="l" t="t" r="r" b="b"/>
            <a:pathLst>
              <a:path w="12337" h="11794" extrusionOk="0">
                <a:moveTo>
                  <a:pt x="9280" y="1"/>
                </a:moveTo>
                <a:cubicBezTo>
                  <a:pt x="8570" y="1"/>
                  <a:pt x="7862" y="273"/>
                  <a:pt x="7327" y="818"/>
                </a:cubicBezTo>
                <a:lnTo>
                  <a:pt x="1069" y="7055"/>
                </a:lnTo>
                <a:cubicBezTo>
                  <a:pt x="0" y="8125"/>
                  <a:pt x="0" y="9887"/>
                  <a:pt x="1069" y="10976"/>
                </a:cubicBezTo>
                <a:cubicBezTo>
                  <a:pt x="1614" y="11521"/>
                  <a:pt x="2327" y="11793"/>
                  <a:pt x="3040" y="11793"/>
                </a:cubicBezTo>
                <a:cubicBezTo>
                  <a:pt x="3753" y="11793"/>
                  <a:pt x="4466" y="11521"/>
                  <a:pt x="5010" y="10976"/>
                </a:cubicBezTo>
                <a:lnTo>
                  <a:pt x="11248" y="4738"/>
                </a:lnTo>
                <a:cubicBezTo>
                  <a:pt x="12337" y="3649"/>
                  <a:pt x="12337" y="1887"/>
                  <a:pt x="11248" y="818"/>
                </a:cubicBezTo>
                <a:cubicBezTo>
                  <a:pt x="10703" y="273"/>
                  <a:pt x="9990" y="1"/>
                  <a:pt x="928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31"/>
          <p:cNvSpPr/>
          <p:nvPr/>
        </p:nvSpPr>
        <p:spPr>
          <a:xfrm>
            <a:off x="6783038" y="207750"/>
            <a:ext cx="2970400" cy="2891550"/>
          </a:xfrm>
          <a:custGeom>
            <a:avLst/>
            <a:gdLst/>
            <a:ahLst/>
            <a:cxnLst/>
            <a:rect l="l" t="t" r="r" b="b"/>
            <a:pathLst>
              <a:path w="118816" h="115662" extrusionOk="0">
                <a:moveTo>
                  <a:pt x="110775" y="312"/>
                </a:moveTo>
                <a:cubicBezTo>
                  <a:pt x="113607" y="312"/>
                  <a:pt x="116142" y="2015"/>
                  <a:pt x="117231" y="4629"/>
                </a:cubicBezTo>
                <a:cubicBezTo>
                  <a:pt x="118320" y="7223"/>
                  <a:pt x="117726" y="10233"/>
                  <a:pt x="115726" y="12234"/>
                </a:cubicBezTo>
                <a:lnTo>
                  <a:pt x="14595" y="113365"/>
                </a:lnTo>
                <a:cubicBezTo>
                  <a:pt x="13228" y="114731"/>
                  <a:pt x="11441" y="115414"/>
                  <a:pt x="9654" y="115414"/>
                </a:cubicBezTo>
                <a:cubicBezTo>
                  <a:pt x="7867" y="115414"/>
                  <a:pt x="6080" y="114731"/>
                  <a:pt x="4713" y="113365"/>
                </a:cubicBezTo>
                <a:cubicBezTo>
                  <a:pt x="1981" y="110632"/>
                  <a:pt x="1981" y="106216"/>
                  <a:pt x="4713" y="103483"/>
                </a:cubicBezTo>
                <a:lnTo>
                  <a:pt x="105825" y="2372"/>
                </a:lnTo>
                <a:cubicBezTo>
                  <a:pt x="107134" y="1063"/>
                  <a:pt x="108887" y="332"/>
                  <a:pt x="110703" y="332"/>
                </a:cubicBezTo>
                <a:cubicBezTo>
                  <a:pt x="110727" y="332"/>
                  <a:pt x="110751" y="332"/>
                  <a:pt x="110775" y="332"/>
                </a:cubicBezTo>
                <a:lnTo>
                  <a:pt x="110775" y="312"/>
                </a:lnTo>
                <a:close/>
                <a:moveTo>
                  <a:pt x="110858" y="0"/>
                </a:moveTo>
                <a:cubicBezTo>
                  <a:pt x="108972" y="0"/>
                  <a:pt x="107087" y="733"/>
                  <a:pt x="105666" y="2194"/>
                </a:cubicBezTo>
                <a:lnTo>
                  <a:pt x="4555" y="103305"/>
                </a:lnTo>
                <a:cubicBezTo>
                  <a:pt x="0" y="107860"/>
                  <a:pt x="3228" y="115662"/>
                  <a:pt x="9664" y="115662"/>
                </a:cubicBezTo>
                <a:cubicBezTo>
                  <a:pt x="11585" y="115662"/>
                  <a:pt x="13426" y="114890"/>
                  <a:pt x="14773" y="113543"/>
                </a:cubicBezTo>
                <a:lnTo>
                  <a:pt x="115904" y="12412"/>
                </a:lnTo>
                <a:cubicBezTo>
                  <a:pt x="118775" y="9600"/>
                  <a:pt x="118815" y="4966"/>
                  <a:pt x="115964" y="2114"/>
                </a:cubicBezTo>
                <a:cubicBezTo>
                  <a:pt x="114552" y="703"/>
                  <a:pt x="112705" y="0"/>
                  <a:pt x="1108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31"/>
          <p:cNvSpPr/>
          <p:nvPr/>
        </p:nvSpPr>
        <p:spPr>
          <a:xfrm>
            <a:off x="7754588" y="2928925"/>
            <a:ext cx="1399075" cy="1679650"/>
          </a:xfrm>
          <a:custGeom>
            <a:avLst/>
            <a:gdLst/>
            <a:ahLst/>
            <a:cxnLst/>
            <a:rect l="l" t="t" r="r" b="b"/>
            <a:pathLst>
              <a:path w="55963" h="67186" extrusionOk="0">
                <a:moveTo>
                  <a:pt x="52913" y="0"/>
                </a:moveTo>
                <a:cubicBezTo>
                  <a:pt x="52202" y="0"/>
                  <a:pt x="51492" y="273"/>
                  <a:pt x="50952" y="822"/>
                </a:cubicBezTo>
                <a:lnTo>
                  <a:pt x="4555" y="47200"/>
                </a:lnTo>
                <a:cubicBezTo>
                  <a:pt x="3446" y="48289"/>
                  <a:pt x="3407" y="50031"/>
                  <a:pt x="4456" y="51160"/>
                </a:cubicBezTo>
                <a:cubicBezTo>
                  <a:pt x="4998" y="51732"/>
                  <a:pt x="5723" y="52019"/>
                  <a:pt x="6450" y="52019"/>
                </a:cubicBezTo>
                <a:cubicBezTo>
                  <a:pt x="7159" y="52019"/>
                  <a:pt x="7870" y="51747"/>
                  <a:pt x="8417" y="51200"/>
                </a:cubicBezTo>
                <a:lnTo>
                  <a:pt x="18061" y="41556"/>
                </a:lnTo>
                <a:cubicBezTo>
                  <a:pt x="18338" y="41279"/>
                  <a:pt x="18694" y="41140"/>
                  <a:pt x="19048" y="41140"/>
                </a:cubicBezTo>
                <a:cubicBezTo>
                  <a:pt x="19402" y="41140"/>
                  <a:pt x="19754" y="41279"/>
                  <a:pt x="20021" y="41556"/>
                </a:cubicBezTo>
                <a:cubicBezTo>
                  <a:pt x="20576" y="42091"/>
                  <a:pt x="20576" y="42962"/>
                  <a:pt x="20021" y="43516"/>
                </a:cubicBezTo>
                <a:lnTo>
                  <a:pt x="1090" y="62448"/>
                </a:lnTo>
                <a:cubicBezTo>
                  <a:pt x="1" y="63537"/>
                  <a:pt x="1" y="65299"/>
                  <a:pt x="1090" y="66368"/>
                </a:cubicBezTo>
                <a:cubicBezTo>
                  <a:pt x="1635" y="66913"/>
                  <a:pt x="2342" y="67185"/>
                  <a:pt x="3050" y="67185"/>
                </a:cubicBezTo>
                <a:cubicBezTo>
                  <a:pt x="3758" y="67185"/>
                  <a:pt x="4466" y="66913"/>
                  <a:pt x="5011" y="66368"/>
                </a:cubicBezTo>
                <a:lnTo>
                  <a:pt x="42972" y="28407"/>
                </a:lnTo>
                <a:cubicBezTo>
                  <a:pt x="44061" y="27318"/>
                  <a:pt x="44061" y="25555"/>
                  <a:pt x="42972" y="24466"/>
                </a:cubicBezTo>
                <a:cubicBezTo>
                  <a:pt x="42437" y="23932"/>
                  <a:pt x="41729" y="23664"/>
                  <a:pt x="41019" y="23664"/>
                </a:cubicBezTo>
                <a:cubicBezTo>
                  <a:pt x="40309" y="23664"/>
                  <a:pt x="39596" y="23932"/>
                  <a:pt x="39051" y="24466"/>
                </a:cubicBezTo>
                <a:lnTo>
                  <a:pt x="35408" y="28130"/>
                </a:lnTo>
                <a:cubicBezTo>
                  <a:pt x="35140" y="28397"/>
                  <a:pt x="34784" y="28531"/>
                  <a:pt x="34427" y="28531"/>
                </a:cubicBezTo>
                <a:cubicBezTo>
                  <a:pt x="34071" y="28531"/>
                  <a:pt x="33714" y="28397"/>
                  <a:pt x="33447" y="28130"/>
                </a:cubicBezTo>
                <a:cubicBezTo>
                  <a:pt x="32912" y="27575"/>
                  <a:pt x="32912" y="26704"/>
                  <a:pt x="33447" y="26169"/>
                </a:cubicBezTo>
                <a:lnTo>
                  <a:pt x="54814" y="4802"/>
                </a:lnTo>
                <a:cubicBezTo>
                  <a:pt x="55903" y="3733"/>
                  <a:pt x="55962" y="1971"/>
                  <a:pt x="54913" y="842"/>
                </a:cubicBezTo>
                <a:cubicBezTo>
                  <a:pt x="54364" y="283"/>
                  <a:pt x="53638" y="0"/>
                  <a:pt x="5291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31"/>
          <p:cNvSpPr/>
          <p:nvPr/>
        </p:nvSpPr>
        <p:spPr>
          <a:xfrm>
            <a:off x="7415488" y="-221175"/>
            <a:ext cx="1705500" cy="1691125"/>
          </a:xfrm>
          <a:custGeom>
            <a:avLst/>
            <a:gdLst/>
            <a:ahLst/>
            <a:cxnLst/>
            <a:rect l="l" t="t" r="r" b="b"/>
            <a:pathLst>
              <a:path w="68220" h="67645" extrusionOk="0">
                <a:moveTo>
                  <a:pt x="65157" y="1"/>
                </a:moveTo>
                <a:cubicBezTo>
                  <a:pt x="64419" y="1"/>
                  <a:pt x="63682" y="288"/>
                  <a:pt x="63130" y="861"/>
                </a:cubicBezTo>
                <a:lnTo>
                  <a:pt x="53328" y="10663"/>
                </a:lnTo>
                <a:cubicBezTo>
                  <a:pt x="53051" y="10930"/>
                  <a:pt x="52694" y="11064"/>
                  <a:pt x="52338" y="11064"/>
                </a:cubicBezTo>
                <a:cubicBezTo>
                  <a:pt x="51982" y="11064"/>
                  <a:pt x="51625" y="10930"/>
                  <a:pt x="51348" y="10663"/>
                </a:cubicBezTo>
                <a:cubicBezTo>
                  <a:pt x="50813" y="10108"/>
                  <a:pt x="50813" y="9237"/>
                  <a:pt x="51348" y="8702"/>
                </a:cubicBezTo>
                <a:lnTo>
                  <a:pt x="53249" y="6821"/>
                </a:lnTo>
                <a:cubicBezTo>
                  <a:pt x="54358" y="5732"/>
                  <a:pt x="54397" y="3969"/>
                  <a:pt x="53348" y="2861"/>
                </a:cubicBezTo>
                <a:cubicBezTo>
                  <a:pt x="52796" y="2289"/>
                  <a:pt x="52066" y="2001"/>
                  <a:pt x="51339" y="2001"/>
                </a:cubicBezTo>
                <a:cubicBezTo>
                  <a:pt x="50631" y="2001"/>
                  <a:pt x="49925" y="2274"/>
                  <a:pt x="49387" y="2821"/>
                </a:cubicBezTo>
                <a:lnTo>
                  <a:pt x="33130" y="19059"/>
                </a:lnTo>
                <a:cubicBezTo>
                  <a:pt x="32857" y="19353"/>
                  <a:pt x="32483" y="19503"/>
                  <a:pt x="32106" y="19503"/>
                </a:cubicBezTo>
                <a:cubicBezTo>
                  <a:pt x="31798" y="19503"/>
                  <a:pt x="31487" y="19403"/>
                  <a:pt x="31229" y="19198"/>
                </a:cubicBezTo>
                <a:cubicBezTo>
                  <a:pt x="30595" y="18683"/>
                  <a:pt x="30555" y="17732"/>
                  <a:pt x="31130" y="17138"/>
                </a:cubicBezTo>
                <a:lnTo>
                  <a:pt x="33229" y="15039"/>
                </a:lnTo>
                <a:cubicBezTo>
                  <a:pt x="34338" y="13970"/>
                  <a:pt x="34377" y="12207"/>
                  <a:pt x="33347" y="11079"/>
                </a:cubicBezTo>
                <a:cubicBezTo>
                  <a:pt x="32798" y="10509"/>
                  <a:pt x="32072" y="10227"/>
                  <a:pt x="31348" y="10227"/>
                </a:cubicBezTo>
                <a:cubicBezTo>
                  <a:pt x="30637" y="10227"/>
                  <a:pt x="29927" y="10499"/>
                  <a:pt x="29387" y="11039"/>
                </a:cubicBezTo>
                <a:lnTo>
                  <a:pt x="12258" y="28148"/>
                </a:lnTo>
                <a:cubicBezTo>
                  <a:pt x="11149" y="29237"/>
                  <a:pt x="11109" y="30980"/>
                  <a:pt x="12159" y="32109"/>
                </a:cubicBezTo>
                <a:cubicBezTo>
                  <a:pt x="12701" y="32681"/>
                  <a:pt x="13430" y="32968"/>
                  <a:pt x="14160" y="32968"/>
                </a:cubicBezTo>
                <a:cubicBezTo>
                  <a:pt x="14871" y="32968"/>
                  <a:pt x="15582" y="32696"/>
                  <a:pt x="16119" y="32148"/>
                </a:cubicBezTo>
                <a:lnTo>
                  <a:pt x="25724" y="22544"/>
                </a:lnTo>
                <a:cubicBezTo>
                  <a:pt x="26005" y="22252"/>
                  <a:pt x="26374" y="22108"/>
                  <a:pt x="26749" y="22108"/>
                </a:cubicBezTo>
                <a:cubicBezTo>
                  <a:pt x="27060" y="22108"/>
                  <a:pt x="27375" y="22208"/>
                  <a:pt x="27644" y="22406"/>
                </a:cubicBezTo>
                <a:cubicBezTo>
                  <a:pt x="28278" y="22920"/>
                  <a:pt x="28318" y="23891"/>
                  <a:pt x="27743" y="24465"/>
                </a:cubicBezTo>
                <a:lnTo>
                  <a:pt x="18159" y="34049"/>
                </a:lnTo>
                <a:cubicBezTo>
                  <a:pt x="17050" y="35119"/>
                  <a:pt x="16991" y="36881"/>
                  <a:pt x="18040" y="38010"/>
                </a:cubicBezTo>
                <a:cubicBezTo>
                  <a:pt x="18592" y="38572"/>
                  <a:pt x="19322" y="38854"/>
                  <a:pt x="20050" y="38854"/>
                </a:cubicBezTo>
                <a:cubicBezTo>
                  <a:pt x="20758" y="38854"/>
                  <a:pt x="21463" y="38587"/>
                  <a:pt x="22001" y="38050"/>
                </a:cubicBezTo>
                <a:lnTo>
                  <a:pt x="28773" y="31297"/>
                </a:lnTo>
                <a:cubicBezTo>
                  <a:pt x="29040" y="31020"/>
                  <a:pt x="29392" y="30881"/>
                  <a:pt x="29746" y="30881"/>
                </a:cubicBezTo>
                <a:cubicBezTo>
                  <a:pt x="30100" y="30881"/>
                  <a:pt x="30456" y="31020"/>
                  <a:pt x="30734" y="31297"/>
                </a:cubicBezTo>
                <a:cubicBezTo>
                  <a:pt x="31268" y="31832"/>
                  <a:pt x="31268" y="32703"/>
                  <a:pt x="30734" y="33257"/>
                </a:cubicBezTo>
                <a:lnTo>
                  <a:pt x="1149" y="62842"/>
                </a:lnTo>
                <a:cubicBezTo>
                  <a:pt x="40" y="63912"/>
                  <a:pt x="0" y="65674"/>
                  <a:pt x="1050" y="66803"/>
                </a:cubicBezTo>
                <a:cubicBezTo>
                  <a:pt x="1589" y="67362"/>
                  <a:pt x="2310" y="67644"/>
                  <a:pt x="3034" y="67644"/>
                </a:cubicBezTo>
                <a:cubicBezTo>
                  <a:pt x="3746" y="67644"/>
                  <a:pt x="4461" y="67372"/>
                  <a:pt x="5010" y="66823"/>
                </a:cubicBezTo>
                <a:lnTo>
                  <a:pt x="42912" y="28921"/>
                </a:lnTo>
                <a:cubicBezTo>
                  <a:pt x="44001" y="27851"/>
                  <a:pt x="44061" y="26089"/>
                  <a:pt x="43011" y="24960"/>
                </a:cubicBezTo>
                <a:cubicBezTo>
                  <a:pt x="42462" y="24391"/>
                  <a:pt x="41736" y="24109"/>
                  <a:pt x="41012" y="24109"/>
                </a:cubicBezTo>
                <a:cubicBezTo>
                  <a:pt x="40300" y="24109"/>
                  <a:pt x="39590" y="24381"/>
                  <a:pt x="39051" y="24921"/>
                </a:cubicBezTo>
                <a:lnTo>
                  <a:pt x="37704" y="26267"/>
                </a:lnTo>
                <a:cubicBezTo>
                  <a:pt x="37427" y="26534"/>
                  <a:pt x="37070" y="26668"/>
                  <a:pt x="36716" y="26668"/>
                </a:cubicBezTo>
                <a:cubicBezTo>
                  <a:pt x="36362" y="26668"/>
                  <a:pt x="36011" y="26534"/>
                  <a:pt x="35744" y="26267"/>
                </a:cubicBezTo>
                <a:cubicBezTo>
                  <a:pt x="35189" y="25732"/>
                  <a:pt x="35189" y="24841"/>
                  <a:pt x="35744" y="24307"/>
                </a:cubicBezTo>
                <a:lnTo>
                  <a:pt x="45110" y="14960"/>
                </a:lnTo>
                <a:cubicBezTo>
                  <a:pt x="45377" y="14683"/>
                  <a:pt x="45734" y="14544"/>
                  <a:pt x="46090" y="14544"/>
                </a:cubicBezTo>
                <a:cubicBezTo>
                  <a:pt x="46447" y="14544"/>
                  <a:pt x="46803" y="14683"/>
                  <a:pt x="47071" y="14960"/>
                </a:cubicBezTo>
                <a:cubicBezTo>
                  <a:pt x="47605" y="15495"/>
                  <a:pt x="47605" y="16366"/>
                  <a:pt x="47071" y="16920"/>
                </a:cubicBezTo>
                <a:lnTo>
                  <a:pt x="46100" y="17891"/>
                </a:lnTo>
                <a:cubicBezTo>
                  <a:pt x="44991" y="18960"/>
                  <a:pt x="44952" y="20722"/>
                  <a:pt x="46001" y="21851"/>
                </a:cubicBezTo>
                <a:cubicBezTo>
                  <a:pt x="46541" y="22411"/>
                  <a:pt x="47262" y="22693"/>
                  <a:pt x="47986" y="22693"/>
                </a:cubicBezTo>
                <a:cubicBezTo>
                  <a:pt x="48697" y="22693"/>
                  <a:pt x="49412" y="22420"/>
                  <a:pt x="49962" y="21871"/>
                </a:cubicBezTo>
                <a:lnTo>
                  <a:pt x="67130" y="4722"/>
                </a:lnTo>
                <a:cubicBezTo>
                  <a:pt x="68220" y="3613"/>
                  <a:pt x="68200" y="1831"/>
                  <a:pt x="67091" y="761"/>
                </a:cubicBezTo>
                <a:cubicBezTo>
                  <a:pt x="66545" y="254"/>
                  <a:pt x="65850" y="1"/>
                  <a:pt x="65157"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31"/>
          <p:cNvSpPr/>
          <p:nvPr/>
        </p:nvSpPr>
        <p:spPr>
          <a:xfrm>
            <a:off x="7621600" y="1653197"/>
            <a:ext cx="2278036" cy="2258836"/>
          </a:xfrm>
          <a:custGeom>
            <a:avLst/>
            <a:gdLst/>
            <a:ahLst/>
            <a:cxnLst/>
            <a:rect l="l" t="t" r="r" b="b"/>
            <a:pathLst>
              <a:path w="68220" h="67645" extrusionOk="0">
                <a:moveTo>
                  <a:pt x="65157" y="1"/>
                </a:moveTo>
                <a:cubicBezTo>
                  <a:pt x="64419" y="1"/>
                  <a:pt x="63682" y="288"/>
                  <a:pt x="63130" y="861"/>
                </a:cubicBezTo>
                <a:lnTo>
                  <a:pt x="53328" y="10663"/>
                </a:lnTo>
                <a:cubicBezTo>
                  <a:pt x="53051" y="10930"/>
                  <a:pt x="52694" y="11064"/>
                  <a:pt x="52338" y="11064"/>
                </a:cubicBezTo>
                <a:cubicBezTo>
                  <a:pt x="51982" y="11064"/>
                  <a:pt x="51625" y="10930"/>
                  <a:pt x="51348" y="10663"/>
                </a:cubicBezTo>
                <a:cubicBezTo>
                  <a:pt x="50813" y="10108"/>
                  <a:pt x="50813" y="9237"/>
                  <a:pt x="51348" y="8702"/>
                </a:cubicBezTo>
                <a:lnTo>
                  <a:pt x="53249" y="6821"/>
                </a:lnTo>
                <a:cubicBezTo>
                  <a:pt x="54358" y="5732"/>
                  <a:pt x="54397" y="3969"/>
                  <a:pt x="53348" y="2861"/>
                </a:cubicBezTo>
                <a:cubicBezTo>
                  <a:pt x="52796" y="2289"/>
                  <a:pt x="52066" y="2001"/>
                  <a:pt x="51339" y="2001"/>
                </a:cubicBezTo>
                <a:cubicBezTo>
                  <a:pt x="50631" y="2001"/>
                  <a:pt x="49925" y="2274"/>
                  <a:pt x="49387" y="2821"/>
                </a:cubicBezTo>
                <a:lnTo>
                  <a:pt x="33130" y="19059"/>
                </a:lnTo>
                <a:cubicBezTo>
                  <a:pt x="32857" y="19353"/>
                  <a:pt x="32483" y="19503"/>
                  <a:pt x="32106" y="19503"/>
                </a:cubicBezTo>
                <a:cubicBezTo>
                  <a:pt x="31798" y="19503"/>
                  <a:pt x="31487" y="19403"/>
                  <a:pt x="31229" y="19198"/>
                </a:cubicBezTo>
                <a:cubicBezTo>
                  <a:pt x="30595" y="18683"/>
                  <a:pt x="30555" y="17732"/>
                  <a:pt x="31130" y="17138"/>
                </a:cubicBezTo>
                <a:lnTo>
                  <a:pt x="33229" y="15039"/>
                </a:lnTo>
                <a:cubicBezTo>
                  <a:pt x="34338" y="13970"/>
                  <a:pt x="34377" y="12207"/>
                  <a:pt x="33347" y="11079"/>
                </a:cubicBezTo>
                <a:cubicBezTo>
                  <a:pt x="32798" y="10509"/>
                  <a:pt x="32072" y="10227"/>
                  <a:pt x="31348" y="10227"/>
                </a:cubicBezTo>
                <a:cubicBezTo>
                  <a:pt x="30637" y="10227"/>
                  <a:pt x="29927" y="10499"/>
                  <a:pt x="29387" y="11039"/>
                </a:cubicBezTo>
                <a:lnTo>
                  <a:pt x="12258" y="28148"/>
                </a:lnTo>
                <a:cubicBezTo>
                  <a:pt x="11149" y="29237"/>
                  <a:pt x="11109" y="30980"/>
                  <a:pt x="12159" y="32109"/>
                </a:cubicBezTo>
                <a:cubicBezTo>
                  <a:pt x="12701" y="32681"/>
                  <a:pt x="13430" y="32968"/>
                  <a:pt x="14160" y="32968"/>
                </a:cubicBezTo>
                <a:cubicBezTo>
                  <a:pt x="14871" y="32968"/>
                  <a:pt x="15582" y="32696"/>
                  <a:pt x="16119" y="32148"/>
                </a:cubicBezTo>
                <a:lnTo>
                  <a:pt x="25724" y="22544"/>
                </a:lnTo>
                <a:cubicBezTo>
                  <a:pt x="26005" y="22252"/>
                  <a:pt x="26374" y="22108"/>
                  <a:pt x="26749" y="22108"/>
                </a:cubicBezTo>
                <a:cubicBezTo>
                  <a:pt x="27060" y="22108"/>
                  <a:pt x="27375" y="22208"/>
                  <a:pt x="27644" y="22406"/>
                </a:cubicBezTo>
                <a:cubicBezTo>
                  <a:pt x="28278" y="22920"/>
                  <a:pt x="28318" y="23891"/>
                  <a:pt x="27743" y="24465"/>
                </a:cubicBezTo>
                <a:lnTo>
                  <a:pt x="18159" y="34049"/>
                </a:lnTo>
                <a:cubicBezTo>
                  <a:pt x="17050" y="35119"/>
                  <a:pt x="16991" y="36881"/>
                  <a:pt x="18040" y="38010"/>
                </a:cubicBezTo>
                <a:cubicBezTo>
                  <a:pt x="18592" y="38572"/>
                  <a:pt x="19322" y="38854"/>
                  <a:pt x="20050" y="38854"/>
                </a:cubicBezTo>
                <a:cubicBezTo>
                  <a:pt x="20758" y="38854"/>
                  <a:pt x="21463" y="38587"/>
                  <a:pt x="22001" y="38050"/>
                </a:cubicBezTo>
                <a:lnTo>
                  <a:pt x="28773" y="31297"/>
                </a:lnTo>
                <a:cubicBezTo>
                  <a:pt x="29040" y="31020"/>
                  <a:pt x="29392" y="30881"/>
                  <a:pt x="29746" y="30881"/>
                </a:cubicBezTo>
                <a:cubicBezTo>
                  <a:pt x="30100" y="30881"/>
                  <a:pt x="30456" y="31020"/>
                  <a:pt x="30734" y="31297"/>
                </a:cubicBezTo>
                <a:cubicBezTo>
                  <a:pt x="31268" y="31832"/>
                  <a:pt x="31268" y="32703"/>
                  <a:pt x="30734" y="33257"/>
                </a:cubicBezTo>
                <a:lnTo>
                  <a:pt x="1149" y="62842"/>
                </a:lnTo>
                <a:cubicBezTo>
                  <a:pt x="40" y="63912"/>
                  <a:pt x="0" y="65674"/>
                  <a:pt x="1050" y="66803"/>
                </a:cubicBezTo>
                <a:cubicBezTo>
                  <a:pt x="1589" y="67362"/>
                  <a:pt x="2310" y="67644"/>
                  <a:pt x="3034" y="67644"/>
                </a:cubicBezTo>
                <a:cubicBezTo>
                  <a:pt x="3746" y="67644"/>
                  <a:pt x="4461" y="67372"/>
                  <a:pt x="5010" y="66823"/>
                </a:cubicBezTo>
                <a:lnTo>
                  <a:pt x="42912" y="28921"/>
                </a:lnTo>
                <a:cubicBezTo>
                  <a:pt x="44001" y="27851"/>
                  <a:pt x="44061" y="26089"/>
                  <a:pt x="43011" y="24960"/>
                </a:cubicBezTo>
                <a:cubicBezTo>
                  <a:pt x="42462" y="24391"/>
                  <a:pt x="41736" y="24109"/>
                  <a:pt x="41012" y="24109"/>
                </a:cubicBezTo>
                <a:cubicBezTo>
                  <a:pt x="40300" y="24109"/>
                  <a:pt x="39590" y="24381"/>
                  <a:pt x="39051" y="24921"/>
                </a:cubicBezTo>
                <a:lnTo>
                  <a:pt x="37704" y="26267"/>
                </a:lnTo>
                <a:cubicBezTo>
                  <a:pt x="37427" y="26534"/>
                  <a:pt x="37070" y="26668"/>
                  <a:pt x="36716" y="26668"/>
                </a:cubicBezTo>
                <a:cubicBezTo>
                  <a:pt x="36362" y="26668"/>
                  <a:pt x="36011" y="26534"/>
                  <a:pt x="35744" y="26267"/>
                </a:cubicBezTo>
                <a:cubicBezTo>
                  <a:pt x="35189" y="25732"/>
                  <a:pt x="35189" y="24841"/>
                  <a:pt x="35744" y="24307"/>
                </a:cubicBezTo>
                <a:lnTo>
                  <a:pt x="45110" y="14960"/>
                </a:lnTo>
                <a:cubicBezTo>
                  <a:pt x="45377" y="14683"/>
                  <a:pt x="45734" y="14544"/>
                  <a:pt x="46090" y="14544"/>
                </a:cubicBezTo>
                <a:cubicBezTo>
                  <a:pt x="46447" y="14544"/>
                  <a:pt x="46803" y="14683"/>
                  <a:pt x="47071" y="14960"/>
                </a:cubicBezTo>
                <a:cubicBezTo>
                  <a:pt x="47605" y="15495"/>
                  <a:pt x="47605" y="16366"/>
                  <a:pt x="47071" y="16920"/>
                </a:cubicBezTo>
                <a:lnTo>
                  <a:pt x="46100" y="17891"/>
                </a:lnTo>
                <a:cubicBezTo>
                  <a:pt x="44991" y="18960"/>
                  <a:pt x="44952" y="20722"/>
                  <a:pt x="46001" y="21851"/>
                </a:cubicBezTo>
                <a:cubicBezTo>
                  <a:pt x="46541" y="22411"/>
                  <a:pt x="47262" y="22693"/>
                  <a:pt x="47986" y="22693"/>
                </a:cubicBezTo>
                <a:cubicBezTo>
                  <a:pt x="48697" y="22693"/>
                  <a:pt x="49412" y="22420"/>
                  <a:pt x="49962" y="21871"/>
                </a:cubicBezTo>
                <a:lnTo>
                  <a:pt x="67130" y="4722"/>
                </a:lnTo>
                <a:cubicBezTo>
                  <a:pt x="68220" y="3613"/>
                  <a:pt x="68200" y="1831"/>
                  <a:pt x="67091" y="761"/>
                </a:cubicBezTo>
                <a:cubicBezTo>
                  <a:pt x="66545" y="254"/>
                  <a:pt x="65850" y="1"/>
                  <a:pt x="651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ackground 2">
  <p:cSld name="CUSTOM_7_1_1">
    <p:spTree>
      <p:nvGrpSpPr>
        <p:cNvPr id="1" name="Shape 528"/>
        <p:cNvGrpSpPr/>
        <p:nvPr/>
      </p:nvGrpSpPr>
      <p:grpSpPr>
        <a:xfrm>
          <a:off x="0" y="0"/>
          <a:ext cx="0" cy="0"/>
          <a:chOff x="0" y="0"/>
          <a:chExt cx="0" cy="0"/>
        </a:xfrm>
      </p:grpSpPr>
      <p:pic>
        <p:nvPicPr>
          <p:cNvPr id="529" name="Google Shape;529;p32"/>
          <p:cNvPicPr preferRelativeResize="0"/>
          <p:nvPr/>
        </p:nvPicPr>
        <p:blipFill>
          <a:blip r:embed="rId2">
            <a:alphaModFix amt="10000"/>
          </a:blip>
          <a:stretch>
            <a:fillRect/>
          </a:stretch>
        </p:blipFill>
        <p:spPr>
          <a:xfrm>
            <a:off x="140075" y="189425"/>
            <a:ext cx="8863826" cy="4847374"/>
          </a:xfrm>
          <a:prstGeom prst="rect">
            <a:avLst/>
          </a:prstGeom>
          <a:noFill/>
          <a:ln>
            <a:noFill/>
          </a:ln>
        </p:spPr>
      </p:pic>
      <p:sp>
        <p:nvSpPr>
          <p:cNvPr id="530" name="Google Shape;530;p32"/>
          <p:cNvSpPr/>
          <p:nvPr/>
        </p:nvSpPr>
        <p:spPr>
          <a:xfrm>
            <a:off x="7004465" y="4854079"/>
            <a:ext cx="953720" cy="952769"/>
          </a:xfrm>
          <a:custGeom>
            <a:avLst/>
            <a:gdLst/>
            <a:ahLst/>
            <a:cxnLst/>
            <a:rect l="l" t="t" r="r" b="b"/>
            <a:pathLst>
              <a:path w="34101" h="34067" extrusionOk="0">
                <a:moveTo>
                  <a:pt x="33964" y="1"/>
                </a:moveTo>
                <a:cubicBezTo>
                  <a:pt x="33932" y="1"/>
                  <a:pt x="33902" y="16"/>
                  <a:pt x="33883" y="46"/>
                </a:cubicBezTo>
                <a:lnTo>
                  <a:pt x="60" y="33848"/>
                </a:lnTo>
                <a:cubicBezTo>
                  <a:pt x="1" y="33908"/>
                  <a:pt x="1" y="33987"/>
                  <a:pt x="60" y="34027"/>
                </a:cubicBezTo>
                <a:cubicBezTo>
                  <a:pt x="80" y="34046"/>
                  <a:pt x="119" y="34066"/>
                  <a:pt x="139" y="34066"/>
                </a:cubicBezTo>
                <a:cubicBezTo>
                  <a:pt x="179" y="34066"/>
                  <a:pt x="199" y="34046"/>
                  <a:pt x="238" y="34027"/>
                </a:cubicBezTo>
                <a:lnTo>
                  <a:pt x="34061" y="204"/>
                </a:lnTo>
                <a:cubicBezTo>
                  <a:pt x="34100" y="164"/>
                  <a:pt x="34100" y="85"/>
                  <a:pt x="34061" y="46"/>
                </a:cubicBezTo>
                <a:cubicBezTo>
                  <a:pt x="34031" y="16"/>
                  <a:pt x="33996" y="1"/>
                  <a:pt x="339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32"/>
          <p:cNvSpPr/>
          <p:nvPr/>
        </p:nvSpPr>
        <p:spPr>
          <a:xfrm>
            <a:off x="6927190" y="3854779"/>
            <a:ext cx="953720" cy="952769"/>
          </a:xfrm>
          <a:custGeom>
            <a:avLst/>
            <a:gdLst/>
            <a:ahLst/>
            <a:cxnLst/>
            <a:rect l="l" t="t" r="r" b="b"/>
            <a:pathLst>
              <a:path w="34101" h="34067" extrusionOk="0">
                <a:moveTo>
                  <a:pt x="33964" y="1"/>
                </a:moveTo>
                <a:cubicBezTo>
                  <a:pt x="33932" y="1"/>
                  <a:pt x="33902" y="16"/>
                  <a:pt x="33883" y="46"/>
                </a:cubicBezTo>
                <a:lnTo>
                  <a:pt x="60" y="33848"/>
                </a:lnTo>
                <a:cubicBezTo>
                  <a:pt x="1" y="33908"/>
                  <a:pt x="1" y="33987"/>
                  <a:pt x="60" y="34027"/>
                </a:cubicBezTo>
                <a:cubicBezTo>
                  <a:pt x="80" y="34046"/>
                  <a:pt x="119" y="34066"/>
                  <a:pt x="139" y="34066"/>
                </a:cubicBezTo>
                <a:cubicBezTo>
                  <a:pt x="179" y="34066"/>
                  <a:pt x="199" y="34046"/>
                  <a:pt x="238" y="34027"/>
                </a:cubicBezTo>
                <a:lnTo>
                  <a:pt x="34061" y="204"/>
                </a:lnTo>
                <a:cubicBezTo>
                  <a:pt x="34100" y="164"/>
                  <a:pt x="34100" y="85"/>
                  <a:pt x="34061" y="46"/>
                </a:cubicBezTo>
                <a:cubicBezTo>
                  <a:pt x="34031" y="16"/>
                  <a:pt x="33996" y="1"/>
                  <a:pt x="339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32"/>
          <p:cNvSpPr/>
          <p:nvPr/>
        </p:nvSpPr>
        <p:spPr>
          <a:xfrm>
            <a:off x="5655034" y="4029245"/>
            <a:ext cx="1093837" cy="1093417"/>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32"/>
          <p:cNvSpPr/>
          <p:nvPr/>
        </p:nvSpPr>
        <p:spPr>
          <a:xfrm>
            <a:off x="5697685" y="3993166"/>
            <a:ext cx="1763938" cy="1675030"/>
          </a:xfrm>
          <a:custGeom>
            <a:avLst/>
            <a:gdLst/>
            <a:ahLst/>
            <a:cxnLst/>
            <a:rect l="l" t="t" r="r" b="b"/>
            <a:pathLst>
              <a:path w="63071" h="59892" extrusionOk="0">
                <a:moveTo>
                  <a:pt x="55041" y="306"/>
                </a:moveTo>
                <a:lnTo>
                  <a:pt x="55041" y="306"/>
                </a:lnTo>
                <a:cubicBezTo>
                  <a:pt x="57869" y="310"/>
                  <a:pt x="60419" y="2012"/>
                  <a:pt x="61507" y="4623"/>
                </a:cubicBezTo>
                <a:cubicBezTo>
                  <a:pt x="62576" y="7236"/>
                  <a:pt x="61982" y="10227"/>
                  <a:pt x="59982" y="12227"/>
                </a:cubicBezTo>
                <a:lnTo>
                  <a:pt x="14614" y="57594"/>
                </a:lnTo>
                <a:cubicBezTo>
                  <a:pt x="13248" y="58961"/>
                  <a:pt x="11461" y="59644"/>
                  <a:pt x="9674" y="59644"/>
                </a:cubicBezTo>
                <a:cubicBezTo>
                  <a:pt x="7887" y="59644"/>
                  <a:pt x="6099" y="58961"/>
                  <a:pt x="4733" y="57594"/>
                </a:cubicBezTo>
                <a:cubicBezTo>
                  <a:pt x="2000" y="54881"/>
                  <a:pt x="2000" y="50446"/>
                  <a:pt x="4733" y="47733"/>
                </a:cubicBezTo>
                <a:lnTo>
                  <a:pt x="50100" y="2365"/>
                </a:lnTo>
                <a:cubicBezTo>
                  <a:pt x="51405" y="1041"/>
                  <a:pt x="53183" y="308"/>
                  <a:pt x="55041" y="306"/>
                </a:cubicBezTo>
                <a:close/>
                <a:moveTo>
                  <a:pt x="55114" y="1"/>
                </a:moveTo>
                <a:cubicBezTo>
                  <a:pt x="53237" y="1"/>
                  <a:pt x="51360" y="729"/>
                  <a:pt x="49942" y="2187"/>
                </a:cubicBezTo>
                <a:lnTo>
                  <a:pt x="4575" y="47554"/>
                </a:lnTo>
                <a:cubicBezTo>
                  <a:pt x="0" y="52109"/>
                  <a:pt x="3228" y="59891"/>
                  <a:pt x="9684" y="59891"/>
                </a:cubicBezTo>
                <a:cubicBezTo>
                  <a:pt x="11604" y="59891"/>
                  <a:pt x="13446" y="59139"/>
                  <a:pt x="14793" y="57772"/>
                </a:cubicBezTo>
                <a:lnTo>
                  <a:pt x="60160" y="12405"/>
                </a:lnTo>
                <a:cubicBezTo>
                  <a:pt x="63051" y="9593"/>
                  <a:pt x="63071" y="4959"/>
                  <a:pt x="60219" y="2108"/>
                </a:cubicBezTo>
                <a:cubicBezTo>
                  <a:pt x="58806" y="704"/>
                  <a:pt x="56959" y="1"/>
                  <a:pt x="551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32"/>
          <p:cNvSpPr/>
          <p:nvPr/>
        </p:nvSpPr>
        <p:spPr>
          <a:xfrm>
            <a:off x="3712175" y="2936250"/>
            <a:ext cx="3322986" cy="3234777"/>
          </a:xfrm>
          <a:custGeom>
            <a:avLst/>
            <a:gdLst/>
            <a:ahLst/>
            <a:cxnLst/>
            <a:rect l="l" t="t" r="r" b="b"/>
            <a:pathLst>
              <a:path w="118816" h="115662" extrusionOk="0">
                <a:moveTo>
                  <a:pt x="110775" y="312"/>
                </a:moveTo>
                <a:cubicBezTo>
                  <a:pt x="113607" y="312"/>
                  <a:pt x="116142" y="2015"/>
                  <a:pt x="117231" y="4629"/>
                </a:cubicBezTo>
                <a:cubicBezTo>
                  <a:pt x="118320" y="7223"/>
                  <a:pt x="117726" y="10233"/>
                  <a:pt x="115726" y="12234"/>
                </a:cubicBezTo>
                <a:lnTo>
                  <a:pt x="14595" y="113365"/>
                </a:lnTo>
                <a:cubicBezTo>
                  <a:pt x="13228" y="114731"/>
                  <a:pt x="11441" y="115414"/>
                  <a:pt x="9654" y="115414"/>
                </a:cubicBezTo>
                <a:cubicBezTo>
                  <a:pt x="7867" y="115414"/>
                  <a:pt x="6080" y="114731"/>
                  <a:pt x="4713" y="113365"/>
                </a:cubicBezTo>
                <a:cubicBezTo>
                  <a:pt x="1981" y="110632"/>
                  <a:pt x="1981" y="106216"/>
                  <a:pt x="4713" y="103483"/>
                </a:cubicBezTo>
                <a:lnTo>
                  <a:pt x="105825" y="2372"/>
                </a:lnTo>
                <a:cubicBezTo>
                  <a:pt x="107134" y="1063"/>
                  <a:pt x="108887" y="332"/>
                  <a:pt x="110703" y="332"/>
                </a:cubicBezTo>
                <a:cubicBezTo>
                  <a:pt x="110727" y="332"/>
                  <a:pt x="110751" y="332"/>
                  <a:pt x="110775" y="332"/>
                </a:cubicBezTo>
                <a:lnTo>
                  <a:pt x="110775" y="312"/>
                </a:lnTo>
                <a:close/>
                <a:moveTo>
                  <a:pt x="110858" y="0"/>
                </a:moveTo>
                <a:cubicBezTo>
                  <a:pt x="108972" y="0"/>
                  <a:pt x="107087" y="733"/>
                  <a:pt x="105666" y="2194"/>
                </a:cubicBezTo>
                <a:lnTo>
                  <a:pt x="4555" y="103305"/>
                </a:lnTo>
                <a:cubicBezTo>
                  <a:pt x="0" y="107860"/>
                  <a:pt x="3228" y="115662"/>
                  <a:pt x="9664" y="115662"/>
                </a:cubicBezTo>
                <a:cubicBezTo>
                  <a:pt x="11585" y="115662"/>
                  <a:pt x="13426" y="114890"/>
                  <a:pt x="14773" y="113543"/>
                </a:cubicBezTo>
                <a:lnTo>
                  <a:pt x="115904" y="12412"/>
                </a:lnTo>
                <a:cubicBezTo>
                  <a:pt x="118775" y="9600"/>
                  <a:pt x="118815" y="4966"/>
                  <a:pt x="115964" y="2114"/>
                </a:cubicBezTo>
                <a:cubicBezTo>
                  <a:pt x="114552" y="703"/>
                  <a:pt x="112705" y="0"/>
                  <a:pt x="1108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32"/>
          <p:cNvSpPr/>
          <p:nvPr/>
        </p:nvSpPr>
        <p:spPr>
          <a:xfrm>
            <a:off x="5432380" y="3214421"/>
            <a:ext cx="1565145" cy="1879024"/>
          </a:xfrm>
          <a:custGeom>
            <a:avLst/>
            <a:gdLst/>
            <a:ahLst/>
            <a:cxnLst/>
            <a:rect l="l" t="t" r="r" b="b"/>
            <a:pathLst>
              <a:path w="55963" h="67186" extrusionOk="0">
                <a:moveTo>
                  <a:pt x="52913" y="0"/>
                </a:moveTo>
                <a:cubicBezTo>
                  <a:pt x="52202" y="0"/>
                  <a:pt x="51492" y="273"/>
                  <a:pt x="50952" y="822"/>
                </a:cubicBezTo>
                <a:lnTo>
                  <a:pt x="4555" y="47200"/>
                </a:lnTo>
                <a:cubicBezTo>
                  <a:pt x="3446" y="48289"/>
                  <a:pt x="3407" y="50031"/>
                  <a:pt x="4456" y="51160"/>
                </a:cubicBezTo>
                <a:cubicBezTo>
                  <a:pt x="4998" y="51732"/>
                  <a:pt x="5723" y="52019"/>
                  <a:pt x="6450" y="52019"/>
                </a:cubicBezTo>
                <a:cubicBezTo>
                  <a:pt x="7159" y="52019"/>
                  <a:pt x="7870" y="51747"/>
                  <a:pt x="8417" y="51200"/>
                </a:cubicBezTo>
                <a:lnTo>
                  <a:pt x="18061" y="41556"/>
                </a:lnTo>
                <a:cubicBezTo>
                  <a:pt x="18338" y="41279"/>
                  <a:pt x="18694" y="41140"/>
                  <a:pt x="19048" y="41140"/>
                </a:cubicBezTo>
                <a:cubicBezTo>
                  <a:pt x="19402" y="41140"/>
                  <a:pt x="19754" y="41279"/>
                  <a:pt x="20021" y="41556"/>
                </a:cubicBezTo>
                <a:cubicBezTo>
                  <a:pt x="20576" y="42091"/>
                  <a:pt x="20576" y="42962"/>
                  <a:pt x="20021" y="43516"/>
                </a:cubicBezTo>
                <a:lnTo>
                  <a:pt x="1090" y="62448"/>
                </a:lnTo>
                <a:cubicBezTo>
                  <a:pt x="1" y="63537"/>
                  <a:pt x="1" y="65299"/>
                  <a:pt x="1090" y="66368"/>
                </a:cubicBezTo>
                <a:cubicBezTo>
                  <a:pt x="1635" y="66913"/>
                  <a:pt x="2342" y="67185"/>
                  <a:pt x="3050" y="67185"/>
                </a:cubicBezTo>
                <a:cubicBezTo>
                  <a:pt x="3758" y="67185"/>
                  <a:pt x="4466" y="66913"/>
                  <a:pt x="5011" y="66368"/>
                </a:cubicBezTo>
                <a:lnTo>
                  <a:pt x="42972" y="28407"/>
                </a:lnTo>
                <a:cubicBezTo>
                  <a:pt x="44061" y="27318"/>
                  <a:pt x="44061" y="25555"/>
                  <a:pt x="42972" y="24466"/>
                </a:cubicBezTo>
                <a:cubicBezTo>
                  <a:pt x="42437" y="23932"/>
                  <a:pt x="41729" y="23664"/>
                  <a:pt x="41019" y="23664"/>
                </a:cubicBezTo>
                <a:cubicBezTo>
                  <a:pt x="40309" y="23664"/>
                  <a:pt x="39596" y="23932"/>
                  <a:pt x="39051" y="24466"/>
                </a:cubicBezTo>
                <a:lnTo>
                  <a:pt x="35408" y="28130"/>
                </a:lnTo>
                <a:cubicBezTo>
                  <a:pt x="35140" y="28397"/>
                  <a:pt x="34784" y="28531"/>
                  <a:pt x="34427" y="28531"/>
                </a:cubicBezTo>
                <a:cubicBezTo>
                  <a:pt x="34071" y="28531"/>
                  <a:pt x="33714" y="28397"/>
                  <a:pt x="33447" y="28130"/>
                </a:cubicBezTo>
                <a:cubicBezTo>
                  <a:pt x="32912" y="27575"/>
                  <a:pt x="32912" y="26704"/>
                  <a:pt x="33447" y="26169"/>
                </a:cubicBezTo>
                <a:lnTo>
                  <a:pt x="54814" y="4802"/>
                </a:lnTo>
                <a:cubicBezTo>
                  <a:pt x="55903" y="3733"/>
                  <a:pt x="55962" y="1971"/>
                  <a:pt x="54913" y="842"/>
                </a:cubicBezTo>
                <a:cubicBezTo>
                  <a:pt x="54364" y="283"/>
                  <a:pt x="53638" y="0"/>
                  <a:pt x="529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32"/>
          <p:cNvSpPr/>
          <p:nvPr/>
        </p:nvSpPr>
        <p:spPr>
          <a:xfrm>
            <a:off x="6304677" y="2940893"/>
            <a:ext cx="2498896" cy="2483822"/>
          </a:xfrm>
          <a:custGeom>
            <a:avLst/>
            <a:gdLst/>
            <a:ahLst/>
            <a:cxnLst/>
            <a:rect l="l" t="t" r="r" b="b"/>
            <a:pathLst>
              <a:path w="89350" h="88811" extrusionOk="0">
                <a:moveTo>
                  <a:pt x="86306" y="0"/>
                </a:moveTo>
                <a:cubicBezTo>
                  <a:pt x="85597" y="0"/>
                  <a:pt x="84886" y="273"/>
                  <a:pt x="84339" y="820"/>
                </a:cubicBezTo>
                <a:lnTo>
                  <a:pt x="59289" y="25909"/>
                </a:lnTo>
                <a:cubicBezTo>
                  <a:pt x="58180" y="26979"/>
                  <a:pt x="58141" y="28741"/>
                  <a:pt x="59190" y="29870"/>
                </a:cubicBezTo>
                <a:cubicBezTo>
                  <a:pt x="59730" y="30429"/>
                  <a:pt x="60450" y="30712"/>
                  <a:pt x="61175" y="30712"/>
                </a:cubicBezTo>
                <a:cubicBezTo>
                  <a:pt x="61886" y="30712"/>
                  <a:pt x="62601" y="30439"/>
                  <a:pt x="63151" y="29890"/>
                </a:cubicBezTo>
                <a:lnTo>
                  <a:pt x="64477" y="28563"/>
                </a:lnTo>
                <a:cubicBezTo>
                  <a:pt x="64755" y="28286"/>
                  <a:pt x="65111" y="28147"/>
                  <a:pt x="65465" y="28147"/>
                </a:cubicBezTo>
                <a:cubicBezTo>
                  <a:pt x="65819" y="28147"/>
                  <a:pt x="66170" y="28286"/>
                  <a:pt x="66438" y="28563"/>
                </a:cubicBezTo>
                <a:cubicBezTo>
                  <a:pt x="66992" y="29098"/>
                  <a:pt x="66992" y="29969"/>
                  <a:pt x="66438" y="30523"/>
                </a:cubicBezTo>
                <a:lnTo>
                  <a:pt x="43903" y="53059"/>
                </a:lnTo>
                <a:cubicBezTo>
                  <a:pt x="43635" y="53326"/>
                  <a:pt x="43279" y="53460"/>
                  <a:pt x="42922" y="53460"/>
                </a:cubicBezTo>
                <a:cubicBezTo>
                  <a:pt x="42566" y="53460"/>
                  <a:pt x="42210" y="53326"/>
                  <a:pt x="41942" y="53059"/>
                </a:cubicBezTo>
                <a:cubicBezTo>
                  <a:pt x="41408" y="52524"/>
                  <a:pt x="41408" y="51633"/>
                  <a:pt x="41942" y="51098"/>
                </a:cubicBezTo>
                <a:lnTo>
                  <a:pt x="42913" y="50128"/>
                </a:lnTo>
                <a:cubicBezTo>
                  <a:pt x="44021" y="49059"/>
                  <a:pt x="44061" y="47296"/>
                  <a:pt x="43012" y="46167"/>
                </a:cubicBezTo>
                <a:cubicBezTo>
                  <a:pt x="42472" y="45598"/>
                  <a:pt x="41751" y="45316"/>
                  <a:pt x="41027" y="45316"/>
                </a:cubicBezTo>
                <a:cubicBezTo>
                  <a:pt x="40315" y="45316"/>
                  <a:pt x="39601" y="45588"/>
                  <a:pt x="39051" y="46128"/>
                </a:cubicBezTo>
                <a:lnTo>
                  <a:pt x="1090" y="84089"/>
                </a:lnTo>
                <a:cubicBezTo>
                  <a:pt x="1" y="85198"/>
                  <a:pt x="1" y="86980"/>
                  <a:pt x="1129" y="88050"/>
                </a:cubicBezTo>
                <a:cubicBezTo>
                  <a:pt x="1676" y="88558"/>
                  <a:pt x="2366" y="88810"/>
                  <a:pt x="3054" y="88810"/>
                </a:cubicBezTo>
                <a:cubicBezTo>
                  <a:pt x="3787" y="88810"/>
                  <a:pt x="4518" y="88523"/>
                  <a:pt x="5070" y="87951"/>
                </a:cubicBezTo>
                <a:lnTo>
                  <a:pt x="35685" y="57336"/>
                </a:lnTo>
                <a:cubicBezTo>
                  <a:pt x="35962" y="57069"/>
                  <a:pt x="36318" y="56935"/>
                  <a:pt x="36672" y="56935"/>
                </a:cubicBezTo>
                <a:cubicBezTo>
                  <a:pt x="37026" y="56935"/>
                  <a:pt x="37378" y="57069"/>
                  <a:pt x="37645" y="57336"/>
                </a:cubicBezTo>
                <a:cubicBezTo>
                  <a:pt x="38200" y="57871"/>
                  <a:pt x="38200" y="58762"/>
                  <a:pt x="37645" y="59296"/>
                </a:cubicBezTo>
                <a:lnTo>
                  <a:pt x="31328" y="65633"/>
                </a:lnTo>
                <a:cubicBezTo>
                  <a:pt x="30219" y="66703"/>
                  <a:pt x="30180" y="68465"/>
                  <a:pt x="31229" y="69594"/>
                </a:cubicBezTo>
                <a:cubicBezTo>
                  <a:pt x="31771" y="70166"/>
                  <a:pt x="32496" y="70453"/>
                  <a:pt x="33223" y="70453"/>
                </a:cubicBezTo>
                <a:cubicBezTo>
                  <a:pt x="33931" y="70453"/>
                  <a:pt x="34642" y="70180"/>
                  <a:pt x="35190" y="69633"/>
                </a:cubicBezTo>
                <a:lnTo>
                  <a:pt x="36318" y="68505"/>
                </a:lnTo>
                <a:cubicBezTo>
                  <a:pt x="36589" y="68224"/>
                  <a:pt x="36953" y="68078"/>
                  <a:pt x="37325" y="68078"/>
                </a:cubicBezTo>
                <a:cubicBezTo>
                  <a:pt x="37635" y="68078"/>
                  <a:pt x="37950" y="68179"/>
                  <a:pt x="38219" y="68386"/>
                </a:cubicBezTo>
                <a:cubicBezTo>
                  <a:pt x="38853" y="68901"/>
                  <a:pt x="38893" y="69851"/>
                  <a:pt x="38318" y="70425"/>
                </a:cubicBezTo>
                <a:lnTo>
                  <a:pt x="28714" y="80010"/>
                </a:lnTo>
                <a:cubicBezTo>
                  <a:pt x="27605" y="81079"/>
                  <a:pt x="27566" y="82842"/>
                  <a:pt x="28615" y="83970"/>
                </a:cubicBezTo>
                <a:cubicBezTo>
                  <a:pt x="29155" y="84540"/>
                  <a:pt x="29875" y="84822"/>
                  <a:pt x="30600" y="84822"/>
                </a:cubicBezTo>
                <a:cubicBezTo>
                  <a:pt x="31311" y="84822"/>
                  <a:pt x="32026" y="84550"/>
                  <a:pt x="32576" y="84010"/>
                </a:cubicBezTo>
                <a:lnTo>
                  <a:pt x="78953" y="37613"/>
                </a:lnTo>
                <a:cubicBezTo>
                  <a:pt x="80062" y="36524"/>
                  <a:pt x="80102" y="34781"/>
                  <a:pt x="79052" y="33652"/>
                </a:cubicBezTo>
                <a:cubicBezTo>
                  <a:pt x="78510" y="33080"/>
                  <a:pt x="77785" y="32793"/>
                  <a:pt x="77058" y="32793"/>
                </a:cubicBezTo>
                <a:cubicBezTo>
                  <a:pt x="76350" y="32793"/>
                  <a:pt x="75639" y="33066"/>
                  <a:pt x="75091" y="33613"/>
                </a:cubicBezTo>
                <a:lnTo>
                  <a:pt x="65487" y="43237"/>
                </a:lnTo>
                <a:cubicBezTo>
                  <a:pt x="65206" y="43518"/>
                  <a:pt x="64837" y="43663"/>
                  <a:pt x="64466" y="43663"/>
                </a:cubicBezTo>
                <a:cubicBezTo>
                  <a:pt x="64157" y="43663"/>
                  <a:pt x="63847" y="43562"/>
                  <a:pt x="63586" y="43355"/>
                </a:cubicBezTo>
                <a:cubicBezTo>
                  <a:pt x="62953" y="42841"/>
                  <a:pt x="62913" y="41890"/>
                  <a:pt x="63487" y="41316"/>
                </a:cubicBezTo>
                <a:lnTo>
                  <a:pt x="84022" y="20761"/>
                </a:lnTo>
                <a:cubicBezTo>
                  <a:pt x="85131" y="19691"/>
                  <a:pt x="85171" y="17929"/>
                  <a:pt x="84141" y="16800"/>
                </a:cubicBezTo>
                <a:cubicBezTo>
                  <a:pt x="83589" y="16238"/>
                  <a:pt x="82859" y="15956"/>
                  <a:pt x="82132" y="15956"/>
                </a:cubicBezTo>
                <a:cubicBezTo>
                  <a:pt x="81424" y="15956"/>
                  <a:pt x="80718" y="16224"/>
                  <a:pt x="80181" y="16761"/>
                </a:cubicBezTo>
                <a:lnTo>
                  <a:pt x="79705" y="17236"/>
                </a:lnTo>
                <a:cubicBezTo>
                  <a:pt x="79438" y="17503"/>
                  <a:pt x="79082" y="17637"/>
                  <a:pt x="78725" y="17637"/>
                </a:cubicBezTo>
                <a:cubicBezTo>
                  <a:pt x="78369" y="17637"/>
                  <a:pt x="78012" y="17503"/>
                  <a:pt x="77745" y="17236"/>
                </a:cubicBezTo>
                <a:cubicBezTo>
                  <a:pt x="77210" y="16701"/>
                  <a:pt x="77210" y="15810"/>
                  <a:pt x="77745" y="15276"/>
                </a:cubicBezTo>
                <a:lnTo>
                  <a:pt x="88201" y="4820"/>
                </a:lnTo>
                <a:cubicBezTo>
                  <a:pt x="89310" y="3750"/>
                  <a:pt x="89349" y="1988"/>
                  <a:pt x="88300" y="859"/>
                </a:cubicBezTo>
                <a:cubicBezTo>
                  <a:pt x="87758" y="287"/>
                  <a:pt x="87033" y="0"/>
                  <a:pt x="86306" y="0"/>
                </a:cubicBezTo>
                <a:close/>
              </a:path>
            </a:pathLst>
          </a:custGeom>
          <a:solidFill>
            <a:schemeClr val="dk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32"/>
          <p:cNvSpPr/>
          <p:nvPr/>
        </p:nvSpPr>
        <p:spPr>
          <a:xfrm>
            <a:off x="6163997" y="4153871"/>
            <a:ext cx="665738" cy="650496"/>
          </a:xfrm>
          <a:custGeom>
            <a:avLst/>
            <a:gdLst/>
            <a:ahLst/>
            <a:cxnLst/>
            <a:rect l="l" t="t" r="r" b="b"/>
            <a:pathLst>
              <a:path w="23804" h="23259" extrusionOk="0">
                <a:moveTo>
                  <a:pt x="20754" y="0"/>
                </a:moveTo>
                <a:cubicBezTo>
                  <a:pt x="20046" y="0"/>
                  <a:pt x="19338" y="273"/>
                  <a:pt x="18793" y="817"/>
                </a:cubicBezTo>
                <a:lnTo>
                  <a:pt x="1090" y="18521"/>
                </a:lnTo>
                <a:cubicBezTo>
                  <a:pt x="1" y="19590"/>
                  <a:pt x="1" y="21352"/>
                  <a:pt x="1090" y="22441"/>
                </a:cubicBezTo>
                <a:cubicBezTo>
                  <a:pt x="1635" y="22986"/>
                  <a:pt x="2342" y="23258"/>
                  <a:pt x="3050" y="23258"/>
                </a:cubicBezTo>
                <a:cubicBezTo>
                  <a:pt x="3758" y="23258"/>
                  <a:pt x="4466" y="22986"/>
                  <a:pt x="5011" y="22441"/>
                </a:cubicBezTo>
                <a:lnTo>
                  <a:pt x="22714" y="4738"/>
                </a:lnTo>
                <a:cubicBezTo>
                  <a:pt x="23803" y="3649"/>
                  <a:pt x="23803" y="1887"/>
                  <a:pt x="22714" y="817"/>
                </a:cubicBezTo>
                <a:cubicBezTo>
                  <a:pt x="22170" y="273"/>
                  <a:pt x="21462" y="0"/>
                  <a:pt x="20754" y="0"/>
                </a:cubicBezTo>
                <a:close/>
              </a:path>
            </a:pathLst>
          </a:custGeom>
          <a:solidFill>
            <a:schemeClr val="dk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32"/>
          <p:cNvSpPr/>
          <p:nvPr/>
        </p:nvSpPr>
        <p:spPr>
          <a:xfrm>
            <a:off x="8059222" y="4317205"/>
            <a:ext cx="487949" cy="472847"/>
          </a:xfrm>
          <a:custGeom>
            <a:avLst/>
            <a:gdLst/>
            <a:ahLst/>
            <a:cxnLst/>
            <a:rect l="l" t="t" r="r" b="b"/>
            <a:pathLst>
              <a:path w="17447" h="16907" extrusionOk="0">
                <a:moveTo>
                  <a:pt x="14407" y="0"/>
                </a:moveTo>
                <a:cubicBezTo>
                  <a:pt x="13694" y="0"/>
                  <a:pt x="12981" y="272"/>
                  <a:pt x="12437" y="817"/>
                </a:cubicBezTo>
                <a:lnTo>
                  <a:pt x="1090" y="12164"/>
                </a:lnTo>
                <a:cubicBezTo>
                  <a:pt x="1" y="13253"/>
                  <a:pt x="1" y="15015"/>
                  <a:pt x="1090" y="16104"/>
                </a:cubicBezTo>
                <a:cubicBezTo>
                  <a:pt x="1634" y="16639"/>
                  <a:pt x="2342" y="16906"/>
                  <a:pt x="3050" y="16906"/>
                </a:cubicBezTo>
                <a:cubicBezTo>
                  <a:pt x="3758" y="16906"/>
                  <a:pt x="4466" y="16639"/>
                  <a:pt x="5011" y="16104"/>
                </a:cubicBezTo>
                <a:lnTo>
                  <a:pt x="16377" y="4738"/>
                </a:lnTo>
                <a:cubicBezTo>
                  <a:pt x="17447" y="3649"/>
                  <a:pt x="17447" y="1906"/>
                  <a:pt x="16377" y="817"/>
                </a:cubicBezTo>
                <a:cubicBezTo>
                  <a:pt x="15833" y="272"/>
                  <a:pt x="15120" y="0"/>
                  <a:pt x="144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32"/>
          <p:cNvSpPr/>
          <p:nvPr/>
        </p:nvSpPr>
        <p:spPr>
          <a:xfrm>
            <a:off x="7004465" y="4854079"/>
            <a:ext cx="953720" cy="952769"/>
          </a:xfrm>
          <a:custGeom>
            <a:avLst/>
            <a:gdLst/>
            <a:ahLst/>
            <a:cxnLst/>
            <a:rect l="l" t="t" r="r" b="b"/>
            <a:pathLst>
              <a:path w="34101" h="34067" extrusionOk="0">
                <a:moveTo>
                  <a:pt x="33964" y="1"/>
                </a:moveTo>
                <a:cubicBezTo>
                  <a:pt x="33932" y="1"/>
                  <a:pt x="33902" y="16"/>
                  <a:pt x="33883" y="46"/>
                </a:cubicBezTo>
                <a:lnTo>
                  <a:pt x="60" y="33848"/>
                </a:lnTo>
                <a:cubicBezTo>
                  <a:pt x="1" y="33908"/>
                  <a:pt x="1" y="33987"/>
                  <a:pt x="60" y="34027"/>
                </a:cubicBezTo>
                <a:cubicBezTo>
                  <a:pt x="80" y="34046"/>
                  <a:pt x="119" y="34066"/>
                  <a:pt x="139" y="34066"/>
                </a:cubicBezTo>
                <a:cubicBezTo>
                  <a:pt x="179" y="34066"/>
                  <a:pt x="199" y="34046"/>
                  <a:pt x="238" y="34027"/>
                </a:cubicBezTo>
                <a:lnTo>
                  <a:pt x="34061" y="204"/>
                </a:lnTo>
                <a:cubicBezTo>
                  <a:pt x="34100" y="164"/>
                  <a:pt x="34100" y="85"/>
                  <a:pt x="34061" y="46"/>
                </a:cubicBezTo>
                <a:cubicBezTo>
                  <a:pt x="34031" y="16"/>
                  <a:pt x="33996" y="1"/>
                  <a:pt x="339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32"/>
          <p:cNvSpPr/>
          <p:nvPr/>
        </p:nvSpPr>
        <p:spPr>
          <a:xfrm>
            <a:off x="7260038" y="3058359"/>
            <a:ext cx="665179" cy="650524"/>
          </a:xfrm>
          <a:custGeom>
            <a:avLst/>
            <a:gdLst/>
            <a:ahLst/>
            <a:cxnLst/>
            <a:rect l="l" t="t" r="r" b="b"/>
            <a:pathLst>
              <a:path w="23784" h="23260" extrusionOk="0">
                <a:moveTo>
                  <a:pt x="20741" y="1"/>
                </a:moveTo>
                <a:cubicBezTo>
                  <a:pt x="20031" y="1"/>
                  <a:pt x="19318" y="273"/>
                  <a:pt x="18774" y="818"/>
                </a:cubicBezTo>
                <a:lnTo>
                  <a:pt x="1070" y="18521"/>
                </a:lnTo>
                <a:cubicBezTo>
                  <a:pt x="1" y="19610"/>
                  <a:pt x="1" y="21353"/>
                  <a:pt x="1070" y="22442"/>
                </a:cubicBezTo>
                <a:cubicBezTo>
                  <a:pt x="1615" y="22987"/>
                  <a:pt x="2328" y="23259"/>
                  <a:pt x="3041" y="23259"/>
                </a:cubicBezTo>
                <a:cubicBezTo>
                  <a:pt x="3753" y="23259"/>
                  <a:pt x="4466" y="22987"/>
                  <a:pt x="5011" y="22442"/>
                </a:cubicBezTo>
                <a:lnTo>
                  <a:pt x="22694" y="4739"/>
                </a:lnTo>
                <a:cubicBezTo>
                  <a:pt x="23784" y="3650"/>
                  <a:pt x="23784" y="1907"/>
                  <a:pt x="22694" y="818"/>
                </a:cubicBezTo>
                <a:cubicBezTo>
                  <a:pt x="22160" y="273"/>
                  <a:pt x="21452" y="1"/>
                  <a:pt x="207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32"/>
          <p:cNvSpPr/>
          <p:nvPr/>
        </p:nvSpPr>
        <p:spPr>
          <a:xfrm>
            <a:off x="7205466" y="777472"/>
            <a:ext cx="1138718" cy="1137716"/>
          </a:xfrm>
          <a:custGeom>
            <a:avLst/>
            <a:gdLst/>
            <a:ahLst/>
            <a:cxnLst/>
            <a:rect l="l" t="t" r="r" b="b"/>
            <a:pathLst>
              <a:path w="34101" h="34071" extrusionOk="0">
                <a:moveTo>
                  <a:pt x="33965" y="0"/>
                </a:moveTo>
                <a:cubicBezTo>
                  <a:pt x="33932" y="0"/>
                  <a:pt x="33903" y="10"/>
                  <a:pt x="33883" y="30"/>
                </a:cubicBezTo>
                <a:lnTo>
                  <a:pt x="60" y="33853"/>
                </a:lnTo>
                <a:cubicBezTo>
                  <a:pt x="1" y="33912"/>
                  <a:pt x="1" y="33991"/>
                  <a:pt x="60" y="34031"/>
                </a:cubicBezTo>
                <a:cubicBezTo>
                  <a:pt x="80" y="34051"/>
                  <a:pt x="120" y="34070"/>
                  <a:pt x="140" y="34070"/>
                </a:cubicBezTo>
                <a:cubicBezTo>
                  <a:pt x="179" y="34070"/>
                  <a:pt x="219" y="34051"/>
                  <a:pt x="239" y="34031"/>
                </a:cubicBezTo>
                <a:lnTo>
                  <a:pt x="34061" y="208"/>
                </a:lnTo>
                <a:cubicBezTo>
                  <a:pt x="34101" y="168"/>
                  <a:pt x="34101" y="89"/>
                  <a:pt x="34061" y="30"/>
                </a:cubicBezTo>
                <a:cubicBezTo>
                  <a:pt x="34031" y="10"/>
                  <a:pt x="33997" y="0"/>
                  <a:pt x="339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32"/>
          <p:cNvSpPr/>
          <p:nvPr/>
        </p:nvSpPr>
        <p:spPr>
          <a:xfrm>
            <a:off x="7184997" y="0"/>
            <a:ext cx="1361446" cy="1266511"/>
          </a:xfrm>
          <a:custGeom>
            <a:avLst/>
            <a:gdLst/>
            <a:ahLst/>
            <a:cxnLst/>
            <a:rect l="l" t="t" r="r" b="b"/>
            <a:pathLst>
              <a:path w="40771" h="37928" extrusionOk="0">
                <a:moveTo>
                  <a:pt x="34922" y="184"/>
                </a:moveTo>
                <a:lnTo>
                  <a:pt x="34922" y="184"/>
                </a:lnTo>
                <a:cubicBezTo>
                  <a:pt x="38816" y="192"/>
                  <a:pt x="40771" y="4899"/>
                  <a:pt x="38021" y="7649"/>
                </a:cubicBezTo>
                <a:lnTo>
                  <a:pt x="9287" y="36402"/>
                </a:lnTo>
                <a:cubicBezTo>
                  <a:pt x="8437" y="37175"/>
                  <a:pt x="7366" y="37561"/>
                  <a:pt x="6298" y="37561"/>
                </a:cubicBezTo>
                <a:cubicBezTo>
                  <a:pt x="5177" y="37561"/>
                  <a:pt x="4060" y="37135"/>
                  <a:pt x="3208" y="36283"/>
                </a:cubicBezTo>
                <a:cubicBezTo>
                  <a:pt x="1545" y="34620"/>
                  <a:pt x="1485" y="31927"/>
                  <a:pt x="3089" y="30204"/>
                </a:cubicBezTo>
                <a:lnTo>
                  <a:pt x="31823" y="1471"/>
                </a:lnTo>
                <a:cubicBezTo>
                  <a:pt x="32652" y="641"/>
                  <a:pt x="33757" y="186"/>
                  <a:pt x="34922" y="184"/>
                </a:cubicBezTo>
                <a:close/>
                <a:moveTo>
                  <a:pt x="34865" y="0"/>
                </a:moveTo>
                <a:cubicBezTo>
                  <a:pt x="33707" y="0"/>
                  <a:pt x="32545" y="431"/>
                  <a:pt x="31644" y="1292"/>
                </a:cubicBezTo>
                <a:lnTo>
                  <a:pt x="2911" y="30026"/>
                </a:lnTo>
                <a:cubicBezTo>
                  <a:pt x="0" y="32937"/>
                  <a:pt x="2059" y="37927"/>
                  <a:pt x="6178" y="37927"/>
                </a:cubicBezTo>
                <a:cubicBezTo>
                  <a:pt x="7406" y="37927"/>
                  <a:pt x="8594" y="37432"/>
                  <a:pt x="9466" y="36581"/>
                </a:cubicBezTo>
                <a:lnTo>
                  <a:pt x="38199" y="7827"/>
                </a:lnTo>
                <a:cubicBezTo>
                  <a:pt x="39942" y="6005"/>
                  <a:pt x="39902" y="3134"/>
                  <a:pt x="38120" y="1352"/>
                </a:cubicBezTo>
                <a:cubicBezTo>
                  <a:pt x="37229" y="451"/>
                  <a:pt x="36049" y="0"/>
                  <a:pt x="348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32"/>
          <p:cNvSpPr/>
          <p:nvPr/>
        </p:nvSpPr>
        <p:spPr>
          <a:xfrm>
            <a:off x="7204164" y="1399771"/>
            <a:ext cx="1374101" cy="1748966"/>
          </a:xfrm>
          <a:custGeom>
            <a:avLst/>
            <a:gdLst/>
            <a:ahLst/>
            <a:cxnLst/>
            <a:rect l="l" t="t" r="r" b="b"/>
            <a:pathLst>
              <a:path w="41150" h="52376" extrusionOk="0">
                <a:moveTo>
                  <a:pt x="38099" y="1"/>
                </a:moveTo>
                <a:cubicBezTo>
                  <a:pt x="37388" y="1"/>
                  <a:pt x="36677" y="273"/>
                  <a:pt x="36140" y="820"/>
                </a:cubicBezTo>
                <a:lnTo>
                  <a:pt x="4099" y="32861"/>
                </a:lnTo>
                <a:cubicBezTo>
                  <a:pt x="2990" y="33930"/>
                  <a:pt x="2951" y="35692"/>
                  <a:pt x="4000" y="36821"/>
                </a:cubicBezTo>
                <a:cubicBezTo>
                  <a:pt x="4542" y="37383"/>
                  <a:pt x="5267" y="37665"/>
                  <a:pt x="5995" y="37665"/>
                </a:cubicBezTo>
                <a:cubicBezTo>
                  <a:pt x="6703" y="37665"/>
                  <a:pt x="7414" y="37398"/>
                  <a:pt x="7961" y="36861"/>
                </a:cubicBezTo>
                <a:lnTo>
                  <a:pt x="10436" y="34385"/>
                </a:lnTo>
                <a:cubicBezTo>
                  <a:pt x="10704" y="34108"/>
                  <a:pt x="11060" y="33969"/>
                  <a:pt x="11416" y="33969"/>
                </a:cubicBezTo>
                <a:cubicBezTo>
                  <a:pt x="11773" y="33969"/>
                  <a:pt x="12129" y="34108"/>
                  <a:pt x="12397" y="34385"/>
                </a:cubicBezTo>
                <a:cubicBezTo>
                  <a:pt x="12931" y="34920"/>
                  <a:pt x="12931" y="35791"/>
                  <a:pt x="12397" y="36346"/>
                </a:cubicBezTo>
                <a:lnTo>
                  <a:pt x="1089" y="47653"/>
                </a:lnTo>
                <a:cubicBezTo>
                  <a:pt x="0" y="48722"/>
                  <a:pt x="0" y="50485"/>
                  <a:pt x="1089" y="51574"/>
                </a:cubicBezTo>
                <a:cubicBezTo>
                  <a:pt x="1634" y="52109"/>
                  <a:pt x="2342" y="52376"/>
                  <a:pt x="3050" y="52376"/>
                </a:cubicBezTo>
                <a:cubicBezTo>
                  <a:pt x="3758" y="52376"/>
                  <a:pt x="4466" y="52109"/>
                  <a:pt x="5010" y="51574"/>
                </a:cubicBezTo>
                <a:lnTo>
                  <a:pt x="34952" y="21613"/>
                </a:lnTo>
                <a:cubicBezTo>
                  <a:pt x="36021" y="20543"/>
                  <a:pt x="36021" y="18781"/>
                  <a:pt x="34952" y="17692"/>
                </a:cubicBezTo>
                <a:cubicBezTo>
                  <a:pt x="34407" y="17157"/>
                  <a:pt x="33694" y="16890"/>
                  <a:pt x="32981" y="16890"/>
                </a:cubicBezTo>
                <a:cubicBezTo>
                  <a:pt x="32268" y="16890"/>
                  <a:pt x="31555" y="17157"/>
                  <a:pt x="31011" y="17692"/>
                </a:cubicBezTo>
                <a:lnTo>
                  <a:pt x="27783" y="20959"/>
                </a:lnTo>
                <a:cubicBezTo>
                  <a:pt x="27506" y="21227"/>
                  <a:pt x="27149" y="21360"/>
                  <a:pt x="26795" y="21360"/>
                </a:cubicBezTo>
                <a:cubicBezTo>
                  <a:pt x="26441" y="21360"/>
                  <a:pt x="26090" y="21227"/>
                  <a:pt x="25823" y="20959"/>
                </a:cubicBezTo>
                <a:cubicBezTo>
                  <a:pt x="25268" y="20425"/>
                  <a:pt x="25268" y="19533"/>
                  <a:pt x="25823" y="18999"/>
                </a:cubicBezTo>
                <a:lnTo>
                  <a:pt x="40001" y="4820"/>
                </a:lnTo>
                <a:cubicBezTo>
                  <a:pt x="41110" y="3751"/>
                  <a:pt x="41150" y="1988"/>
                  <a:pt x="40100" y="860"/>
                </a:cubicBezTo>
                <a:cubicBezTo>
                  <a:pt x="39558" y="288"/>
                  <a:pt x="38829" y="1"/>
                  <a:pt x="38099" y="1"/>
                </a:cubicBezTo>
                <a:close/>
              </a:path>
            </a:pathLst>
          </a:custGeom>
          <a:solidFill>
            <a:schemeClr val="dk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32"/>
          <p:cNvSpPr/>
          <p:nvPr/>
        </p:nvSpPr>
        <p:spPr>
          <a:xfrm>
            <a:off x="7120850" y="128160"/>
            <a:ext cx="2278036" cy="2258836"/>
          </a:xfrm>
          <a:custGeom>
            <a:avLst/>
            <a:gdLst/>
            <a:ahLst/>
            <a:cxnLst/>
            <a:rect l="l" t="t" r="r" b="b"/>
            <a:pathLst>
              <a:path w="68220" h="67645" extrusionOk="0">
                <a:moveTo>
                  <a:pt x="65157" y="1"/>
                </a:moveTo>
                <a:cubicBezTo>
                  <a:pt x="64419" y="1"/>
                  <a:pt x="63682" y="288"/>
                  <a:pt x="63130" y="861"/>
                </a:cubicBezTo>
                <a:lnTo>
                  <a:pt x="53328" y="10663"/>
                </a:lnTo>
                <a:cubicBezTo>
                  <a:pt x="53051" y="10930"/>
                  <a:pt x="52694" y="11064"/>
                  <a:pt x="52338" y="11064"/>
                </a:cubicBezTo>
                <a:cubicBezTo>
                  <a:pt x="51982" y="11064"/>
                  <a:pt x="51625" y="10930"/>
                  <a:pt x="51348" y="10663"/>
                </a:cubicBezTo>
                <a:cubicBezTo>
                  <a:pt x="50813" y="10108"/>
                  <a:pt x="50813" y="9237"/>
                  <a:pt x="51348" y="8702"/>
                </a:cubicBezTo>
                <a:lnTo>
                  <a:pt x="53249" y="6821"/>
                </a:lnTo>
                <a:cubicBezTo>
                  <a:pt x="54358" y="5732"/>
                  <a:pt x="54397" y="3969"/>
                  <a:pt x="53348" y="2861"/>
                </a:cubicBezTo>
                <a:cubicBezTo>
                  <a:pt x="52796" y="2289"/>
                  <a:pt x="52066" y="2001"/>
                  <a:pt x="51339" y="2001"/>
                </a:cubicBezTo>
                <a:cubicBezTo>
                  <a:pt x="50631" y="2001"/>
                  <a:pt x="49925" y="2274"/>
                  <a:pt x="49387" y="2821"/>
                </a:cubicBezTo>
                <a:lnTo>
                  <a:pt x="33130" y="19059"/>
                </a:lnTo>
                <a:cubicBezTo>
                  <a:pt x="32857" y="19353"/>
                  <a:pt x="32483" y="19503"/>
                  <a:pt x="32106" y="19503"/>
                </a:cubicBezTo>
                <a:cubicBezTo>
                  <a:pt x="31798" y="19503"/>
                  <a:pt x="31487" y="19403"/>
                  <a:pt x="31229" y="19198"/>
                </a:cubicBezTo>
                <a:cubicBezTo>
                  <a:pt x="30595" y="18683"/>
                  <a:pt x="30555" y="17732"/>
                  <a:pt x="31130" y="17138"/>
                </a:cubicBezTo>
                <a:lnTo>
                  <a:pt x="33229" y="15039"/>
                </a:lnTo>
                <a:cubicBezTo>
                  <a:pt x="34338" y="13970"/>
                  <a:pt x="34377" y="12207"/>
                  <a:pt x="33347" y="11079"/>
                </a:cubicBezTo>
                <a:cubicBezTo>
                  <a:pt x="32798" y="10509"/>
                  <a:pt x="32072" y="10227"/>
                  <a:pt x="31348" y="10227"/>
                </a:cubicBezTo>
                <a:cubicBezTo>
                  <a:pt x="30637" y="10227"/>
                  <a:pt x="29927" y="10499"/>
                  <a:pt x="29387" y="11039"/>
                </a:cubicBezTo>
                <a:lnTo>
                  <a:pt x="12258" y="28148"/>
                </a:lnTo>
                <a:cubicBezTo>
                  <a:pt x="11149" y="29237"/>
                  <a:pt x="11109" y="30980"/>
                  <a:pt x="12159" y="32109"/>
                </a:cubicBezTo>
                <a:cubicBezTo>
                  <a:pt x="12701" y="32681"/>
                  <a:pt x="13430" y="32968"/>
                  <a:pt x="14160" y="32968"/>
                </a:cubicBezTo>
                <a:cubicBezTo>
                  <a:pt x="14871" y="32968"/>
                  <a:pt x="15582" y="32696"/>
                  <a:pt x="16119" y="32148"/>
                </a:cubicBezTo>
                <a:lnTo>
                  <a:pt x="25724" y="22544"/>
                </a:lnTo>
                <a:cubicBezTo>
                  <a:pt x="26005" y="22252"/>
                  <a:pt x="26374" y="22108"/>
                  <a:pt x="26749" y="22108"/>
                </a:cubicBezTo>
                <a:cubicBezTo>
                  <a:pt x="27060" y="22108"/>
                  <a:pt x="27375" y="22208"/>
                  <a:pt x="27644" y="22406"/>
                </a:cubicBezTo>
                <a:cubicBezTo>
                  <a:pt x="28278" y="22920"/>
                  <a:pt x="28318" y="23891"/>
                  <a:pt x="27743" y="24465"/>
                </a:cubicBezTo>
                <a:lnTo>
                  <a:pt x="18159" y="34049"/>
                </a:lnTo>
                <a:cubicBezTo>
                  <a:pt x="17050" y="35119"/>
                  <a:pt x="16991" y="36881"/>
                  <a:pt x="18040" y="38010"/>
                </a:cubicBezTo>
                <a:cubicBezTo>
                  <a:pt x="18592" y="38572"/>
                  <a:pt x="19322" y="38854"/>
                  <a:pt x="20050" y="38854"/>
                </a:cubicBezTo>
                <a:cubicBezTo>
                  <a:pt x="20758" y="38854"/>
                  <a:pt x="21463" y="38587"/>
                  <a:pt x="22001" y="38050"/>
                </a:cubicBezTo>
                <a:lnTo>
                  <a:pt x="28773" y="31297"/>
                </a:lnTo>
                <a:cubicBezTo>
                  <a:pt x="29040" y="31020"/>
                  <a:pt x="29392" y="30881"/>
                  <a:pt x="29746" y="30881"/>
                </a:cubicBezTo>
                <a:cubicBezTo>
                  <a:pt x="30100" y="30881"/>
                  <a:pt x="30456" y="31020"/>
                  <a:pt x="30734" y="31297"/>
                </a:cubicBezTo>
                <a:cubicBezTo>
                  <a:pt x="31268" y="31832"/>
                  <a:pt x="31268" y="32703"/>
                  <a:pt x="30734" y="33257"/>
                </a:cubicBezTo>
                <a:lnTo>
                  <a:pt x="1149" y="62842"/>
                </a:lnTo>
                <a:cubicBezTo>
                  <a:pt x="40" y="63912"/>
                  <a:pt x="0" y="65674"/>
                  <a:pt x="1050" y="66803"/>
                </a:cubicBezTo>
                <a:cubicBezTo>
                  <a:pt x="1589" y="67362"/>
                  <a:pt x="2310" y="67644"/>
                  <a:pt x="3034" y="67644"/>
                </a:cubicBezTo>
                <a:cubicBezTo>
                  <a:pt x="3746" y="67644"/>
                  <a:pt x="4461" y="67372"/>
                  <a:pt x="5010" y="66823"/>
                </a:cubicBezTo>
                <a:lnTo>
                  <a:pt x="42912" y="28921"/>
                </a:lnTo>
                <a:cubicBezTo>
                  <a:pt x="44001" y="27851"/>
                  <a:pt x="44061" y="26089"/>
                  <a:pt x="43011" y="24960"/>
                </a:cubicBezTo>
                <a:cubicBezTo>
                  <a:pt x="42462" y="24391"/>
                  <a:pt x="41736" y="24109"/>
                  <a:pt x="41012" y="24109"/>
                </a:cubicBezTo>
                <a:cubicBezTo>
                  <a:pt x="40300" y="24109"/>
                  <a:pt x="39590" y="24381"/>
                  <a:pt x="39051" y="24921"/>
                </a:cubicBezTo>
                <a:lnTo>
                  <a:pt x="37704" y="26267"/>
                </a:lnTo>
                <a:cubicBezTo>
                  <a:pt x="37427" y="26534"/>
                  <a:pt x="37070" y="26668"/>
                  <a:pt x="36716" y="26668"/>
                </a:cubicBezTo>
                <a:cubicBezTo>
                  <a:pt x="36362" y="26668"/>
                  <a:pt x="36011" y="26534"/>
                  <a:pt x="35744" y="26267"/>
                </a:cubicBezTo>
                <a:cubicBezTo>
                  <a:pt x="35189" y="25732"/>
                  <a:pt x="35189" y="24841"/>
                  <a:pt x="35744" y="24307"/>
                </a:cubicBezTo>
                <a:lnTo>
                  <a:pt x="45110" y="14960"/>
                </a:lnTo>
                <a:cubicBezTo>
                  <a:pt x="45377" y="14683"/>
                  <a:pt x="45734" y="14544"/>
                  <a:pt x="46090" y="14544"/>
                </a:cubicBezTo>
                <a:cubicBezTo>
                  <a:pt x="46447" y="14544"/>
                  <a:pt x="46803" y="14683"/>
                  <a:pt x="47071" y="14960"/>
                </a:cubicBezTo>
                <a:cubicBezTo>
                  <a:pt x="47605" y="15495"/>
                  <a:pt x="47605" y="16366"/>
                  <a:pt x="47071" y="16920"/>
                </a:cubicBezTo>
                <a:lnTo>
                  <a:pt x="46100" y="17891"/>
                </a:lnTo>
                <a:cubicBezTo>
                  <a:pt x="44991" y="18960"/>
                  <a:pt x="44952" y="20722"/>
                  <a:pt x="46001" y="21851"/>
                </a:cubicBezTo>
                <a:cubicBezTo>
                  <a:pt x="46541" y="22411"/>
                  <a:pt x="47262" y="22693"/>
                  <a:pt x="47986" y="22693"/>
                </a:cubicBezTo>
                <a:cubicBezTo>
                  <a:pt x="48697" y="22693"/>
                  <a:pt x="49412" y="22420"/>
                  <a:pt x="49962" y="21871"/>
                </a:cubicBezTo>
                <a:lnTo>
                  <a:pt x="67130" y="4722"/>
                </a:lnTo>
                <a:cubicBezTo>
                  <a:pt x="68220" y="3613"/>
                  <a:pt x="68200" y="1831"/>
                  <a:pt x="67091" y="761"/>
                </a:cubicBezTo>
                <a:cubicBezTo>
                  <a:pt x="66545" y="254"/>
                  <a:pt x="65850" y="1"/>
                  <a:pt x="6515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32"/>
          <p:cNvSpPr/>
          <p:nvPr/>
        </p:nvSpPr>
        <p:spPr>
          <a:xfrm>
            <a:off x="8018100" y="2741261"/>
            <a:ext cx="203026" cy="185529"/>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2"/>
        <p:cNvGrpSpPr/>
        <p:nvPr/>
      </p:nvGrpSpPr>
      <p:grpSpPr>
        <a:xfrm>
          <a:off x="0" y="0"/>
          <a:ext cx="0" cy="0"/>
          <a:chOff x="0" y="0"/>
          <a:chExt cx="0" cy="0"/>
        </a:xfrm>
      </p:grpSpPr>
      <p:pic>
        <p:nvPicPr>
          <p:cNvPr id="63" name="Google Shape;63;p5"/>
          <p:cNvPicPr preferRelativeResize="0"/>
          <p:nvPr/>
        </p:nvPicPr>
        <p:blipFill>
          <a:blip r:embed="rId2">
            <a:alphaModFix amt="10000"/>
          </a:blip>
          <a:stretch>
            <a:fillRect/>
          </a:stretch>
        </p:blipFill>
        <p:spPr>
          <a:xfrm>
            <a:off x="140075" y="189425"/>
            <a:ext cx="8863826" cy="4847374"/>
          </a:xfrm>
          <a:prstGeom prst="rect">
            <a:avLst/>
          </a:prstGeom>
          <a:noFill/>
          <a:ln>
            <a:noFill/>
          </a:ln>
        </p:spPr>
      </p:pic>
      <p:sp>
        <p:nvSpPr>
          <p:cNvPr id="64" name="Google Shape;64;p5"/>
          <p:cNvSpPr txBox="1">
            <a:spLocks noGrp="1"/>
          </p:cNvSpPr>
          <p:nvPr>
            <p:ph type="title"/>
          </p:nvPr>
        </p:nvSpPr>
        <p:spPr>
          <a:xfrm>
            <a:off x="621100" y="368825"/>
            <a:ext cx="7901700" cy="5727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a:latin typeface="Shabnam" panose="020B0603030804020204" pitchFamily="34" charset="-78"/>
                <a:cs typeface="Shabnam" panose="020B0603030804020204" pitchFamily="34" charset="-78"/>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dirty="0"/>
          </a:p>
        </p:txBody>
      </p:sp>
      <p:sp>
        <p:nvSpPr>
          <p:cNvPr id="65" name="Google Shape;65;p5"/>
          <p:cNvSpPr txBox="1">
            <a:spLocks noGrp="1"/>
          </p:cNvSpPr>
          <p:nvPr>
            <p:ph type="subTitle" idx="1"/>
          </p:nvPr>
        </p:nvSpPr>
        <p:spPr>
          <a:xfrm>
            <a:off x="1524194" y="2644100"/>
            <a:ext cx="2794500" cy="357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100"/>
              <a:buNone/>
              <a:defRPr sz="2200">
                <a:solidFill>
                  <a:schemeClr val="dk1"/>
                </a:solidFill>
                <a:latin typeface="Shabnam" panose="020B0603030804020204" pitchFamily="34" charset="-78"/>
                <a:ea typeface="Shabnam" panose="020B0603030804020204" pitchFamily="34" charset="-78"/>
                <a:cs typeface="Shabnam" panose="020B0603030804020204" pitchFamily="34" charset="-78"/>
                <a:sym typeface="Montserrat SemiBold"/>
              </a:defRPr>
            </a:lvl1pPr>
            <a:lvl2pPr lvl="1" algn="ctr" rtl="0">
              <a:spcBef>
                <a:spcPts val="0"/>
              </a:spcBef>
              <a:spcAft>
                <a:spcPts val="0"/>
              </a:spcAft>
              <a:buClr>
                <a:schemeClr val="dk1"/>
              </a:buClr>
              <a:buSzPts val="2100"/>
              <a:buNone/>
              <a:defRPr sz="2100">
                <a:solidFill>
                  <a:schemeClr val="dk1"/>
                </a:solidFill>
              </a:defRPr>
            </a:lvl2pPr>
            <a:lvl3pPr lvl="2" algn="ctr" rtl="0">
              <a:spcBef>
                <a:spcPts val="0"/>
              </a:spcBef>
              <a:spcAft>
                <a:spcPts val="0"/>
              </a:spcAft>
              <a:buClr>
                <a:schemeClr val="dk1"/>
              </a:buClr>
              <a:buSzPts val="2100"/>
              <a:buNone/>
              <a:defRPr sz="2100">
                <a:solidFill>
                  <a:schemeClr val="dk1"/>
                </a:solidFill>
              </a:defRPr>
            </a:lvl3pPr>
            <a:lvl4pPr lvl="3" algn="ctr" rtl="0">
              <a:spcBef>
                <a:spcPts val="0"/>
              </a:spcBef>
              <a:spcAft>
                <a:spcPts val="0"/>
              </a:spcAft>
              <a:buClr>
                <a:schemeClr val="dk1"/>
              </a:buClr>
              <a:buSzPts val="2100"/>
              <a:buNone/>
              <a:defRPr sz="2100">
                <a:solidFill>
                  <a:schemeClr val="dk1"/>
                </a:solidFill>
              </a:defRPr>
            </a:lvl4pPr>
            <a:lvl5pPr lvl="4" algn="ctr" rtl="0">
              <a:spcBef>
                <a:spcPts val="0"/>
              </a:spcBef>
              <a:spcAft>
                <a:spcPts val="0"/>
              </a:spcAft>
              <a:buClr>
                <a:schemeClr val="dk1"/>
              </a:buClr>
              <a:buSzPts val="2100"/>
              <a:buNone/>
              <a:defRPr sz="2100">
                <a:solidFill>
                  <a:schemeClr val="dk1"/>
                </a:solidFill>
              </a:defRPr>
            </a:lvl5pPr>
            <a:lvl6pPr lvl="5" algn="ctr" rtl="0">
              <a:spcBef>
                <a:spcPts val="0"/>
              </a:spcBef>
              <a:spcAft>
                <a:spcPts val="0"/>
              </a:spcAft>
              <a:buClr>
                <a:schemeClr val="dk1"/>
              </a:buClr>
              <a:buSzPts val="2100"/>
              <a:buNone/>
              <a:defRPr sz="2100">
                <a:solidFill>
                  <a:schemeClr val="dk1"/>
                </a:solidFill>
              </a:defRPr>
            </a:lvl6pPr>
            <a:lvl7pPr lvl="6" algn="ctr" rtl="0">
              <a:spcBef>
                <a:spcPts val="0"/>
              </a:spcBef>
              <a:spcAft>
                <a:spcPts val="0"/>
              </a:spcAft>
              <a:buClr>
                <a:schemeClr val="dk1"/>
              </a:buClr>
              <a:buSzPts val="2100"/>
              <a:buNone/>
              <a:defRPr sz="2100">
                <a:solidFill>
                  <a:schemeClr val="dk1"/>
                </a:solidFill>
              </a:defRPr>
            </a:lvl7pPr>
            <a:lvl8pPr lvl="7" algn="ctr" rtl="0">
              <a:spcBef>
                <a:spcPts val="0"/>
              </a:spcBef>
              <a:spcAft>
                <a:spcPts val="0"/>
              </a:spcAft>
              <a:buClr>
                <a:schemeClr val="dk1"/>
              </a:buClr>
              <a:buSzPts val="2100"/>
              <a:buNone/>
              <a:defRPr sz="2100">
                <a:solidFill>
                  <a:schemeClr val="dk1"/>
                </a:solidFill>
              </a:defRPr>
            </a:lvl8pPr>
            <a:lvl9pPr lvl="8" algn="ctr" rtl="0">
              <a:spcBef>
                <a:spcPts val="0"/>
              </a:spcBef>
              <a:spcAft>
                <a:spcPts val="0"/>
              </a:spcAft>
              <a:buClr>
                <a:schemeClr val="dk1"/>
              </a:buClr>
              <a:buSzPts val="2100"/>
              <a:buNone/>
              <a:defRPr sz="2100">
                <a:solidFill>
                  <a:schemeClr val="dk1"/>
                </a:solidFill>
              </a:defRPr>
            </a:lvl9pPr>
          </a:lstStyle>
          <a:p>
            <a:endParaRPr dirty="0"/>
          </a:p>
        </p:txBody>
      </p:sp>
      <p:sp>
        <p:nvSpPr>
          <p:cNvPr id="66" name="Google Shape;66;p5"/>
          <p:cNvSpPr txBox="1">
            <a:spLocks noGrp="1"/>
          </p:cNvSpPr>
          <p:nvPr>
            <p:ph type="subTitle" idx="2"/>
          </p:nvPr>
        </p:nvSpPr>
        <p:spPr>
          <a:xfrm>
            <a:off x="1524175" y="2957125"/>
            <a:ext cx="2794500" cy="1065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atin typeface="Shabnam" panose="020B0603030804020204" pitchFamily="34" charset="-78"/>
                <a:cs typeface="Shabnam" panose="020B0603030804020204" pitchFamily="34" charset="-78"/>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dirty="0"/>
          </a:p>
        </p:txBody>
      </p:sp>
      <p:sp>
        <p:nvSpPr>
          <p:cNvPr id="67" name="Google Shape;67;p5"/>
          <p:cNvSpPr txBox="1">
            <a:spLocks noGrp="1"/>
          </p:cNvSpPr>
          <p:nvPr>
            <p:ph type="subTitle" idx="3"/>
          </p:nvPr>
        </p:nvSpPr>
        <p:spPr>
          <a:xfrm>
            <a:off x="4825316" y="2644100"/>
            <a:ext cx="2794500" cy="357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100"/>
              <a:buNone/>
              <a:defRPr sz="2200">
                <a:solidFill>
                  <a:schemeClr val="dk1"/>
                </a:solidFill>
                <a:latin typeface="Shabnam" panose="020B0603030804020204" pitchFamily="34" charset="-78"/>
                <a:ea typeface="Shabnam" panose="020B0603030804020204" pitchFamily="34" charset="-78"/>
                <a:cs typeface="Shabnam" panose="020B0603030804020204" pitchFamily="34" charset="-78"/>
                <a:sym typeface="Montserrat SemiBold"/>
              </a:defRPr>
            </a:lvl1pPr>
            <a:lvl2pPr lvl="1" algn="ctr" rtl="0">
              <a:spcBef>
                <a:spcPts val="0"/>
              </a:spcBef>
              <a:spcAft>
                <a:spcPts val="0"/>
              </a:spcAft>
              <a:buClr>
                <a:schemeClr val="dk1"/>
              </a:buClr>
              <a:buSzPts val="2100"/>
              <a:buNone/>
              <a:defRPr sz="2100">
                <a:solidFill>
                  <a:schemeClr val="dk1"/>
                </a:solidFill>
              </a:defRPr>
            </a:lvl2pPr>
            <a:lvl3pPr lvl="2" algn="ctr" rtl="0">
              <a:spcBef>
                <a:spcPts val="0"/>
              </a:spcBef>
              <a:spcAft>
                <a:spcPts val="0"/>
              </a:spcAft>
              <a:buClr>
                <a:schemeClr val="dk1"/>
              </a:buClr>
              <a:buSzPts val="2100"/>
              <a:buNone/>
              <a:defRPr sz="2100">
                <a:solidFill>
                  <a:schemeClr val="dk1"/>
                </a:solidFill>
              </a:defRPr>
            </a:lvl3pPr>
            <a:lvl4pPr lvl="3" algn="ctr" rtl="0">
              <a:spcBef>
                <a:spcPts val="0"/>
              </a:spcBef>
              <a:spcAft>
                <a:spcPts val="0"/>
              </a:spcAft>
              <a:buClr>
                <a:schemeClr val="dk1"/>
              </a:buClr>
              <a:buSzPts val="2100"/>
              <a:buNone/>
              <a:defRPr sz="2100">
                <a:solidFill>
                  <a:schemeClr val="dk1"/>
                </a:solidFill>
              </a:defRPr>
            </a:lvl4pPr>
            <a:lvl5pPr lvl="4" algn="ctr" rtl="0">
              <a:spcBef>
                <a:spcPts val="0"/>
              </a:spcBef>
              <a:spcAft>
                <a:spcPts val="0"/>
              </a:spcAft>
              <a:buClr>
                <a:schemeClr val="dk1"/>
              </a:buClr>
              <a:buSzPts val="2100"/>
              <a:buNone/>
              <a:defRPr sz="2100">
                <a:solidFill>
                  <a:schemeClr val="dk1"/>
                </a:solidFill>
              </a:defRPr>
            </a:lvl5pPr>
            <a:lvl6pPr lvl="5" algn="ctr" rtl="0">
              <a:spcBef>
                <a:spcPts val="0"/>
              </a:spcBef>
              <a:spcAft>
                <a:spcPts val="0"/>
              </a:spcAft>
              <a:buClr>
                <a:schemeClr val="dk1"/>
              </a:buClr>
              <a:buSzPts val="2100"/>
              <a:buNone/>
              <a:defRPr sz="2100">
                <a:solidFill>
                  <a:schemeClr val="dk1"/>
                </a:solidFill>
              </a:defRPr>
            </a:lvl6pPr>
            <a:lvl7pPr lvl="6" algn="ctr" rtl="0">
              <a:spcBef>
                <a:spcPts val="0"/>
              </a:spcBef>
              <a:spcAft>
                <a:spcPts val="0"/>
              </a:spcAft>
              <a:buClr>
                <a:schemeClr val="dk1"/>
              </a:buClr>
              <a:buSzPts val="2100"/>
              <a:buNone/>
              <a:defRPr sz="2100">
                <a:solidFill>
                  <a:schemeClr val="dk1"/>
                </a:solidFill>
              </a:defRPr>
            </a:lvl7pPr>
            <a:lvl8pPr lvl="7" algn="ctr" rtl="0">
              <a:spcBef>
                <a:spcPts val="0"/>
              </a:spcBef>
              <a:spcAft>
                <a:spcPts val="0"/>
              </a:spcAft>
              <a:buClr>
                <a:schemeClr val="dk1"/>
              </a:buClr>
              <a:buSzPts val="2100"/>
              <a:buNone/>
              <a:defRPr sz="2100">
                <a:solidFill>
                  <a:schemeClr val="dk1"/>
                </a:solidFill>
              </a:defRPr>
            </a:lvl8pPr>
            <a:lvl9pPr lvl="8" algn="ctr" rtl="0">
              <a:spcBef>
                <a:spcPts val="0"/>
              </a:spcBef>
              <a:spcAft>
                <a:spcPts val="0"/>
              </a:spcAft>
              <a:buClr>
                <a:schemeClr val="dk1"/>
              </a:buClr>
              <a:buSzPts val="2100"/>
              <a:buNone/>
              <a:defRPr sz="2100">
                <a:solidFill>
                  <a:schemeClr val="dk1"/>
                </a:solidFill>
              </a:defRPr>
            </a:lvl9pPr>
          </a:lstStyle>
          <a:p>
            <a:endParaRPr dirty="0"/>
          </a:p>
        </p:txBody>
      </p:sp>
      <p:sp>
        <p:nvSpPr>
          <p:cNvPr id="68" name="Google Shape;68;p5"/>
          <p:cNvSpPr txBox="1">
            <a:spLocks noGrp="1"/>
          </p:cNvSpPr>
          <p:nvPr>
            <p:ph type="subTitle" idx="4"/>
          </p:nvPr>
        </p:nvSpPr>
        <p:spPr>
          <a:xfrm>
            <a:off x="4825299" y="2957125"/>
            <a:ext cx="2794500" cy="1065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atin typeface="Shabnam" panose="020B0603030804020204" pitchFamily="34" charset="-78"/>
                <a:cs typeface="Shabnam" panose="020B0603030804020204" pitchFamily="34" charset="-78"/>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dirty="0"/>
          </a:p>
        </p:txBody>
      </p:sp>
      <p:sp>
        <p:nvSpPr>
          <p:cNvPr id="69" name="Google Shape;69;p5"/>
          <p:cNvSpPr/>
          <p:nvPr/>
        </p:nvSpPr>
        <p:spPr>
          <a:xfrm>
            <a:off x="8656600" y="1620350"/>
            <a:ext cx="350825" cy="349050"/>
          </a:xfrm>
          <a:custGeom>
            <a:avLst/>
            <a:gdLst/>
            <a:ahLst/>
            <a:cxnLst/>
            <a:rect l="l" t="t" r="r" b="b"/>
            <a:pathLst>
              <a:path w="14033" h="13962" extrusionOk="0">
                <a:moveTo>
                  <a:pt x="13851" y="1"/>
                </a:moveTo>
                <a:cubicBezTo>
                  <a:pt x="13821" y="1"/>
                  <a:pt x="13791" y="12"/>
                  <a:pt x="13763" y="40"/>
                </a:cubicBezTo>
                <a:lnTo>
                  <a:pt x="60" y="13743"/>
                </a:lnTo>
                <a:cubicBezTo>
                  <a:pt x="0" y="13803"/>
                  <a:pt x="0" y="13882"/>
                  <a:pt x="60" y="13922"/>
                </a:cubicBezTo>
                <a:cubicBezTo>
                  <a:pt x="80" y="13941"/>
                  <a:pt x="99" y="13961"/>
                  <a:pt x="139" y="13961"/>
                </a:cubicBezTo>
                <a:cubicBezTo>
                  <a:pt x="179" y="13961"/>
                  <a:pt x="198" y="13941"/>
                  <a:pt x="238" y="13922"/>
                </a:cubicBezTo>
                <a:lnTo>
                  <a:pt x="13941" y="218"/>
                </a:lnTo>
                <a:cubicBezTo>
                  <a:pt x="14032" y="127"/>
                  <a:pt x="13949" y="1"/>
                  <a:pt x="1385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5"/>
          <p:cNvSpPr/>
          <p:nvPr/>
        </p:nvSpPr>
        <p:spPr>
          <a:xfrm>
            <a:off x="8029500" y="1091325"/>
            <a:ext cx="1019350" cy="948800"/>
          </a:xfrm>
          <a:custGeom>
            <a:avLst/>
            <a:gdLst/>
            <a:ahLst/>
            <a:cxnLst/>
            <a:rect l="l" t="t" r="r" b="b"/>
            <a:pathLst>
              <a:path w="40774" h="37952" extrusionOk="0">
                <a:moveTo>
                  <a:pt x="34932" y="208"/>
                </a:moveTo>
                <a:cubicBezTo>
                  <a:pt x="38833" y="208"/>
                  <a:pt x="40774" y="4921"/>
                  <a:pt x="38021" y="7674"/>
                </a:cubicBezTo>
                <a:lnTo>
                  <a:pt x="9288" y="36427"/>
                </a:lnTo>
                <a:cubicBezTo>
                  <a:pt x="8450" y="37207"/>
                  <a:pt x="7383" y="37594"/>
                  <a:pt x="6316" y="37594"/>
                </a:cubicBezTo>
                <a:cubicBezTo>
                  <a:pt x="5189" y="37594"/>
                  <a:pt x="4063" y="37163"/>
                  <a:pt x="3209" y="36308"/>
                </a:cubicBezTo>
                <a:cubicBezTo>
                  <a:pt x="1545" y="34645"/>
                  <a:pt x="1486" y="31952"/>
                  <a:pt x="3090" y="30229"/>
                </a:cubicBezTo>
                <a:lnTo>
                  <a:pt x="31823" y="1496"/>
                </a:lnTo>
                <a:cubicBezTo>
                  <a:pt x="32655" y="664"/>
                  <a:pt x="33764" y="208"/>
                  <a:pt x="34932" y="208"/>
                </a:cubicBezTo>
                <a:close/>
                <a:moveTo>
                  <a:pt x="34900" y="0"/>
                </a:moveTo>
                <a:cubicBezTo>
                  <a:pt x="33731" y="0"/>
                  <a:pt x="32561" y="441"/>
                  <a:pt x="31665" y="1317"/>
                </a:cubicBezTo>
                <a:lnTo>
                  <a:pt x="2931" y="30051"/>
                </a:lnTo>
                <a:cubicBezTo>
                  <a:pt x="1" y="32962"/>
                  <a:pt x="2060" y="37952"/>
                  <a:pt x="6199" y="37952"/>
                </a:cubicBezTo>
                <a:cubicBezTo>
                  <a:pt x="7427" y="37952"/>
                  <a:pt x="8595" y="37477"/>
                  <a:pt x="9466" y="36605"/>
                </a:cubicBezTo>
                <a:lnTo>
                  <a:pt x="38200" y="7872"/>
                </a:lnTo>
                <a:cubicBezTo>
                  <a:pt x="39962" y="6050"/>
                  <a:pt x="39962" y="3139"/>
                  <a:pt x="38160" y="1357"/>
                </a:cubicBezTo>
                <a:cubicBezTo>
                  <a:pt x="37264" y="451"/>
                  <a:pt x="36082" y="0"/>
                  <a:pt x="3490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5"/>
          <p:cNvSpPr/>
          <p:nvPr/>
        </p:nvSpPr>
        <p:spPr>
          <a:xfrm>
            <a:off x="8365650" y="232575"/>
            <a:ext cx="1028750" cy="1309150"/>
          </a:xfrm>
          <a:custGeom>
            <a:avLst/>
            <a:gdLst/>
            <a:ahLst/>
            <a:cxnLst/>
            <a:rect l="l" t="t" r="r" b="b"/>
            <a:pathLst>
              <a:path w="41150" h="52366" extrusionOk="0">
                <a:moveTo>
                  <a:pt x="38110" y="1"/>
                </a:moveTo>
                <a:cubicBezTo>
                  <a:pt x="37396" y="1"/>
                  <a:pt x="36682" y="273"/>
                  <a:pt x="36140" y="815"/>
                </a:cubicBezTo>
                <a:lnTo>
                  <a:pt x="4100" y="32855"/>
                </a:lnTo>
                <a:cubicBezTo>
                  <a:pt x="2991" y="33925"/>
                  <a:pt x="2951" y="35687"/>
                  <a:pt x="4001" y="36816"/>
                </a:cubicBezTo>
                <a:cubicBezTo>
                  <a:pt x="4542" y="37378"/>
                  <a:pt x="5267" y="37660"/>
                  <a:pt x="5995" y="37660"/>
                </a:cubicBezTo>
                <a:cubicBezTo>
                  <a:pt x="6703" y="37660"/>
                  <a:pt x="7414" y="37393"/>
                  <a:pt x="7961" y="36855"/>
                </a:cubicBezTo>
                <a:lnTo>
                  <a:pt x="10436" y="34380"/>
                </a:lnTo>
                <a:cubicBezTo>
                  <a:pt x="10704" y="34103"/>
                  <a:pt x="11060" y="33964"/>
                  <a:pt x="11417" y="33964"/>
                </a:cubicBezTo>
                <a:cubicBezTo>
                  <a:pt x="11773" y="33964"/>
                  <a:pt x="12129" y="34103"/>
                  <a:pt x="12397" y="34380"/>
                </a:cubicBezTo>
                <a:cubicBezTo>
                  <a:pt x="12931" y="34915"/>
                  <a:pt x="12931" y="35786"/>
                  <a:pt x="12397" y="36341"/>
                </a:cubicBezTo>
                <a:lnTo>
                  <a:pt x="1090" y="47628"/>
                </a:lnTo>
                <a:cubicBezTo>
                  <a:pt x="0" y="48717"/>
                  <a:pt x="0" y="50480"/>
                  <a:pt x="1090" y="51549"/>
                </a:cubicBezTo>
                <a:cubicBezTo>
                  <a:pt x="1634" y="52093"/>
                  <a:pt x="2342" y="52366"/>
                  <a:pt x="3050" y="52366"/>
                </a:cubicBezTo>
                <a:cubicBezTo>
                  <a:pt x="3758" y="52366"/>
                  <a:pt x="4466" y="52093"/>
                  <a:pt x="5010" y="51549"/>
                </a:cubicBezTo>
                <a:lnTo>
                  <a:pt x="34952" y="21608"/>
                </a:lnTo>
                <a:cubicBezTo>
                  <a:pt x="36041" y="20518"/>
                  <a:pt x="36041" y="18776"/>
                  <a:pt x="34952" y="17687"/>
                </a:cubicBezTo>
                <a:cubicBezTo>
                  <a:pt x="34407" y="17142"/>
                  <a:pt x="33699" y="16870"/>
                  <a:pt x="32991" y="16870"/>
                </a:cubicBezTo>
                <a:cubicBezTo>
                  <a:pt x="32283" y="16870"/>
                  <a:pt x="31575" y="17142"/>
                  <a:pt x="31031" y="17687"/>
                </a:cubicBezTo>
                <a:lnTo>
                  <a:pt x="27783" y="20954"/>
                </a:lnTo>
                <a:cubicBezTo>
                  <a:pt x="27506" y="21221"/>
                  <a:pt x="27150" y="21355"/>
                  <a:pt x="26796" y="21355"/>
                </a:cubicBezTo>
                <a:cubicBezTo>
                  <a:pt x="26442" y="21355"/>
                  <a:pt x="26090" y="21221"/>
                  <a:pt x="25823" y="20954"/>
                </a:cubicBezTo>
                <a:cubicBezTo>
                  <a:pt x="25268" y="20400"/>
                  <a:pt x="25268" y="19528"/>
                  <a:pt x="25823" y="18994"/>
                </a:cubicBezTo>
                <a:lnTo>
                  <a:pt x="40001" y="4795"/>
                </a:lnTo>
                <a:cubicBezTo>
                  <a:pt x="41110" y="3726"/>
                  <a:pt x="41150" y="1963"/>
                  <a:pt x="40100" y="835"/>
                </a:cubicBezTo>
                <a:cubicBezTo>
                  <a:pt x="39553" y="278"/>
                  <a:pt x="38832" y="1"/>
                  <a:pt x="3811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5"/>
          <p:cNvSpPr/>
          <p:nvPr/>
        </p:nvSpPr>
        <p:spPr>
          <a:xfrm>
            <a:off x="8238188" y="1727275"/>
            <a:ext cx="308425" cy="294850"/>
          </a:xfrm>
          <a:custGeom>
            <a:avLst/>
            <a:gdLst/>
            <a:ahLst/>
            <a:cxnLst/>
            <a:rect l="l" t="t" r="r" b="b"/>
            <a:pathLst>
              <a:path w="12337" h="11794" extrusionOk="0">
                <a:moveTo>
                  <a:pt x="9280" y="1"/>
                </a:moveTo>
                <a:cubicBezTo>
                  <a:pt x="8570" y="1"/>
                  <a:pt x="7862" y="273"/>
                  <a:pt x="7327" y="818"/>
                </a:cubicBezTo>
                <a:lnTo>
                  <a:pt x="1069" y="7055"/>
                </a:lnTo>
                <a:cubicBezTo>
                  <a:pt x="0" y="8125"/>
                  <a:pt x="0" y="9887"/>
                  <a:pt x="1069" y="10976"/>
                </a:cubicBezTo>
                <a:cubicBezTo>
                  <a:pt x="1614" y="11521"/>
                  <a:pt x="2327" y="11793"/>
                  <a:pt x="3040" y="11793"/>
                </a:cubicBezTo>
                <a:cubicBezTo>
                  <a:pt x="3753" y="11793"/>
                  <a:pt x="4466" y="11521"/>
                  <a:pt x="5010" y="10976"/>
                </a:cubicBezTo>
                <a:lnTo>
                  <a:pt x="11248" y="4738"/>
                </a:lnTo>
                <a:cubicBezTo>
                  <a:pt x="12337" y="3649"/>
                  <a:pt x="12337" y="1887"/>
                  <a:pt x="11248" y="818"/>
                </a:cubicBezTo>
                <a:cubicBezTo>
                  <a:pt x="10703" y="273"/>
                  <a:pt x="9990" y="1"/>
                  <a:pt x="92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5"/>
          <p:cNvSpPr/>
          <p:nvPr/>
        </p:nvSpPr>
        <p:spPr>
          <a:xfrm>
            <a:off x="8941900" y="1161750"/>
            <a:ext cx="152500" cy="138525"/>
          </a:xfrm>
          <a:custGeom>
            <a:avLst/>
            <a:gdLst/>
            <a:ahLst/>
            <a:cxnLst/>
            <a:rect l="l" t="t" r="r" b="b"/>
            <a:pathLst>
              <a:path w="6100" h="5541" extrusionOk="0">
                <a:moveTo>
                  <a:pt x="3043" y="0"/>
                </a:moveTo>
                <a:cubicBezTo>
                  <a:pt x="2332" y="0"/>
                  <a:pt x="1624" y="273"/>
                  <a:pt x="1090" y="817"/>
                </a:cubicBezTo>
                <a:cubicBezTo>
                  <a:pt x="1" y="1887"/>
                  <a:pt x="1" y="3649"/>
                  <a:pt x="1090" y="4738"/>
                </a:cubicBezTo>
                <a:cubicBezTo>
                  <a:pt x="1624" y="5273"/>
                  <a:pt x="2332" y="5540"/>
                  <a:pt x="3043" y="5540"/>
                </a:cubicBezTo>
                <a:cubicBezTo>
                  <a:pt x="3753" y="5540"/>
                  <a:pt x="4466" y="5273"/>
                  <a:pt x="5011" y="4738"/>
                </a:cubicBezTo>
                <a:cubicBezTo>
                  <a:pt x="6100" y="3649"/>
                  <a:pt x="6100" y="1887"/>
                  <a:pt x="5011" y="817"/>
                </a:cubicBezTo>
                <a:cubicBezTo>
                  <a:pt x="4466" y="273"/>
                  <a:pt x="3753" y="0"/>
                  <a:pt x="30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5"/>
          <p:cNvSpPr/>
          <p:nvPr/>
        </p:nvSpPr>
        <p:spPr>
          <a:xfrm>
            <a:off x="8891375" y="1541736"/>
            <a:ext cx="203026" cy="185529"/>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5"/>
          <p:cNvSpPr/>
          <p:nvPr/>
        </p:nvSpPr>
        <p:spPr>
          <a:xfrm>
            <a:off x="-49309" y="1331672"/>
            <a:ext cx="1138718" cy="1137716"/>
          </a:xfrm>
          <a:custGeom>
            <a:avLst/>
            <a:gdLst/>
            <a:ahLst/>
            <a:cxnLst/>
            <a:rect l="l" t="t" r="r" b="b"/>
            <a:pathLst>
              <a:path w="34101" h="34071" extrusionOk="0">
                <a:moveTo>
                  <a:pt x="33965" y="0"/>
                </a:moveTo>
                <a:cubicBezTo>
                  <a:pt x="33932" y="0"/>
                  <a:pt x="33903" y="10"/>
                  <a:pt x="33883" y="30"/>
                </a:cubicBezTo>
                <a:lnTo>
                  <a:pt x="60" y="33853"/>
                </a:lnTo>
                <a:cubicBezTo>
                  <a:pt x="1" y="33912"/>
                  <a:pt x="1" y="33991"/>
                  <a:pt x="60" y="34031"/>
                </a:cubicBezTo>
                <a:cubicBezTo>
                  <a:pt x="80" y="34051"/>
                  <a:pt x="120" y="34070"/>
                  <a:pt x="140" y="34070"/>
                </a:cubicBezTo>
                <a:cubicBezTo>
                  <a:pt x="179" y="34070"/>
                  <a:pt x="219" y="34051"/>
                  <a:pt x="239" y="34031"/>
                </a:cubicBezTo>
                <a:lnTo>
                  <a:pt x="34061" y="208"/>
                </a:lnTo>
                <a:cubicBezTo>
                  <a:pt x="34101" y="168"/>
                  <a:pt x="34101" y="89"/>
                  <a:pt x="34061" y="30"/>
                </a:cubicBezTo>
                <a:cubicBezTo>
                  <a:pt x="34031" y="10"/>
                  <a:pt x="33997" y="0"/>
                  <a:pt x="339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5"/>
          <p:cNvSpPr/>
          <p:nvPr/>
        </p:nvSpPr>
        <p:spPr>
          <a:xfrm>
            <a:off x="550668" y="2645948"/>
            <a:ext cx="466894" cy="465892"/>
          </a:xfrm>
          <a:custGeom>
            <a:avLst/>
            <a:gdLst/>
            <a:ahLst/>
            <a:cxnLst/>
            <a:rect l="l" t="t" r="r" b="b"/>
            <a:pathLst>
              <a:path w="13982" h="13952" extrusionOk="0">
                <a:moveTo>
                  <a:pt x="13845" y="1"/>
                </a:moveTo>
                <a:cubicBezTo>
                  <a:pt x="13813" y="1"/>
                  <a:pt x="13783" y="11"/>
                  <a:pt x="13763" y="30"/>
                </a:cubicBezTo>
                <a:lnTo>
                  <a:pt x="60" y="13734"/>
                </a:lnTo>
                <a:cubicBezTo>
                  <a:pt x="1" y="13793"/>
                  <a:pt x="1" y="13872"/>
                  <a:pt x="60" y="13912"/>
                </a:cubicBezTo>
                <a:cubicBezTo>
                  <a:pt x="80" y="13932"/>
                  <a:pt x="120" y="13952"/>
                  <a:pt x="139" y="13952"/>
                </a:cubicBezTo>
                <a:cubicBezTo>
                  <a:pt x="179" y="13952"/>
                  <a:pt x="199" y="13932"/>
                  <a:pt x="238" y="13912"/>
                </a:cubicBezTo>
                <a:lnTo>
                  <a:pt x="13942" y="209"/>
                </a:lnTo>
                <a:cubicBezTo>
                  <a:pt x="13981" y="149"/>
                  <a:pt x="13981" y="90"/>
                  <a:pt x="13942" y="30"/>
                </a:cubicBezTo>
                <a:cubicBezTo>
                  <a:pt x="13912" y="11"/>
                  <a:pt x="13877" y="1"/>
                  <a:pt x="138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5"/>
          <p:cNvSpPr/>
          <p:nvPr/>
        </p:nvSpPr>
        <p:spPr>
          <a:xfrm>
            <a:off x="-626861" y="2932321"/>
            <a:ext cx="1374101" cy="1748966"/>
          </a:xfrm>
          <a:custGeom>
            <a:avLst/>
            <a:gdLst/>
            <a:ahLst/>
            <a:cxnLst/>
            <a:rect l="l" t="t" r="r" b="b"/>
            <a:pathLst>
              <a:path w="41150" h="52376" extrusionOk="0">
                <a:moveTo>
                  <a:pt x="38099" y="1"/>
                </a:moveTo>
                <a:cubicBezTo>
                  <a:pt x="37388" y="1"/>
                  <a:pt x="36677" y="273"/>
                  <a:pt x="36140" y="820"/>
                </a:cubicBezTo>
                <a:lnTo>
                  <a:pt x="4099" y="32861"/>
                </a:lnTo>
                <a:cubicBezTo>
                  <a:pt x="2990" y="33930"/>
                  <a:pt x="2951" y="35692"/>
                  <a:pt x="4000" y="36821"/>
                </a:cubicBezTo>
                <a:cubicBezTo>
                  <a:pt x="4542" y="37383"/>
                  <a:pt x="5267" y="37665"/>
                  <a:pt x="5995" y="37665"/>
                </a:cubicBezTo>
                <a:cubicBezTo>
                  <a:pt x="6703" y="37665"/>
                  <a:pt x="7414" y="37398"/>
                  <a:pt x="7961" y="36861"/>
                </a:cubicBezTo>
                <a:lnTo>
                  <a:pt x="10436" y="34385"/>
                </a:lnTo>
                <a:cubicBezTo>
                  <a:pt x="10704" y="34108"/>
                  <a:pt x="11060" y="33969"/>
                  <a:pt x="11416" y="33969"/>
                </a:cubicBezTo>
                <a:cubicBezTo>
                  <a:pt x="11773" y="33969"/>
                  <a:pt x="12129" y="34108"/>
                  <a:pt x="12397" y="34385"/>
                </a:cubicBezTo>
                <a:cubicBezTo>
                  <a:pt x="12931" y="34920"/>
                  <a:pt x="12931" y="35791"/>
                  <a:pt x="12397" y="36346"/>
                </a:cubicBezTo>
                <a:lnTo>
                  <a:pt x="1089" y="47653"/>
                </a:lnTo>
                <a:cubicBezTo>
                  <a:pt x="0" y="48722"/>
                  <a:pt x="0" y="50485"/>
                  <a:pt x="1089" y="51574"/>
                </a:cubicBezTo>
                <a:cubicBezTo>
                  <a:pt x="1634" y="52109"/>
                  <a:pt x="2342" y="52376"/>
                  <a:pt x="3050" y="52376"/>
                </a:cubicBezTo>
                <a:cubicBezTo>
                  <a:pt x="3758" y="52376"/>
                  <a:pt x="4466" y="52109"/>
                  <a:pt x="5010" y="51574"/>
                </a:cubicBezTo>
                <a:lnTo>
                  <a:pt x="34952" y="21613"/>
                </a:lnTo>
                <a:cubicBezTo>
                  <a:pt x="36021" y="20543"/>
                  <a:pt x="36021" y="18781"/>
                  <a:pt x="34952" y="17692"/>
                </a:cubicBezTo>
                <a:cubicBezTo>
                  <a:pt x="34407" y="17157"/>
                  <a:pt x="33694" y="16890"/>
                  <a:pt x="32981" y="16890"/>
                </a:cubicBezTo>
                <a:cubicBezTo>
                  <a:pt x="32268" y="16890"/>
                  <a:pt x="31555" y="17157"/>
                  <a:pt x="31011" y="17692"/>
                </a:cubicBezTo>
                <a:lnTo>
                  <a:pt x="27783" y="20959"/>
                </a:lnTo>
                <a:cubicBezTo>
                  <a:pt x="27506" y="21227"/>
                  <a:pt x="27149" y="21360"/>
                  <a:pt x="26795" y="21360"/>
                </a:cubicBezTo>
                <a:cubicBezTo>
                  <a:pt x="26441" y="21360"/>
                  <a:pt x="26090" y="21227"/>
                  <a:pt x="25823" y="20959"/>
                </a:cubicBezTo>
                <a:cubicBezTo>
                  <a:pt x="25268" y="20425"/>
                  <a:pt x="25268" y="19533"/>
                  <a:pt x="25823" y="18999"/>
                </a:cubicBezTo>
                <a:lnTo>
                  <a:pt x="40001" y="4820"/>
                </a:lnTo>
                <a:cubicBezTo>
                  <a:pt x="41110" y="3751"/>
                  <a:pt x="41150" y="1988"/>
                  <a:pt x="40100" y="860"/>
                </a:cubicBezTo>
                <a:cubicBezTo>
                  <a:pt x="39558" y="288"/>
                  <a:pt x="38829" y="1"/>
                  <a:pt x="38099"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5"/>
          <p:cNvSpPr/>
          <p:nvPr/>
        </p:nvSpPr>
        <p:spPr>
          <a:xfrm>
            <a:off x="-710175" y="1660710"/>
            <a:ext cx="2278036" cy="2258836"/>
          </a:xfrm>
          <a:custGeom>
            <a:avLst/>
            <a:gdLst/>
            <a:ahLst/>
            <a:cxnLst/>
            <a:rect l="l" t="t" r="r" b="b"/>
            <a:pathLst>
              <a:path w="68220" h="67645" extrusionOk="0">
                <a:moveTo>
                  <a:pt x="65157" y="1"/>
                </a:moveTo>
                <a:cubicBezTo>
                  <a:pt x="64419" y="1"/>
                  <a:pt x="63682" y="288"/>
                  <a:pt x="63130" y="861"/>
                </a:cubicBezTo>
                <a:lnTo>
                  <a:pt x="53328" y="10663"/>
                </a:lnTo>
                <a:cubicBezTo>
                  <a:pt x="53051" y="10930"/>
                  <a:pt x="52694" y="11064"/>
                  <a:pt x="52338" y="11064"/>
                </a:cubicBezTo>
                <a:cubicBezTo>
                  <a:pt x="51982" y="11064"/>
                  <a:pt x="51625" y="10930"/>
                  <a:pt x="51348" y="10663"/>
                </a:cubicBezTo>
                <a:cubicBezTo>
                  <a:pt x="50813" y="10108"/>
                  <a:pt x="50813" y="9237"/>
                  <a:pt x="51348" y="8702"/>
                </a:cubicBezTo>
                <a:lnTo>
                  <a:pt x="53249" y="6821"/>
                </a:lnTo>
                <a:cubicBezTo>
                  <a:pt x="54358" y="5732"/>
                  <a:pt x="54397" y="3969"/>
                  <a:pt x="53348" y="2861"/>
                </a:cubicBezTo>
                <a:cubicBezTo>
                  <a:pt x="52796" y="2289"/>
                  <a:pt x="52066" y="2001"/>
                  <a:pt x="51339" y="2001"/>
                </a:cubicBezTo>
                <a:cubicBezTo>
                  <a:pt x="50631" y="2001"/>
                  <a:pt x="49925" y="2274"/>
                  <a:pt x="49387" y="2821"/>
                </a:cubicBezTo>
                <a:lnTo>
                  <a:pt x="33130" y="19059"/>
                </a:lnTo>
                <a:cubicBezTo>
                  <a:pt x="32857" y="19353"/>
                  <a:pt x="32483" y="19503"/>
                  <a:pt x="32106" y="19503"/>
                </a:cubicBezTo>
                <a:cubicBezTo>
                  <a:pt x="31798" y="19503"/>
                  <a:pt x="31487" y="19403"/>
                  <a:pt x="31229" y="19198"/>
                </a:cubicBezTo>
                <a:cubicBezTo>
                  <a:pt x="30595" y="18683"/>
                  <a:pt x="30555" y="17732"/>
                  <a:pt x="31130" y="17138"/>
                </a:cubicBezTo>
                <a:lnTo>
                  <a:pt x="33229" y="15039"/>
                </a:lnTo>
                <a:cubicBezTo>
                  <a:pt x="34338" y="13970"/>
                  <a:pt x="34377" y="12207"/>
                  <a:pt x="33347" y="11079"/>
                </a:cubicBezTo>
                <a:cubicBezTo>
                  <a:pt x="32798" y="10509"/>
                  <a:pt x="32072" y="10227"/>
                  <a:pt x="31348" y="10227"/>
                </a:cubicBezTo>
                <a:cubicBezTo>
                  <a:pt x="30637" y="10227"/>
                  <a:pt x="29927" y="10499"/>
                  <a:pt x="29387" y="11039"/>
                </a:cubicBezTo>
                <a:lnTo>
                  <a:pt x="12258" y="28148"/>
                </a:lnTo>
                <a:cubicBezTo>
                  <a:pt x="11149" y="29237"/>
                  <a:pt x="11109" y="30980"/>
                  <a:pt x="12159" y="32109"/>
                </a:cubicBezTo>
                <a:cubicBezTo>
                  <a:pt x="12701" y="32681"/>
                  <a:pt x="13430" y="32968"/>
                  <a:pt x="14160" y="32968"/>
                </a:cubicBezTo>
                <a:cubicBezTo>
                  <a:pt x="14871" y="32968"/>
                  <a:pt x="15582" y="32696"/>
                  <a:pt x="16119" y="32148"/>
                </a:cubicBezTo>
                <a:lnTo>
                  <a:pt x="25724" y="22544"/>
                </a:lnTo>
                <a:cubicBezTo>
                  <a:pt x="26005" y="22252"/>
                  <a:pt x="26374" y="22108"/>
                  <a:pt x="26749" y="22108"/>
                </a:cubicBezTo>
                <a:cubicBezTo>
                  <a:pt x="27060" y="22108"/>
                  <a:pt x="27375" y="22208"/>
                  <a:pt x="27644" y="22406"/>
                </a:cubicBezTo>
                <a:cubicBezTo>
                  <a:pt x="28278" y="22920"/>
                  <a:pt x="28318" y="23891"/>
                  <a:pt x="27743" y="24465"/>
                </a:cubicBezTo>
                <a:lnTo>
                  <a:pt x="18159" y="34049"/>
                </a:lnTo>
                <a:cubicBezTo>
                  <a:pt x="17050" y="35119"/>
                  <a:pt x="16991" y="36881"/>
                  <a:pt x="18040" y="38010"/>
                </a:cubicBezTo>
                <a:cubicBezTo>
                  <a:pt x="18592" y="38572"/>
                  <a:pt x="19322" y="38854"/>
                  <a:pt x="20050" y="38854"/>
                </a:cubicBezTo>
                <a:cubicBezTo>
                  <a:pt x="20758" y="38854"/>
                  <a:pt x="21463" y="38587"/>
                  <a:pt x="22001" y="38050"/>
                </a:cubicBezTo>
                <a:lnTo>
                  <a:pt x="28773" y="31297"/>
                </a:lnTo>
                <a:cubicBezTo>
                  <a:pt x="29040" y="31020"/>
                  <a:pt x="29392" y="30881"/>
                  <a:pt x="29746" y="30881"/>
                </a:cubicBezTo>
                <a:cubicBezTo>
                  <a:pt x="30100" y="30881"/>
                  <a:pt x="30456" y="31020"/>
                  <a:pt x="30734" y="31297"/>
                </a:cubicBezTo>
                <a:cubicBezTo>
                  <a:pt x="31268" y="31832"/>
                  <a:pt x="31268" y="32703"/>
                  <a:pt x="30734" y="33257"/>
                </a:cubicBezTo>
                <a:lnTo>
                  <a:pt x="1149" y="62842"/>
                </a:lnTo>
                <a:cubicBezTo>
                  <a:pt x="40" y="63912"/>
                  <a:pt x="0" y="65674"/>
                  <a:pt x="1050" y="66803"/>
                </a:cubicBezTo>
                <a:cubicBezTo>
                  <a:pt x="1589" y="67362"/>
                  <a:pt x="2310" y="67644"/>
                  <a:pt x="3034" y="67644"/>
                </a:cubicBezTo>
                <a:cubicBezTo>
                  <a:pt x="3746" y="67644"/>
                  <a:pt x="4461" y="67372"/>
                  <a:pt x="5010" y="66823"/>
                </a:cubicBezTo>
                <a:lnTo>
                  <a:pt x="42912" y="28921"/>
                </a:lnTo>
                <a:cubicBezTo>
                  <a:pt x="44001" y="27851"/>
                  <a:pt x="44061" y="26089"/>
                  <a:pt x="43011" y="24960"/>
                </a:cubicBezTo>
                <a:cubicBezTo>
                  <a:pt x="42462" y="24391"/>
                  <a:pt x="41736" y="24109"/>
                  <a:pt x="41012" y="24109"/>
                </a:cubicBezTo>
                <a:cubicBezTo>
                  <a:pt x="40300" y="24109"/>
                  <a:pt x="39590" y="24381"/>
                  <a:pt x="39051" y="24921"/>
                </a:cubicBezTo>
                <a:lnTo>
                  <a:pt x="37704" y="26267"/>
                </a:lnTo>
                <a:cubicBezTo>
                  <a:pt x="37427" y="26534"/>
                  <a:pt x="37070" y="26668"/>
                  <a:pt x="36716" y="26668"/>
                </a:cubicBezTo>
                <a:cubicBezTo>
                  <a:pt x="36362" y="26668"/>
                  <a:pt x="36011" y="26534"/>
                  <a:pt x="35744" y="26267"/>
                </a:cubicBezTo>
                <a:cubicBezTo>
                  <a:pt x="35189" y="25732"/>
                  <a:pt x="35189" y="24841"/>
                  <a:pt x="35744" y="24307"/>
                </a:cubicBezTo>
                <a:lnTo>
                  <a:pt x="45110" y="14960"/>
                </a:lnTo>
                <a:cubicBezTo>
                  <a:pt x="45377" y="14683"/>
                  <a:pt x="45734" y="14544"/>
                  <a:pt x="46090" y="14544"/>
                </a:cubicBezTo>
                <a:cubicBezTo>
                  <a:pt x="46447" y="14544"/>
                  <a:pt x="46803" y="14683"/>
                  <a:pt x="47071" y="14960"/>
                </a:cubicBezTo>
                <a:cubicBezTo>
                  <a:pt x="47605" y="15495"/>
                  <a:pt x="47605" y="16366"/>
                  <a:pt x="47071" y="16920"/>
                </a:cubicBezTo>
                <a:lnTo>
                  <a:pt x="46100" y="17891"/>
                </a:lnTo>
                <a:cubicBezTo>
                  <a:pt x="44991" y="18960"/>
                  <a:pt x="44952" y="20722"/>
                  <a:pt x="46001" y="21851"/>
                </a:cubicBezTo>
                <a:cubicBezTo>
                  <a:pt x="46541" y="22411"/>
                  <a:pt x="47262" y="22693"/>
                  <a:pt x="47986" y="22693"/>
                </a:cubicBezTo>
                <a:cubicBezTo>
                  <a:pt x="48697" y="22693"/>
                  <a:pt x="49412" y="22420"/>
                  <a:pt x="49962" y="21871"/>
                </a:cubicBezTo>
                <a:lnTo>
                  <a:pt x="67130" y="4722"/>
                </a:lnTo>
                <a:cubicBezTo>
                  <a:pt x="68220" y="3613"/>
                  <a:pt x="68200" y="1831"/>
                  <a:pt x="67091" y="761"/>
                </a:cubicBezTo>
                <a:cubicBezTo>
                  <a:pt x="66545" y="254"/>
                  <a:pt x="65850" y="1"/>
                  <a:pt x="651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5"/>
          <p:cNvSpPr/>
          <p:nvPr/>
        </p:nvSpPr>
        <p:spPr>
          <a:xfrm>
            <a:off x="-286462" y="4112660"/>
            <a:ext cx="794842" cy="776409"/>
          </a:xfrm>
          <a:custGeom>
            <a:avLst/>
            <a:gdLst/>
            <a:ahLst/>
            <a:cxnLst/>
            <a:rect l="l" t="t" r="r" b="b"/>
            <a:pathLst>
              <a:path w="23803" h="23251" extrusionOk="0">
                <a:moveTo>
                  <a:pt x="20746" y="0"/>
                </a:moveTo>
                <a:cubicBezTo>
                  <a:pt x="20035" y="0"/>
                  <a:pt x="19327" y="273"/>
                  <a:pt x="18793" y="817"/>
                </a:cubicBezTo>
                <a:lnTo>
                  <a:pt x="1089" y="18521"/>
                </a:lnTo>
                <a:cubicBezTo>
                  <a:pt x="0" y="19610"/>
                  <a:pt x="0" y="21352"/>
                  <a:pt x="1089" y="22441"/>
                </a:cubicBezTo>
                <a:cubicBezTo>
                  <a:pt x="1621" y="22983"/>
                  <a:pt x="2325" y="23251"/>
                  <a:pt x="3032" y="23251"/>
                </a:cubicBezTo>
                <a:cubicBezTo>
                  <a:pt x="3746" y="23251"/>
                  <a:pt x="4463" y="22979"/>
                  <a:pt x="5010" y="22441"/>
                </a:cubicBezTo>
                <a:lnTo>
                  <a:pt x="22713" y="4738"/>
                </a:lnTo>
                <a:cubicBezTo>
                  <a:pt x="23803" y="3649"/>
                  <a:pt x="23803" y="1906"/>
                  <a:pt x="22713" y="817"/>
                </a:cubicBezTo>
                <a:cubicBezTo>
                  <a:pt x="22169" y="273"/>
                  <a:pt x="21456" y="0"/>
                  <a:pt x="207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5"/>
          <p:cNvSpPr/>
          <p:nvPr/>
        </p:nvSpPr>
        <p:spPr>
          <a:xfrm>
            <a:off x="597775" y="3288411"/>
            <a:ext cx="203026" cy="185529"/>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dk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91"/>
        <p:cNvGrpSpPr/>
        <p:nvPr/>
      </p:nvGrpSpPr>
      <p:grpSpPr>
        <a:xfrm>
          <a:off x="0" y="0"/>
          <a:ext cx="0" cy="0"/>
          <a:chOff x="0" y="0"/>
          <a:chExt cx="0" cy="0"/>
        </a:xfrm>
      </p:grpSpPr>
      <p:pic>
        <p:nvPicPr>
          <p:cNvPr id="92" name="Google Shape;92;p7"/>
          <p:cNvPicPr preferRelativeResize="0"/>
          <p:nvPr/>
        </p:nvPicPr>
        <p:blipFill>
          <a:blip r:embed="rId2">
            <a:alphaModFix amt="10000"/>
          </a:blip>
          <a:stretch>
            <a:fillRect/>
          </a:stretch>
        </p:blipFill>
        <p:spPr>
          <a:xfrm>
            <a:off x="140075" y="189425"/>
            <a:ext cx="8863826" cy="4847374"/>
          </a:xfrm>
          <a:prstGeom prst="rect">
            <a:avLst/>
          </a:prstGeom>
          <a:noFill/>
          <a:ln>
            <a:noFill/>
          </a:ln>
        </p:spPr>
      </p:pic>
      <p:sp>
        <p:nvSpPr>
          <p:cNvPr id="93" name="Google Shape;93;p7"/>
          <p:cNvSpPr txBox="1">
            <a:spLocks noGrp="1"/>
          </p:cNvSpPr>
          <p:nvPr>
            <p:ph type="title"/>
          </p:nvPr>
        </p:nvSpPr>
        <p:spPr>
          <a:xfrm>
            <a:off x="5046875" y="1063038"/>
            <a:ext cx="2826600" cy="21213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atin typeface="Shabnam" panose="020B0603030804020204" pitchFamily="34" charset="-78"/>
                <a:cs typeface="Shabnam" panose="020B0603030804020204" pitchFamily="34" charset="-78"/>
              </a:defRPr>
            </a:lvl1pPr>
            <a:lvl2pPr lvl="1" rtl="0">
              <a:spcBef>
                <a:spcPts val="0"/>
              </a:spcBef>
              <a:spcAft>
                <a:spcPts val="0"/>
              </a:spcAft>
              <a:buSzPts val="3000"/>
              <a:buNone/>
              <a:defRPr>
                <a:latin typeface="Anek Devanagari"/>
                <a:ea typeface="Anek Devanagari"/>
                <a:cs typeface="Anek Devanagari"/>
                <a:sym typeface="Anek Devanagari"/>
              </a:defRPr>
            </a:lvl2pPr>
            <a:lvl3pPr lvl="2" rtl="0">
              <a:spcBef>
                <a:spcPts val="0"/>
              </a:spcBef>
              <a:spcAft>
                <a:spcPts val="0"/>
              </a:spcAft>
              <a:buSzPts val="3000"/>
              <a:buNone/>
              <a:defRPr>
                <a:latin typeface="Anek Devanagari"/>
                <a:ea typeface="Anek Devanagari"/>
                <a:cs typeface="Anek Devanagari"/>
                <a:sym typeface="Anek Devanagari"/>
              </a:defRPr>
            </a:lvl3pPr>
            <a:lvl4pPr lvl="3" rtl="0">
              <a:spcBef>
                <a:spcPts val="0"/>
              </a:spcBef>
              <a:spcAft>
                <a:spcPts val="0"/>
              </a:spcAft>
              <a:buSzPts val="3000"/>
              <a:buNone/>
              <a:defRPr>
                <a:latin typeface="Anek Devanagari"/>
                <a:ea typeface="Anek Devanagari"/>
                <a:cs typeface="Anek Devanagari"/>
                <a:sym typeface="Anek Devanagari"/>
              </a:defRPr>
            </a:lvl4pPr>
            <a:lvl5pPr lvl="4" rtl="0">
              <a:spcBef>
                <a:spcPts val="0"/>
              </a:spcBef>
              <a:spcAft>
                <a:spcPts val="0"/>
              </a:spcAft>
              <a:buSzPts val="3000"/>
              <a:buNone/>
              <a:defRPr>
                <a:latin typeface="Anek Devanagari"/>
                <a:ea typeface="Anek Devanagari"/>
                <a:cs typeface="Anek Devanagari"/>
                <a:sym typeface="Anek Devanagari"/>
              </a:defRPr>
            </a:lvl5pPr>
            <a:lvl6pPr lvl="5" rtl="0">
              <a:spcBef>
                <a:spcPts val="0"/>
              </a:spcBef>
              <a:spcAft>
                <a:spcPts val="0"/>
              </a:spcAft>
              <a:buSzPts val="3000"/>
              <a:buNone/>
              <a:defRPr>
                <a:latin typeface="Anek Devanagari"/>
                <a:ea typeface="Anek Devanagari"/>
                <a:cs typeface="Anek Devanagari"/>
                <a:sym typeface="Anek Devanagari"/>
              </a:defRPr>
            </a:lvl6pPr>
            <a:lvl7pPr lvl="6" rtl="0">
              <a:spcBef>
                <a:spcPts val="0"/>
              </a:spcBef>
              <a:spcAft>
                <a:spcPts val="0"/>
              </a:spcAft>
              <a:buSzPts val="3000"/>
              <a:buNone/>
              <a:defRPr>
                <a:latin typeface="Anek Devanagari"/>
                <a:ea typeface="Anek Devanagari"/>
                <a:cs typeface="Anek Devanagari"/>
                <a:sym typeface="Anek Devanagari"/>
              </a:defRPr>
            </a:lvl7pPr>
            <a:lvl8pPr lvl="7" rtl="0">
              <a:spcBef>
                <a:spcPts val="0"/>
              </a:spcBef>
              <a:spcAft>
                <a:spcPts val="0"/>
              </a:spcAft>
              <a:buSzPts val="3000"/>
              <a:buNone/>
              <a:defRPr>
                <a:latin typeface="Anek Devanagari"/>
                <a:ea typeface="Anek Devanagari"/>
                <a:cs typeface="Anek Devanagari"/>
                <a:sym typeface="Anek Devanagari"/>
              </a:defRPr>
            </a:lvl8pPr>
            <a:lvl9pPr lvl="8" rtl="0">
              <a:spcBef>
                <a:spcPts val="0"/>
              </a:spcBef>
              <a:spcAft>
                <a:spcPts val="0"/>
              </a:spcAft>
              <a:buSzPts val="3000"/>
              <a:buNone/>
              <a:defRPr>
                <a:latin typeface="Anek Devanagari"/>
                <a:ea typeface="Anek Devanagari"/>
                <a:cs typeface="Anek Devanagari"/>
                <a:sym typeface="Anek Devanagari"/>
              </a:defRPr>
            </a:lvl9pPr>
          </a:lstStyle>
          <a:p>
            <a:endParaRPr dirty="0"/>
          </a:p>
        </p:txBody>
      </p:sp>
      <p:sp>
        <p:nvSpPr>
          <p:cNvPr id="94" name="Google Shape;94;p7"/>
          <p:cNvSpPr txBox="1">
            <a:spLocks noGrp="1"/>
          </p:cNvSpPr>
          <p:nvPr>
            <p:ph type="subTitle" idx="1"/>
          </p:nvPr>
        </p:nvSpPr>
        <p:spPr>
          <a:xfrm>
            <a:off x="5046875" y="2971063"/>
            <a:ext cx="2826600" cy="1109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atin typeface="Shabnam" panose="020B0603030804020204" pitchFamily="34" charset="-78"/>
                <a:cs typeface="Shabnam" panose="020B0603030804020204" pitchFamily="34" charset="-78"/>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dirty="0"/>
          </a:p>
        </p:txBody>
      </p:sp>
      <p:sp>
        <p:nvSpPr>
          <p:cNvPr id="95" name="Google Shape;95;p7"/>
          <p:cNvSpPr>
            <a:spLocks noGrp="1"/>
          </p:cNvSpPr>
          <p:nvPr>
            <p:ph type="pic" idx="2"/>
          </p:nvPr>
        </p:nvSpPr>
        <p:spPr>
          <a:xfrm>
            <a:off x="1212700" y="585450"/>
            <a:ext cx="2775600" cy="3972600"/>
          </a:xfrm>
          <a:prstGeom prst="roundRect">
            <a:avLst>
              <a:gd name="adj" fmla="val 16572"/>
            </a:avLst>
          </a:prstGeom>
          <a:noFill/>
          <a:ln w="19050" cap="flat" cmpd="sng">
            <a:solidFill>
              <a:srgbClr val="000000"/>
            </a:solidFill>
            <a:prstDash val="solid"/>
            <a:round/>
            <a:headEnd type="none" w="sm" len="sm"/>
            <a:tailEnd type="none" w="sm" len="sm"/>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96"/>
        <p:cNvGrpSpPr/>
        <p:nvPr/>
      </p:nvGrpSpPr>
      <p:grpSpPr>
        <a:xfrm>
          <a:off x="0" y="0"/>
          <a:ext cx="0" cy="0"/>
          <a:chOff x="0" y="0"/>
          <a:chExt cx="0" cy="0"/>
        </a:xfrm>
      </p:grpSpPr>
      <p:pic>
        <p:nvPicPr>
          <p:cNvPr id="97" name="Google Shape;97;p8"/>
          <p:cNvPicPr preferRelativeResize="0"/>
          <p:nvPr/>
        </p:nvPicPr>
        <p:blipFill>
          <a:blip r:embed="rId2">
            <a:alphaModFix amt="10000"/>
          </a:blip>
          <a:stretch>
            <a:fillRect/>
          </a:stretch>
        </p:blipFill>
        <p:spPr>
          <a:xfrm>
            <a:off x="140075" y="189425"/>
            <a:ext cx="8863826" cy="4847374"/>
          </a:xfrm>
          <a:prstGeom prst="rect">
            <a:avLst/>
          </a:prstGeom>
          <a:noFill/>
          <a:ln>
            <a:noFill/>
          </a:ln>
        </p:spPr>
      </p:pic>
      <p:sp>
        <p:nvSpPr>
          <p:cNvPr id="98" name="Google Shape;98;p8"/>
          <p:cNvSpPr txBox="1">
            <a:spLocks noGrp="1"/>
          </p:cNvSpPr>
          <p:nvPr>
            <p:ph type="title"/>
          </p:nvPr>
        </p:nvSpPr>
        <p:spPr>
          <a:xfrm>
            <a:off x="1388100" y="1358850"/>
            <a:ext cx="6367800" cy="24258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7200">
                <a:latin typeface="Shabnam" panose="020B0603030804020204" pitchFamily="34" charset="-78"/>
                <a:cs typeface="Shabnam" panose="020B0603030804020204" pitchFamily="34" charset="-78"/>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sp>
        <p:nvSpPr>
          <p:cNvPr id="99" name="Google Shape;99;p8"/>
          <p:cNvSpPr/>
          <p:nvPr/>
        </p:nvSpPr>
        <p:spPr>
          <a:xfrm>
            <a:off x="7950875" y="4125775"/>
            <a:ext cx="1019350" cy="949675"/>
          </a:xfrm>
          <a:custGeom>
            <a:avLst/>
            <a:gdLst/>
            <a:ahLst/>
            <a:cxnLst/>
            <a:rect l="l" t="t" r="r" b="b"/>
            <a:pathLst>
              <a:path w="40774" h="37987" extrusionOk="0">
                <a:moveTo>
                  <a:pt x="34932" y="243"/>
                </a:moveTo>
                <a:cubicBezTo>
                  <a:pt x="38833" y="243"/>
                  <a:pt x="40774" y="4956"/>
                  <a:pt x="38021" y="7709"/>
                </a:cubicBezTo>
                <a:lnTo>
                  <a:pt x="9288" y="36442"/>
                </a:lnTo>
                <a:cubicBezTo>
                  <a:pt x="8415" y="37376"/>
                  <a:pt x="7241" y="37847"/>
                  <a:pt x="6066" y="37847"/>
                </a:cubicBezTo>
                <a:cubicBezTo>
                  <a:pt x="4949" y="37847"/>
                  <a:pt x="3830" y="37420"/>
                  <a:pt x="2971" y="36561"/>
                </a:cubicBezTo>
                <a:cubicBezTo>
                  <a:pt x="1228" y="34819"/>
                  <a:pt x="1268" y="31947"/>
                  <a:pt x="3090" y="30264"/>
                </a:cubicBezTo>
                <a:lnTo>
                  <a:pt x="31823" y="1531"/>
                </a:lnTo>
                <a:cubicBezTo>
                  <a:pt x="32655" y="699"/>
                  <a:pt x="33764" y="243"/>
                  <a:pt x="34932" y="243"/>
                </a:cubicBezTo>
                <a:close/>
                <a:moveTo>
                  <a:pt x="34932" y="1"/>
                </a:moveTo>
                <a:cubicBezTo>
                  <a:pt x="33749" y="1"/>
                  <a:pt x="32566" y="451"/>
                  <a:pt x="31665" y="1352"/>
                </a:cubicBezTo>
                <a:lnTo>
                  <a:pt x="2912" y="30086"/>
                </a:lnTo>
                <a:cubicBezTo>
                  <a:pt x="1" y="32997"/>
                  <a:pt x="2060" y="37987"/>
                  <a:pt x="6199" y="37987"/>
                </a:cubicBezTo>
                <a:cubicBezTo>
                  <a:pt x="7407" y="37987"/>
                  <a:pt x="8595" y="37492"/>
                  <a:pt x="9466" y="36640"/>
                </a:cubicBezTo>
                <a:lnTo>
                  <a:pt x="38200" y="7907"/>
                </a:lnTo>
                <a:cubicBezTo>
                  <a:pt x="40002" y="6085"/>
                  <a:pt x="40002" y="3154"/>
                  <a:pt x="38200" y="1352"/>
                </a:cubicBezTo>
                <a:cubicBezTo>
                  <a:pt x="37299" y="451"/>
                  <a:pt x="36115" y="1"/>
                  <a:pt x="349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8"/>
          <p:cNvSpPr/>
          <p:nvPr/>
        </p:nvSpPr>
        <p:spPr>
          <a:xfrm>
            <a:off x="6767150" y="4652775"/>
            <a:ext cx="436175" cy="422675"/>
          </a:xfrm>
          <a:custGeom>
            <a:avLst/>
            <a:gdLst/>
            <a:ahLst/>
            <a:cxnLst/>
            <a:rect l="l" t="t" r="r" b="b"/>
            <a:pathLst>
              <a:path w="17447" h="16907" extrusionOk="0">
                <a:moveTo>
                  <a:pt x="14407" y="0"/>
                </a:moveTo>
                <a:cubicBezTo>
                  <a:pt x="13694" y="0"/>
                  <a:pt x="12981" y="272"/>
                  <a:pt x="12437" y="817"/>
                </a:cubicBezTo>
                <a:lnTo>
                  <a:pt x="1090" y="12164"/>
                </a:lnTo>
                <a:cubicBezTo>
                  <a:pt x="1" y="13253"/>
                  <a:pt x="1" y="15015"/>
                  <a:pt x="1090" y="16104"/>
                </a:cubicBezTo>
                <a:cubicBezTo>
                  <a:pt x="1634" y="16639"/>
                  <a:pt x="2342" y="16906"/>
                  <a:pt x="3050" y="16906"/>
                </a:cubicBezTo>
                <a:cubicBezTo>
                  <a:pt x="3758" y="16906"/>
                  <a:pt x="4466" y="16639"/>
                  <a:pt x="5011" y="16104"/>
                </a:cubicBezTo>
                <a:lnTo>
                  <a:pt x="16377" y="4738"/>
                </a:lnTo>
                <a:cubicBezTo>
                  <a:pt x="17447" y="3649"/>
                  <a:pt x="17447" y="1906"/>
                  <a:pt x="16377" y="817"/>
                </a:cubicBezTo>
                <a:cubicBezTo>
                  <a:pt x="15833" y="272"/>
                  <a:pt x="15120" y="0"/>
                  <a:pt x="14407" y="0"/>
                </a:cubicBezTo>
                <a:close/>
              </a:path>
            </a:pathLst>
          </a:custGeom>
          <a:solidFill>
            <a:schemeClr val="dk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8"/>
          <p:cNvSpPr/>
          <p:nvPr/>
        </p:nvSpPr>
        <p:spPr>
          <a:xfrm>
            <a:off x="7500875" y="3941550"/>
            <a:ext cx="1028750" cy="1309400"/>
          </a:xfrm>
          <a:custGeom>
            <a:avLst/>
            <a:gdLst/>
            <a:ahLst/>
            <a:cxnLst/>
            <a:rect l="l" t="t" r="r" b="b"/>
            <a:pathLst>
              <a:path w="41150" h="52376" extrusionOk="0">
                <a:moveTo>
                  <a:pt x="38099" y="1"/>
                </a:moveTo>
                <a:cubicBezTo>
                  <a:pt x="37388" y="1"/>
                  <a:pt x="36677" y="273"/>
                  <a:pt x="36140" y="820"/>
                </a:cubicBezTo>
                <a:lnTo>
                  <a:pt x="4099" y="32861"/>
                </a:lnTo>
                <a:cubicBezTo>
                  <a:pt x="2990" y="33930"/>
                  <a:pt x="2951" y="35692"/>
                  <a:pt x="4000" y="36821"/>
                </a:cubicBezTo>
                <a:cubicBezTo>
                  <a:pt x="4542" y="37383"/>
                  <a:pt x="5267" y="37665"/>
                  <a:pt x="5995" y="37665"/>
                </a:cubicBezTo>
                <a:cubicBezTo>
                  <a:pt x="6703" y="37665"/>
                  <a:pt x="7414" y="37398"/>
                  <a:pt x="7961" y="36861"/>
                </a:cubicBezTo>
                <a:lnTo>
                  <a:pt x="10436" y="34385"/>
                </a:lnTo>
                <a:cubicBezTo>
                  <a:pt x="10704" y="34108"/>
                  <a:pt x="11060" y="33969"/>
                  <a:pt x="11416" y="33969"/>
                </a:cubicBezTo>
                <a:cubicBezTo>
                  <a:pt x="11773" y="33969"/>
                  <a:pt x="12129" y="34108"/>
                  <a:pt x="12397" y="34385"/>
                </a:cubicBezTo>
                <a:cubicBezTo>
                  <a:pt x="12931" y="34920"/>
                  <a:pt x="12931" y="35791"/>
                  <a:pt x="12397" y="36346"/>
                </a:cubicBezTo>
                <a:lnTo>
                  <a:pt x="1089" y="47653"/>
                </a:lnTo>
                <a:cubicBezTo>
                  <a:pt x="0" y="48722"/>
                  <a:pt x="0" y="50485"/>
                  <a:pt x="1089" y="51574"/>
                </a:cubicBezTo>
                <a:cubicBezTo>
                  <a:pt x="1634" y="52109"/>
                  <a:pt x="2342" y="52376"/>
                  <a:pt x="3050" y="52376"/>
                </a:cubicBezTo>
                <a:cubicBezTo>
                  <a:pt x="3758" y="52376"/>
                  <a:pt x="4466" y="52109"/>
                  <a:pt x="5010" y="51574"/>
                </a:cubicBezTo>
                <a:lnTo>
                  <a:pt x="34952" y="21613"/>
                </a:lnTo>
                <a:cubicBezTo>
                  <a:pt x="36021" y="20543"/>
                  <a:pt x="36021" y="18781"/>
                  <a:pt x="34952" y="17692"/>
                </a:cubicBezTo>
                <a:cubicBezTo>
                  <a:pt x="34407" y="17157"/>
                  <a:pt x="33694" y="16890"/>
                  <a:pt x="32981" y="16890"/>
                </a:cubicBezTo>
                <a:cubicBezTo>
                  <a:pt x="32268" y="16890"/>
                  <a:pt x="31555" y="17157"/>
                  <a:pt x="31011" y="17692"/>
                </a:cubicBezTo>
                <a:lnTo>
                  <a:pt x="27783" y="20959"/>
                </a:lnTo>
                <a:cubicBezTo>
                  <a:pt x="27506" y="21227"/>
                  <a:pt x="27149" y="21360"/>
                  <a:pt x="26795" y="21360"/>
                </a:cubicBezTo>
                <a:cubicBezTo>
                  <a:pt x="26441" y="21360"/>
                  <a:pt x="26090" y="21227"/>
                  <a:pt x="25823" y="20959"/>
                </a:cubicBezTo>
                <a:cubicBezTo>
                  <a:pt x="25268" y="20425"/>
                  <a:pt x="25268" y="19533"/>
                  <a:pt x="25823" y="18999"/>
                </a:cubicBezTo>
                <a:lnTo>
                  <a:pt x="40001" y="4820"/>
                </a:lnTo>
                <a:cubicBezTo>
                  <a:pt x="41110" y="3751"/>
                  <a:pt x="41150" y="1988"/>
                  <a:pt x="40100" y="860"/>
                </a:cubicBezTo>
                <a:cubicBezTo>
                  <a:pt x="39558" y="288"/>
                  <a:pt x="38829" y="1"/>
                  <a:pt x="38099"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8"/>
          <p:cNvSpPr/>
          <p:nvPr/>
        </p:nvSpPr>
        <p:spPr>
          <a:xfrm>
            <a:off x="4677025" y="4062875"/>
            <a:ext cx="2233750" cy="2220275"/>
          </a:xfrm>
          <a:custGeom>
            <a:avLst/>
            <a:gdLst/>
            <a:ahLst/>
            <a:cxnLst/>
            <a:rect l="l" t="t" r="r" b="b"/>
            <a:pathLst>
              <a:path w="89350" h="88811" extrusionOk="0">
                <a:moveTo>
                  <a:pt x="86306" y="0"/>
                </a:moveTo>
                <a:cubicBezTo>
                  <a:pt x="85597" y="0"/>
                  <a:pt x="84886" y="273"/>
                  <a:pt x="84339" y="820"/>
                </a:cubicBezTo>
                <a:lnTo>
                  <a:pt x="59289" y="25909"/>
                </a:lnTo>
                <a:cubicBezTo>
                  <a:pt x="58180" y="26979"/>
                  <a:pt x="58141" y="28741"/>
                  <a:pt x="59190" y="29870"/>
                </a:cubicBezTo>
                <a:cubicBezTo>
                  <a:pt x="59730" y="30429"/>
                  <a:pt x="60450" y="30712"/>
                  <a:pt x="61175" y="30712"/>
                </a:cubicBezTo>
                <a:cubicBezTo>
                  <a:pt x="61886" y="30712"/>
                  <a:pt x="62601" y="30439"/>
                  <a:pt x="63151" y="29890"/>
                </a:cubicBezTo>
                <a:lnTo>
                  <a:pt x="64477" y="28563"/>
                </a:lnTo>
                <a:cubicBezTo>
                  <a:pt x="64755" y="28286"/>
                  <a:pt x="65111" y="28147"/>
                  <a:pt x="65465" y="28147"/>
                </a:cubicBezTo>
                <a:cubicBezTo>
                  <a:pt x="65819" y="28147"/>
                  <a:pt x="66170" y="28286"/>
                  <a:pt x="66438" y="28563"/>
                </a:cubicBezTo>
                <a:cubicBezTo>
                  <a:pt x="66992" y="29098"/>
                  <a:pt x="66992" y="29969"/>
                  <a:pt x="66438" y="30523"/>
                </a:cubicBezTo>
                <a:lnTo>
                  <a:pt x="43903" y="53059"/>
                </a:lnTo>
                <a:cubicBezTo>
                  <a:pt x="43635" y="53326"/>
                  <a:pt x="43279" y="53460"/>
                  <a:pt x="42922" y="53460"/>
                </a:cubicBezTo>
                <a:cubicBezTo>
                  <a:pt x="42566" y="53460"/>
                  <a:pt x="42210" y="53326"/>
                  <a:pt x="41942" y="53059"/>
                </a:cubicBezTo>
                <a:cubicBezTo>
                  <a:pt x="41408" y="52524"/>
                  <a:pt x="41408" y="51633"/>
                  <a:pt x="41942" y="51098"/>
                </a:cubicBezTo>
                <a:lnTo>
                  <a:pt x="42913" y="50128"/>
                </a:lnTo>
                <a:cubicBezTo>
                  <a:pt x="44021" y="49059"/>
                  <a:pt x="44061" y="47296"/>
                  <a:pt x="43012" y="46167"/>
                </a:cubicBezTo>
                <a:cubicBezTo>
                  <a:pt x="42472" y="45598"/>
                  <a:pt x="41751" y="45316"/>
                  <a:pt x="41027" y="45316"/>
                </a:cubicBezTo>
                <a:cubicBezTo>
                  <a:pt x="40315" y="45316"/>
                  <a:pt x="39601" y="45588"/>
                  <a:pt x="39051" y="46128"/>
                </a:cubicBezTo>
                <a:lnTo>
                  <a:pt x="1090" y="84089"/>
                </a:lnTo>
                <a:cubicBezTo>
                  <a:pt x="1" y="85198"/>
                  <a:pt x="1" y="86980"/>
                  <a:pt x="1129" y="88050"/>
                </a:cubicBezTo>
                <a:cubicBezTo>
                  <a:pt x="1676" y="88558"/>
                  <a:pt x="2366" y="88810"/>
                  <a:pt x="3054" y="88810"/>
                </a:cubicBezTo>
                <a:cubicBezTo>
                  <a:pt x="3787" y="88810"/>
                  <a:pt x="4518" y="88523"/>
                  <a:pt x="5070" y="87951"/>
                </a:cubicBezTo>
                <a:lnTo>
                  <a:pt x="35685" y="57336"/>
                </a:lnTo>
                <a:cubicBezTo>
                  <a:pt x="35962" y="57069"/>
                  <a:pt x="36318" y="56935"/>
                  <a:pt x="36672" y="56935"/>
                </a:cubicBezTo>
                <a:cubicBezTo>
                  <a:pt x="37026" y="56935"/>
                  <a:pt x="37378" y="57069"/>
                  <a:pt x="37645" y="57336"/>
                </a:cubicBezTo>
                <a:cubicBezTo>
                  <a:pt x="38200" y="57871"/>
                  <a:pt x="38200" y="58762"/>
                  <a:pt x="37645" y="59296"/>
                </a:cubicBezTo>
                <a:lnTo>
                  <a:pt x="31328" y="65633"/>
                </a:lnTo>
                <a:cubicBezTo>
                  <a:pt x="30219" y="66703"/>
                  <a:pt x="30180" y="68465"/>
                  <a:pt x="31229" y="69594"/>
                </a:cubicBezTo>
                <a:cubicBezTo>
                  <a:pt x="31771" y="70166"/>
                  <a:pt x="32496" y="70453"/>
                  <a:pt x="33223" y="70453"/>
                </a:cubicBezTo>
                <a:cubicBezTo>
                  <a:pt x="33931" y="70453"/>
                  <a:pt x="34642" y="70180"/>
                  <a:pt x="35190" y="69633"/>
                </a:cubicBezTo>
                <a:lnTo>
                  <a:pt x="36318" y="68505"/>
                </a:lnTo>
                <a:cubicBezTo>
                  <a:pt x="36589" y="68224"/>
                  <a:pt x="36953" y="68078"/>
                  <a:pt x="37325" y="68078"/>
                </a:cubicBezTo>
                <a:cubicBezTo>
                  <a:pt x="37635" y="68078"/>
                  <a:pt x="37950" y="68179"/>
                  <a:pt x="38219" y="68386"/>
                </a:cubicBezTo>
                <a:cubicBezTo>
                  <a:pt x="38853" y="68901"/>
                  <a:pt x="38893" y="69851"/>
                  <a:pt x="38318" y="70425"/>
                </a:cubicBezTo>
                <a:lnTo>
                  <a:pt x="28714" y="80010"/>
                </a:lnTo>
                <a:cubicBezTo>
                  <a:pt x="27605" y="81079"/>
                  <a:pt x="27566" y="82842"/>
                  <a:pt x="28615" y="83970"/>
                </a:cubicBezTo>
                <a:cubicBezTo>
                  <a:pt x="29155" y="84540"/>
                  <a:pt x="29875" y="84822"/>
                  <a:pt x="30600" y="84822"/>
                </a:cubicBezTo>
                <a:cubicBezTo>
                  <a:pt x="31311" y="84822"/>
                  <a:pt x="32026" y="84550"/>
                  <a:pt x="32576" y="84010"/>
                </a:cubicBezTo>
                <a:lnTo>
                  <a:pt x="78953" y="37613"/>
                </a:lnTo>
                <a:cubicBezTo>
                  <a:pt x="80062" y="36524"/>
                  <a:pt x="80102" y="34781"/>
                  <a:pt x="79052" y="33652"/>
                </a:cubicBezTo>
                <a:cubicBezTo>
                  <a:pt x="78510" y="33080"/>
                  <a:pt x="77785" y="32793"/>
                  <a:pt x="77058" y="32793"/>
                </a:cubicBezTo>
                <a:cubicBezTo>
                  <a:pt x="76350" y="32793"/>
                  <a:pt x="75639" y="33066"/>
                  <a:pt x="75091" y="33613"/>
                </a:cubicBezTo>
                <a:lnTo>
                  <a:pt x="65487" y="43237"/>
                </a:lnTo>
                <a:cubicBezTo>
                  <a:pt x="65206" y="43518"/>
                  <a:pt x="64837" y="43663"/>
                  <a:pt x="64466" y="43663"/>
                </a:cubicBezTo>
                <a:cubicBezTo>
                  <a:pt x="64157" y="43663"/>
                  <a:pt x="63847" y="43562"/>
                  <a:pt x="63586" y="43355"/>
                </a:cubicBezTo>
                <a:cubicBezTo>
                  <a:pt x="62953" y="42841"/>
                  <a:pt x="62913" y="41890"/>
                  <a:pt x="63487" y="41316"/>
                </a:cubicBezTo>
                <a:lnTo>
                  <a:pt x="84022" y="20761"/>
                </a:lnTo>
                <a:cubicBezTo>
                  <a:pt x="85131" y="19691"/>
                  <a:pt x="85171" y="17929"/>
                  <a:pt x="84141" y="16800"/>
                </a:cubicBezTo>
                <a:cubicBezTo>
                  <a:pt x="83589" y="16238"/>
                  <a:pt x="82859" y="15956"/>
                  <a:pt x="82132" y="15956"/>
                </a:cubicBezTo>
                <a:cubicBezTo>
                  <a:pt x="81424" y="15956"/>
                  <a:pt x="80718" y="16224"/>
                  <a:pt x="80181" y="16761"/>
                </a:cubicBezTo>
                <a:lnTo>
                  <a:pt x="79705" y="17236"/>
                </a:lnTo>
                <a:cubicBezTo>
                  <a:pt x="79438" y="17503"/>
                  <a:pt x="79082" y="17637"/>
                  <a:pt x="78725" y="17637"/>
                </a:cubicBezTo>
                <a:cubicBezTo>
                  <a:pt x="78369" y="17637"/>
                  <a:pt x="78012" y="17503"/>
                  <a:pt x="77745" y="17236"/>
                </a:cubicBezTo>
                <a:cubicBezTo>
                  <a:pt x="77210" y="16701"/>
                  <a:pt x="77210" y="15810"/>
                  <a:pt x="77745" y="15276"/>
                </a:cubicBezTo>
                <a:lnTo>
                  <a:pt x="88201" y="4820"/>
                </a:lnTo>
                <a:cubicBezTo>
                  <a:pt x="89310" y="3750"/>
                  <a:pt x="89349" y="1988"/>
                  <a:pt x="88300" y="859"/>
                </a:cubicBezTo>
                <a:cubicBezTo>
                  <a:pt x="87758" y="287"/>
                  <a:pt x="87033" y="0"/>
                  <a:pt x="86306"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8"/>
          <p:cNvSpPr/>
          <p:nvPr/>
        </p:nvSpPr>
        <p:spPr>
          <a:xfrm>
            <a:off x="7259250" y="4902100"/>
            <a:ext cx="152500" cy="138900"/>
          </a:xfrm>
          <a:custGeom>
            <a:avLst/>
            <a:gdLst/>
            <a:ahLst/>
            <a:cxnLst/>
            <a:rect l="l" t="t" r="r" b="b"/>
            <a:pathLst>
              <a:path w="6100" h="5556" extrusionOk="0">
                <a:moveTo>
                  <a:pt x="3050" y="1"/>
                </a:moveTo>
                <a:cubicBezTo>
                  <a:pt x="2342" y="1"/>
                  <a:pt x="1634" y="273"/>
                  <a:pt x="1090" y="818"/>
                </a:cubicBezTo>
                <a:cubicBezTo>
                  <a:pt x="1" y="1907"/>
                  <a:pt x="1" y="3650"/>
                  <a:pt x="1090" y="4739"/>
                </a:cubicBezTo>
                <a:cubicBezTo>
                  <a:pt x="1634" y="5283"/>
                  <a:pt x="2342" y="5555"/>
                  <a:pt x="3050" y="5555"/>
                </a:cubicBezTo>
                <a:cubicBezTo>
                  <a:pt x="3758" y="5555"/>
                  <a:pt x="4466" y="5283"/>
                  <a:pt x="5011" y="4739"/>
                </a:cubicBezTo>
                <a:cubicBezTo>
                  <a:pt x="6100" y="3650"/>
                  <a:pt x="6100" y="1907"/>
                  <a:pt x="5011" y="818"/>
                </a:cubicBezTo>
                <a:cubicBezTo>
                  <a:pt x="4466" y="273"/>
                  <a:pt x="3758" y="1"/>
                  <a:pt x="30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8"/>
          <p:cNvSpPr/>
          <p:nvPr/>
        </p:nvSpPr>
        <p:spPr>
          <a:xfrm>
            <a:off x="1592863" y="205800"/>
            <a:ext cx="852525" cy="851675"/>
          </a:xfrm>
          <a:custGeom>
            <a:avLst/>
            <a:gdLst/>
            <a:ahLst/>
            <a:cxnLst/>
            <a:rect l="l" t="t" r="r" b="b"/>
            <a:pathLst>
              <a:path w="34101" h="34067" extrusionOk="0">
                <a:moveTo>
                  <a:pt x="33964" y="1"/>
                </a:moveTo>
                <a:cubicBezTo>
                  <a:pt x="33932" y="1"/>
                  <a:pt x="33902" y="16"/>
                  <a:pt x="33883" y="46"/>
                </a:cubicBezTo>
                <a:lnTo>
                  <a:pt x="60" y="33848"/>
                </a:lnTo>
                <a:cubicBezTo>
                  <a:pt x="1" y="33908"/>
                  <a:pt x="1" y="33987"/>
                  <a:pt x="60" y="34027"/>
                </a:cubicBezTo>
                <a:cubicBezTo>
                  <a:pt x="80" y="34046"/>
                  <a:pt x="119" y="34066"/>
                  <a:pt x="139" y="34066"/>
                </a:cubicBezTo>
                <a:cubicBezTo>
                  <a:pt x="179" y="34066"/>
                  <a:pt x="199" y="34046"/>
                  <a:pt x="238" y="34027"/>
                </a:cubicBezTo>
                <a:lnTo>
                  <a:pt x="34061" y="204"/>
                </a:lnTo>
                <a:cubicBezTo>
                  <a:pt x="34100" y="164"/>
                  <a:pt x="34100" y="85"/>
                  <a:pt x="34061" y="46"/>
                </a:cubicBezTo>
                <a:cubicBezTo>
                  <a:pt x="34031" y="16"/>
                  <a:pt x="33996" y="1"/>
                  <a:pt x="339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8"/>
          <p:cNvSpPr/>
          <p:nvPr/>
        </p:nvSpPr>
        <p:spPr>
          <a:xfrm>
            <a:off x="455713" y="361750"/>
            <a:ext cx="977775" cy="977400"/>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8"/>
          <p:cNvSpPr/>
          <p:nvPr/>
        </p:nvSpPr>
        <p:spPr>
          <a:xfrm>
            <a:off x="493838" y="329500"/>
            <a:ext cx="1576775" cy="1497300"/>
          </a:xfrm>
          <a:custGeom>
            <a:avLst/>
            <a:gdLst/>
            <a:ahLst/>
            <a:cxnLst/>
            <a:rect l="l" t="t" r="r" b="b"/>
            <a:pathLst>
              <a:path w="63071" h="59892" extrusionOk="0">
                <a:moveTo>
                  <a:pt x="55041" y="306"/>
                </a:moveTo>
                <a:lnTo>
                  <a:pt x="55041" y="306"/>
                </a:lnTo>
                <a:cubicBezTo>
                  <a:pt x="57869" y="310"/>
                  <a:pt x="60419" y="2012"/>
                  <a:pt x="61507" y="4623"/>
                </a:cubicBezTo>
                <a:cubicBezTo>
                  <a:pt x="62576" y="7236"/>
                  <a:pt x="61982" y="10227"/>
                  <a:pt x="59982" y="12227"/>
                </a:cubicBezTo>
                <a:lnTo>
                  <a:pt x="14614" y="57594"/>
                </a:lnTo>
                <a:cubicBezTo>
                  <a:pt x="13248" y="58961"/>
                  <a:pt x="11461" y="59644"/>
                  <a:pt x="9674" y="59644"/>
                </a:cubicBezTo>
                <a:cubicBezTo>
                  <a:pt x="7887" y="59644"/>
                  <a:pt x="6099" y="58961"/>
                  <a:pt x="4733" y="57594"/>
                </a:cubicBezTo>
                <a:cubicBezTo>
                  <a:pt x="2000" y="54881"/>
                  <a:pt x="2000" y="50446"/>
                  <a:pt x="4733" y="47733"/>
                </a:cubicBezTo>
                <a:lnTo>
                  <a:pt x="50100" y="2365"/>
                </a:lnTo>
                <a:cubicBezTo>
                  <a:pt x="51405" y="1041"/>
                  <a:pt x="53183" y="308"/>
                  <a:pt x="55041" y="306"/>
                </a:cubicBezTo>
                <a:close/>
                <a:moveTo>
                  <a:pt x="55114" y="1"/>
                </a:moveTo>
                <a:cubicBezTo>
                  <a:pt x="53237" y="1"/>
                  <a:pt x="51360" y="729"/>
                  <a:pt x="49942" y="2187"/>
                </a:cubicBezTo>
                <a:lnTo>
                  <a:pt x="4575" y="47554"/>
                </a:lnTo>
                <a:cubicBezTo>
                  <a:pt x="0" y="52109"/>
                  <a:pt x="3228" y="59891"/>
                  <a:pt x="9684" y="59891"/>
                </a:cubicBezTo>
                <a:cubicBezTo>
                  <a:pt x="11604" y="59891"/>
                  <a:pt x="13446" y="59139"/>
                  <a:pt x="14793" y="57772"/>
                </a:cubicBezTo>
                <a:lnTo>
                  <a:pt x="60160" y="12405"/>
                </a:lnTo>
                <a:cubicBezTo>
                  <a:pt x="63051" y="9593"/>
                  <a:pt x="63071" y="4959"/>
                  <a:pt x="60219" y="2108"/>
                </a:cubicBezTo>
                <a:cubicBezTo>
                  <a:pt x="58806" y="704"/>
                  <a:pt x="56959" y="1"/>
                  <a:pt x="551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8"/>
          <p:cNvSpPr/>
          <p:nvPr/>
        </p:nvSpPr>
        <p:spPr>
          <a:xfrm>
            <a:off x="-1280962" y="-615250"/>
            <a:ext cx="2970400" cy="2891550"/>
          </a:xfrm>
          <a:custGeom>
            <a:avLst/>
            <a:gdLst/>
            <a:ahLst/>
            <a:cxnLst/>
            <a:rect l="l" t="t" r="r" b="b"/>
            <a:pathLst>
              <a:path w="118816" h="115662" extrusionOk="0">
                <a:moveTo>
                  <a:pt x="110775" y="312"/>
                </a:moveTo>
                <a:cubicBezTo>
                  <a:pt x="113607" y="312"/>
                  <a:pt x="116142" y="2015"/>
                  <a:pt x="117231" y="4629"/>
                </a:cubicBezTo>
                <a:cubicBezTo>
                  <a:pt x="118320" y="7223"/>
                  <a:pt x="117726" y="10233"/>
                  <a:pt x="115726" y="12234"/>
                </a:cubicBezTo>
                <a:lnTo>
                  <a:pt x="14595" y="113365"/>
                </a:lnTo>
                <a:cubicBezTo>
                  <a:pt x="13228" y="114731"/>
                  <a:pt x="11441" y="115414"/>
                  <a:pt x="9654" y="115414"/>
                </a:cubicBezTo>
                <a:cubicBezTo>
                  <a:pt x="7867" y="115414"/>
                  <a:pt x="6080" y="114731"/>
                  <a:pt x="4713" y="113365"/>
                </a:cubicBezTo>
                <a:cubicBezTo>
                  <a:pt x="1981" y="110632"/>
                  <a:pt x="1981" y="106216"/>
                  <a:pt x="4713" y="103483"/>
                </a:cubicBezTo>
                <a:lnTo>
                  <a:pt x="105825" y="2372"/>
                </a:lnTo>
                <a:cubicBezTo>
                  <a:pt x="107134" y="1063"/>
                  <a:pt x="108887" y="332"/>
                  <a:pt x="110703" y="332"/>
                </a:cubicBezTo>
                <a:cubicBezTo>
                  <a:pt x="110727" y="332"/>
                  <a:pt x="110751" y="332"/>
                  <a:pt x="110775" y="332"/>
                </a:cubicBezTo>
                <a:lnTo>
                  <a:pt x="110775" y="312"/>
                </a:lnTo>
                <a:close/>
                <a:moveTo>
                  <a:pt x="110858" y="0"/>
                </a:moveTo>
                <a:cubicBezTo>
                  <a:pt x="108972" y="0"/>
                  <a:pt x="107087" y="733"/>
                  <a:pt x="105666" y="2194"/>
                </a:cubicBezTo>
                <a:lnTo>
                  <a:pt x="4555" y="103305"/>
                </a:lnTo>
                <a:cubicBezTo>
                  <a:pt x="0" y="107860"/>
                  <a:pt x="3228" y="115662"/>
                  <a:pt x="9664" y="115662"/>
                </a:cubicBezTo>
                <a:cubicBezTo>
                  <a:pt x="11585" y="115662"/>
                  <a:pt x="13426" y="114890"/>
                  <a:pt x="14773" y="113543"/>
                </a:cubicBezTo>
                <a:lnTo>
                  <a:pt x="115904" y="12412"/>
                </a:lnTo>
                <a:cubicBezTo>
                  <a:pt x="118775" y="9600"/>
                  <a:pt x="118815" y="4966"/>
                  <a:pt x="115964" y="2114"/>
                </a:cubicBezTo>
                <a:cubicBezTo>
                  <a:pt x="114552" y="703"/>
                  <a:pt x="112705" y="0"/>
                  <a:pt x="1108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8"/>
          <p:cNvSpPr/>
          <p:nvPr/>
        </p:nvSpPr>
        <p:spPr>
          <a:xfrm>
            <a:off x="256688" y="-366600"/>
            <a:ext cx="1399075" cy="1679650"/>
          </a:xfrm>
          <a:custGeom>
            <a:avLst/>
            <a:gdLst/>
            <a:ahLst/>
            <a:cxnLst/>
            <a:rect l="l" t="t" r="r" b="b"/>
            <a:pathLst>
              <a:path w="55963" h="67186" extrusionOk="0">
                <a:moveTo>
                  <a:pt x="52913" y="0"/>
                </a:moveTo>
                <a:cubicBezTo>
                  <a:pt x="52202" y="0"/>
                  <a:pt x="51492" y="273"/>
                  <a:pt x="50952" y="822"/>
                </a:cubicBezTo>
                <a:lnTo>
                  <a:pt x="4555" y="47200"/>
                </a:lnTo>
                <a:cubicBezTo>
                  <a:pt x="3446" y="48289"/>
                  <a:pt x="3407" y="50031"/>
                  <a:pt x="4456" y="51160"/>
                </a:cubicBezTo>
                <a:cubicBezTo>
                  <a:pt x="4998" y="51732"/>
                  <a:pt x="5723" y="52019"/>
                  <a:pt x="6450" y="52019"/>
                </a:cubicBezTo>
                <a:cubicBezTo>
                  <a:pt x="7159" y="52019"/>
                  <a:pt x="7870" y="51747"/>
                  <a:pt x="8417" y="51200"/>
                </a:cubicBezTo>
                <a:lnTo>
                  <a:pt x="18061" y="41556"/>
                </a:lnTo>
                <a:cubicBezTo>
                  <a:pt x="18338" y="41279"/>
                  <a:pt x="18694" y="41140"/>
                  <a:pt x="19048" y="41140"/>
                </a:cubicBezTo>
                <a:cubicBezTo>
                  <a:pt x="19402" y="41140"/>
                  <a:pt x="19754" y="41279"/>
                  <a:pt x="20021" y="41556"/>
                </a:cubicBezTo>
                <a:cubicBezTo>
                  <a:pt x="20576" y="42091"/>
                  <a:pt x="20576" y="42962"/>
                  <a:pt x="20021" y="43516"/>
                </a:cubicBezTo>
                <a:lnTo>
                  <a:pt x="1090" y="62448"/>
                </a:lnTo>
                <a:cubicBezTo>
                  <a:pt x="1" y="63537"/>
                  <a:pt x="1" y="65299"/>
                  <a:pt x="1090" y="66368"/>
                </a:cubicBezTo>
                <a:cubicBezTo>
                  <a:pt x="1635" y="66913"/>
                  <a:pt x="2342" y="67185"/>
                  <a:pt x="3050" y="67185"/>
                </a:cubicBezTo>
                <a:cubicBezTo>
                  <a:pt x="3758" y="67185"/>
                  <a:pt x="4466" y="66913"/>
                  <a:pt x="5011" y="66368"/>
                </a:cubicBezTo>
                <a:lnTo>
                  <a:pt x="42972" y="28407"/>
                </a:lnTo>
                <a:cubicBezTo>
                  <a:pt x="44061" y="27318"/>
                  <a:pt x="44061" y="25555"/>
                  <a:pt x="42972" y="24466"/>
                </a:cubicBezTo>
                <a:cubicBezTo>
                  <a:pt x="42437" y="23932"/>
                  <a:pt x="41729" y="23664"/>
                  <a:pt x="41019" y="23664"/>
                </a:cubicBezTo>
                <a:cubicBezTo>
                  <a:pt x="40309" y="23664"/>
                  <a:pt x="39596" y="23932"/>
                  <a:pt x="39051" y="24466"/>
                </a:cubicBezTo>
                <a:lnTo>
                  <a:pt x="35408" y="28130"/>
                </a:lnTo>
                <a:cubicBezTo>
                  <a:pt x="35140" y="28397"/>
                  <a:pt x="34784" y="28531"/>
                  <a:pt x="34427" y="28531"/>
                </a:cubicBezTo>
                <a:cubicBezTo>
                  <a:pt x="34071" y="28531"/>
                  <a:pt x="33714" y="28397"/>
                  <a:pt x="33447" y="28130"/>
                </a:cubicBezTo>
                <a:cubicBezTo>
                  <a:pt x="32912" y="27575"/>
                  <a:pt x="32912" y="26704"/>
                  <a:pt x="33447" y="26169"/>
                </a:cubicBezTo>
                <a:lnTo>
                  <a:pt x="54814" y="4802"/>
                </a:lnTo>
                <a:cubicBezTo>
                  <a:pt x="55903" y="3733"/>
                  <a:pt x="55962" y="1971"/>
                  <a:pt x="54913" y="842"/>
                </a:cubicBezTo>
                <a:cubicBezTo>
                  <a:pt x="54364" y="283"/>
                  <a:pt x="53638" y="0"/>
                  <a:pt x="5291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8"/>
          <p:cNvSpPr/>
          <p:nvPr/>
        </p:nvSpPr>
        <p:spPr>
          <a:xfrm>
            <a:off x="-335887" y="110825"/>
            <a:ext cx="901025" cy="1172025"/>
          </a:xfrm>
          <a:custGeom>
            <a:avLst/>
            <a:gdLst/>
            <a:ahLst/>
            <a:cxnLst/>
            <a:rect l="l" t="t" r="r" b="b"/>
            <a:pathLst>
              <a:path w="36041" h="46881" extrusionOk="0">
                <a:moveTo>
                  <a:pt x="32605" y="0"/>
                </a:moveTo>
                <a:cubicBezTo>
                  <a:pt x="31891" y="0"/>
                  <a:pt x="31177" y="273"/>
                  <a:pt x="30635" y="815"/>
                </a:cubicBezTo>
                <a:lnTo>
                  <a:pt x="4099" y="27350"/>
                </a:lnTo>
                <a:cubicBezTo>
                  <a:pt x="2990" y="28419"/>
                  <a:pt x="2951" y="30182"/>
                  <a:pt x="4000" y="31311"/>
                </a:cubicBezTo>
                <a:cubicBezTo>
                  <a:pt x="4542" y="31882"/>
                  <a:pt x="5267" y="32170"/>
                  <a:pt x="5994" y="32170"/>
                </a:cubicBezTo>
                <a:cubicBezTo>
                  <a:pt x="6703" y="32170"/>
                  <a:pt x="7414" y="31897"/>
                  <a:pt x="7961" y="31350"/>
                </a:cubicBezTo>
                <a:lnTo>
                  <a:pt x="10436" y="28875"/>
                </a:lnTo>
                <a:cubicBezTo>
                  <a:pt x="10704" y="28608"/>
                  <a:pt x="11055" y="28474"/>
                  <a:pt x="11409" y="28474"/>
                </a:cubicBezTo>
                <a:cubicBezTo>
                  <a:pt x="11763" y="28474"/>
                  <a:pt x="12119" y="28608"/>
                  <a:pt x="12397" y="28875"/>
                </a:cubicBezTo>
                <a:cubicBezTo>
                  <a:pt x="12931" y="29410"/>
                  <a:pt x="12931" y="30301"/>
                  <a:pt x="12397" y="30835"/>
                </a:cubicBezTo>
                <a:lnTo>
                  <a:pt x="1089" y="42143"/>
                </a:lnTo>
                <a:cubicBezTo>
                  <a:pt x="0" y="43232"/>
                  <a:pt x="0" y="44974"/>
                  <a:pt x="1089" y="46063"/>
                </a:cubicBezTo>
                <a:cubicBezTo>
                  <a:pt x="1624" y="46608"/>
                  <a:pt x="2332" y="46880"/>
                  <a:pt x="3042" y="46880"/>
                </a:cubicBezTo>
                <a:cubicBezTo>
                  <a:pt x="3753" y="46880"/>
                  <a:pt x="4466" y="46608"/>
                  <a:pt x="5010" y="46063"/>
                </a:cubicBezTo>
                <a:lnTo>
                  <a:pt x="34952" y="16122"/>
                </a:lnTo>
                <a:cubicBezTo>
                  <a:pt x="36041" y="15053"/>
                  <a:pt x="36041" y="13290"/>
                  <a:pt x="34952" y="12201"/>
                </a:cubicBezTo>
                <a:cubicBezTo>
                  <a:pt x="34417" y="11657"/>
                  <a:pt x="33709" y="11384"/>
                  <a:pt x="32999" y="11384"/>
                </a:cubicBezTo>
                <a:cubicBezTo>
                  <a:pt x="32288" y="11384"/>
                  <a:pt x="31575" y="11657"/>
                  <a:pt x="31031" y="12201"/>
                </a:cubicBezTo>
                <a:lnTo>
                  <a:pt x="27783" y="15449"/>
                </a:lnTo>
                <a:cubicBezTo>
                  <a:pt x="27516" y="15726"/>
                  <a:pt x="27159" y="15865"/>
                  <a:pt x="26803" y="15865"/>
                </a:cubicBezTo>
                <a:cubicBezTo>
                  <a:pt x="26446" y="15865"/>
                  <a:pt x="26090" y="15726"/>
                  <a:pt x="25823" y="15449"/>
                </a:cubicBezTo>
                <a:cubicBezTo>
                  <a:pt x="25288" y="14914"/>
                  <a:pt x="25288" y="14043"/>
                  <a:pt x="25823" y="13488"/>
                </a:cubicBezTo>
                <a:lnTo>
                  <a:pt x="34496" y="4795"/>
                </a:lnTo>
                <a:cubicBezTo>
                  <a:pt x="35585" y="3726"/>
                  <a:pt x="35625" y="1963"/>
                  <a:pt x="34595" y="835"/>
                </a:cubicBezTo>
                <a:cubicBezTo>
                  <a:pt x="34048" y="278"/>
                  <a:pt x="33326" y="0"/>
                  <a:pt x="32605"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8"/>
          <p:cNvSpPr/>
          <p:nvPr/>
        </p:nvSpPr>
        <p:spPr>
          <a:xfrm>
            <a:off x="1036413" y="-611100"/>
            <a:ext cx="2233750" cy="2220275"/>
          </a:xfrm>
          <a:custGeom>
            <a:avLst/>
            <a:gdLst/>
            <a:ahLst/>
            <a:cxnLst/>
            <a:rect l="l" t="t" r="r" b="b"/>
            <a:pathLst>
              <a:path w="89350" h="88811" extrusionOk="0">
                <a:moveTo>
                  <a:pt x="86306" y="0"/>
                </a:moveTo>
                <a:cubicBezTo>
                  <a:pt x="85597" y="0"/>
                  <a:pt x="84886" y="273"/>
                  <a:pt x="84339" y="820"/>
                </a:cubicBezTo>
                <a:lnTo>
                  <a:pt x="59289" y="25909"/>
                </a:lnTo>
                <a:cubicBezTo>
                  <a:pt x="58180" y="26979"/>
                  <a:pt x="58141" y="28741"/>
                  <a:pt x="59190" y="29870"/>
                </a:cubicBezTo>
                <a:cubicBezTo>
                  <a:pt x="59730" y="30429"/>
                  <a:pt x="60450" y="30712"/>
                  <a:pt x="61175" y="30712"/>
                </a:cubicBezTo>
                <a:cubicBezTo>
                  <a:pt x="61886" y="30712"/>
                  <a:pt x="62601" y="30439"/>
                  <a:pt x="63151" y="29890"/>
                </a:cubicBezTo>
                <a:lnTo>
                  <a:pt x="64477" y="28563"/>
                </a:lnTo>
                <a:cubicBezTo>
                  <a:pt x="64755" y="28286"/>
                  <a:pt x="65111" y="28147"/>
                  <a:pt x="65465" y="28147"/>
                </a:cubicBezTo>
                <a:cubicBezTo>
                  <a:pt x="65819" y="28147"/>
                  <a:pt x="66170" y="28286"/>
                  <a:pt x="66438" y="28563"/>
                </a:cubicBezTo>
                <a:cubicBezTo>
                  <a:pt x="66992" y="29098"/>
                  <a:pt x="66992" y="29969"/>
                  <a:pt x="66438" y="30523"/>
                </a:cubicBezTo>
                <a:lnTo>
                  <a:pt x="43903" y="53059"/>
                </a:lnTo>
                <a:cubicBezTo>
                  <a:pt x="43635" y="53326"/>
                  <a:pt x="43279" y="53460"/>
                  <a:pt x="42922" y="53460"/>
                </a:cubicBezTo>
                <a:cubicBezTo>
                  <a:pt x="42566" y="53460"/>
                  <a:pt x="42210" y="53326"/>
                  <a:pt x="41942" y="53059"/>
                </a:cubicBezTo>
                <a:cubicBezTo>
                  <a:pt x="41408" y="52524"/>
                  <a:pt x="41408" y="51633"/>
                  <a:pt x="41942" y="51098"/>
                </a:cubicBezTo>
                <a:lnTo>
                  <a:pt x="42913" y="50128"/>
                </a:lnTo>
                <a:cubicBezTo>
                  <a:pt x="44021" y="49059"/>
                  <a:pt x="44061" y="47296"/>
                  <a:pt x="43012" y="46167"/>
                </a:cubicBezTo>
                <a:cubicBezTo>
                  <a:pt x="42472" y="45598"/>
                  <a:pt x="41751" y="45316"/>
                  <a:pt x="41027" y="45316"/>
                </a:cubicBezTo>
                <a:cubicBezTo>
                  <a:pt x="40315" y="45316"/>
                  <a:pt x="39601" y="45588"/>
                  <a:pt x="39051" y="46128"/>
                </a:cubicBezTo>
                <a:lnTo>
                  <a:pt x="1090" y="84089"/>
                </a:lnTo>
                <a:cubicBezTo>
                  <a:pt x="1" y="85198"/>
                  <a:pt x="1" y="86980"/>
                  <a:pt x="1129" y="88050"/>
                </a:cubicBezTo>
                <a:cubicBezTo>
                  <a:pt x="1676" y="88558"/>
                  <a:pt x="2366" y="88810"/>
                  <a:pt x="3054" y="88810"/>
                </a:cubicBezTo>
                <a:cubicBezTo>
                  <a:pt x="3787" y="88810"/>
                  <a:pt x="4518" y="88523"/>
                  <a:pt x="5070" y="87951"/>
                </a:cubicBezTo>
                <a:lnTo>
                  <a:pt x="35685" y="57336"/>
                </a:lnTo>
                <a:cubicBezTo>
                  <a:pt x="35962" y="57069"/>
                  <a:pt x="36318" y="56935"/>
                  <a:pt x="36672" y="56935"/>
                </a:cubicBezTo>
                <a:cubicBezTo>
                  <a:pt x="37026" y="56935"/>
                  <a:pt x="37378" y="57069"/>
                  <a:pt x="37645" y="57336"/>
                </a:cubicBezTo>
                <a:cubicBezTo>
                  <a:pt x="38200" y="57871"/>
                  <a:pt x="38200" y="58762"/>
                  <a:pt x="37645" y="59296"/>
                </a:cubicBezTo>
                <a:lnTo>
                  <a:pt x="31328" y="65633"/>
                </a:lnTo>
                <a:cubicBezTo>
                  <a:pt x="30219" y="66703"/>
                  <a:pt x="30180" y="68465"/>
                  <a:pt x="31229" y="69594"/>
                </a:cubicBezTo>
                <a:cubicBezTo>
                  <a:pt x="31771" y="70166"/>
                  <a:pt x="32496" y="70453"/>
                  <a:pt x="33223" y="70453"/>
                </a:cubicBezTo>
                <a:cubicBezTo>
                  <a:pt x="33931" y="70453"/>
                  <a:pt x="34642" y="70180"/>
                  <a:pt x="35190" y="69633"/>
                </a:cubicBezTo>
                <a:lnTo>
                  <a:pt x="36318" y="68505"/>
                </a:lnTo>
                <a:cubicBezTo>
                  <a:pt x="36589" y="68224"/>
                  <a:pt x="36953" y="68078"/>
                  <a:pt x="37325" y="68078"/>
                </a:cubicBezTo>
                <a:cubicBezTo>
                  <a:pt x="37635" y="68078"/>
                  <a:pt x="37950" y="68179"/>
                  <a:pt x="38219" y="68386"/>
                </a:cubicBezTo>
                <a:cubicBezTo>
                  <a:pt x="38853" y="68901"/>
                  <a:pt x="38893" y="69851"/>
                  <a:pt x="38318" y="70425"/>
                </a:cubicBezTo>
                <a:lnTo>
                  <a:pt x="28714" y="80010"/>
                </a:lnTo>
                <a:cubicBezTo>
                  <a:pt x="27605" y="81079"/>
                  <a:pt x="27566" y="82842"/>
                  <a:pt x="28615" y="83970"/>
                </a:cubicBezTo>
                <a:cubicBezTo>
                  <a:pt x="29155" y="84540"/>
                  <a:pt x="29875" y="84822"/>
                  <a:pt x="30600" y="84822"/>
                </a:cubicBezTo>
                <a:cubicBezTo>
                  <a:pt x="31311" y="84822"/>
                  <a:pt x="32026" y="84550"/>
                  <a:pt x="32576" y="84010"/>
                </a:cubicBezTo>
                <a:lnTo>
                  <a:pt x="78953" y="37613"/>
                </a:lnTo>
                <a:cubicBezTo>
                  <a:pt x="80062" y="36524"/>
                  <a:pt x="80102" y="34781"/>
                  <a:pt x="79052" y="33652"/>
                </a:cubicBezTo>
                <a:cubicBezTo>
                  <a:pt x="78510" y="33080"/>
                  <a:pt x="77785" y="32793"/>
                  <a:pt x="77058" y="32793"/>
                </a:cubicBezTo>
                <a:cubicBezTo>
                  <a:pt x="76350" y="32793"/>
                  <a:pt x="75639" y="33066"/>
                  <a:pt x="75091" y="33613"/>
                </a:cubicBezTo>
                <a:lnTo>
                  <a:pt x="65487" y="43237"/>
                </a:lnTo>
                <a:cubicBezTo>
                  <a:pt x="65206" y="43518"/>
                  <a:pt x="64837" y="43663"/>
                  <a:pt x="64466" y="43663"/>
                </a:cubicBezTo>
                <a:cubicBezTo>
                  <a:pt x="64157" y="43663"/>
                  <a:pt x="63847" y="43562"/>
                  <a:pt x="63586" y="43355"/>
                </a:cubicBezTo>
                <a:cubicBezTo>
                  <a:pt x="62953" y="42841"/>
                  <a:pt x="62913" y="41890"/>
                  <a:pt x="63487" y="41316"/>
                </a:cubicBezTo>
                <a:lnTo>
                  <a:pt x="84022" y="20761"/>
                </a:lnTo>
                <a:cubicBezTo>
                  <a:pt x="85131" y="19691"/>
                  <a:pt x="85171" y="17929"/>
                  <a:pt x="84141" y="16800"/>
                </a:cubicBezTo>
                <a:cubicBezTo>
                  <a:pt x="83589" y="16238"/>
                  <a:pt x="82859" y="15956"/>
                  <a:pt x="82132" y="15956"/>
                </a:cubicBezTo>
                <a:cubicBezTo>
                  <a:pt x="81424" y="15956"/>
                  <a:pt x="80718" y="16224"/>
                  <a:pt x="80181" y="16761"/>
                </a:cubicBezTo>
                <a:lnTo>
                  <a:pt x="79705" y="17236"/>
                </a:lnTo>
                <a:cubicBezTo>
                  <a:pt x="79438" y="17503"/>
                  <a:pt x="79082" y="17637"/>
                  <a:pt x="78725" y="17637"/>
                </a:cubicBezTo>
                <a:cubicBezTo>
                  <a:pt x="78369" y="17637"/>
                  <a:pt x="78012" y="17503"/>
                  <a:pt x="77745" y="17236"/>
                </a:cubicBezTo>
                <a:cubicBezTo>
                  <a:pt x="77210" y="16701"/>
                  <a:pt x="77210" y="15810"/>
                  <a:pt x="77745" y="15276"/>
                </a:cubicBezTo>
                <a:lnTo>
                  <a:pt x="88201" y="4820"/>
                </a:lnTo>
                <a:cubicBezTo>
                  <a:pt x="89310" y="3750"/>
                  <a:pt x="89349" y="1988"/>
                  <a:pt x="88300" y="859"/>
                </a:cubicBezTo>
                <a:cubicBezTo>
                  <a:pt x="87758" y="287"/>
                  <a:pt x="87033" y="0"/>
                  <a:pt x="86306" y="0"/>
                </a:cubicBezTo>
                <a:close/>
              </a:path>
            </a:pathLst>
          </a:custGeom>
          <a:solidFill>
            <a:schemeClr val="dk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8"/>
          <p:cNvSpPr/>
          <p:nvPr/>
        </p:nvSpPr>
        <p:spPr>
          <a:xfrm>
            <a:off x="2012688" y="42325"/>
            <a:ext cx="307950" cy="294950"/>
          </a:xfrm>
          <a:custGeom>
            <a:avLst/>
            <a:gdLst/>
            <a:ahLst/>
            <a:cxnLst/>
            <a:rect l="l" t="t" r="r" b="b"/>
            <a:pathLst>
              <a:path w="12318" h="11798" extrusionOk="0">
                <a:moveTo>
                  <a:pt x="9280" y="0"/>
                </a:moveTo>
                <a:cubicBezTo>
                  <a:pt x="8570" y="0"/>
                  <a:pt x="7862" y="268"/>
                  <a:pt x="7327" y="802"/>
                </a:cubicBezTo>
                <a:lnTo>
                  <a:pt x="1069" y="7060"/>
                </a:lnTo>
                <a:cubicBezTo>
                  <a:pt x="0" y="8129"/>
                  <a:pt x="0" y="9892"/>
                  <a:pt x="1069" y="10981"/>
                </a:cubicBezTo>
                <a:cubicBezTo>
                  <a:pt x="1614" y="11525"/>
                  <a:pt x="2327" y="11798"/>
                  <a:pt x="3037" y="11798"/>
                </a:cubicBezTo>
                <a:cubicBezTo>
                  <a:pt x="3748" y="11798"/>
                  <a:pt x="4456" y="11525"/>
                  <a:pt x="4990" y="10981"/>
                </a:cubicBezTo>
                <a:lnTo>
                  <a:pt x="11248" y="4723"/>
                </a:lnTo>
                <a:cubicBezTo>
                  <a:pt x="12317" y="3654"/>
                  <a:pt x="12317" y="1891"/>
                  <a:pt x="11248" y="802"/>
                </a:cubicBezTo>
                <a:cubicBezTo>
                  <a:pt x="10703" y="268"/>
                  <a:pt x="9990" y="0"/>
                  <a:pt x="928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8"/>
          <p:cNvSpPr/>
          <p:nvPr/>
        </p:nvSpPr>
        <p:spPr>
          <a:xfrm>
            <a:off x="-93062" y="-176750"/>
            <a:ext cx="594600" cy="581475"/>
          </a:xfrm>
          <a:custGeom>
            <a:avLst/>
            <a:gdLst/>
            <a:ahLst/>
            <a:cxnLst/>
            <a:rect l="l" t="t" r="r" b="b"/>
            <a:pathLst>
              <a:path w="23784" h="23259" extrusionOk="0">
                <a:moveTo>
                  <a:pt x="20744" y="1"/>
                </a:moveTo>
                <a:cubicBezTo>
                  <a:pt x="20031" y="1"/>
                  <a:pt x="19318" y="273"/>
                  <a:pt x="18773" y="818"/>
                </a:cubicBezTo>
                <a:lnTo>
                  <a:pt x="1070" y="18521"/>
                </a:lnTo>
                <a:cubicBezTo>
                  <a:pt x="1" y="19610"/>
                  <a:pt x="1" y="21353"/>
                  <a:pt x="1070" y="22442"/>
                </a:cubicBezTo>
                <a:cubicBezTo>
                  <a:pt x="1615" y="22987"/>
                  <a:pt x="2328" y="23259"/>
                  <a:pt x="3040" y="23259"/>
                </a:cubicBezTo>
                <a:cubicBezTo>
                  <a:pt x="3753" y="23259"/>
                  <a:pt x="4466" y="22987"/>
                  <a:pt x="5011" y="22442"/>
                </a:cubicBezTo>
                <a:lnTo>
                  <a:pt x="22714" y="4739"/>
                </a:lnTo>
                <a:cubicBezTo>
                  <a:pt x="23784" y="3650"/>
                  <a:pt x="23784" y="1907"/>
                  <a:pt x="22714" y="818"/>
                </a:cubicBezTo>
                <a:cubicBezTo>
                  <a:pt x="22170" y="273"/>
                  <a:pt x="21457" y="1"/>
                  <a:pt x="207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13"/>
        <p:cNvGrpSpPr/>
        <p:nvPr/>
      </p:nvGrpSpPr>
      <p:grpSpPr>
        <a:xfrm>
          <a:off x="0" y="0"/>
          <a:ext cx="0" cy="0"/>
          <a:chOff x="0" y="0"/>
          <a:chExt cx="0" cy="0"/>
        </a:xfrm>
      </p:grpSpPr>
      <p:pic>
        <p:nvPicPr>
          <p:cNvPr id="114" name="Google Shape;114;p9"/>
          <p:cNvPicPr preferRelativeResize="0"/>
          <p:nvPr/>
        </p:nvPicPr>
        <p:blipFill>
          <a:blip r:embed="rId2">
            <a:alphaModFix amt="10000"/>
          </a:blip>
          <a:stretch>
            <a:fillRect/>
          </a:stretch>
        </p:blipFill>
        <p:spPr>
          <a:xfrm>
            <a:off x="140075" y="189425"/>
            <a:ext cx="8863826" cy="4847374"/>
          </a:xfrm>
          <a:prstGeom prst="rect">
            <a:avLst/>
          </a:prstGeom>
          <a:noFill/>
          <a:ln>
            <a:noFill/>
          </a:ln>
        </p:spPr>
      </p:pic>
      <p:sp>
        <p:nvSpPr>
          <p:cNvPr id="115" name="Google Shape;115;p9"/>
          <p:cNvSpPr txBox="1">
            <a:spLocks noGrp="1"/>
          </p:cNvSpPr>
          <p:nvPr>
            <p:ph type="title"/>
          </p:nvPr>
        </p:nvSpPr>
        <p:spPr>
          <a:xfrm>
            <a:off x="2006250" y="1569163"/>
            <a:ext cx="5131500" cy="643200"/>
          </a:xfrm>
          <a:prstGeom prst="rect">
            <a:avLst/>
          </a:prstGeom>
        </p:spPr>
        <p:txBody>
          <a:bodyPr spcFirstLastPara="1" wrap="square" lIns="91425" tIns="91425" rIns="91425" bIns="91425" anchor="t" anchorCtr="0">
            <a:noAutofit/>
          </a:bodyPr>
          <a:lstStyle>
            <a:lvl1pPr lvl="0" algn="ctr">
              <a:spcBef>
                <a:spcPts val="0"/>
              </a:spcBef>
              <a:spcAft>
                <a:spcPts val="0"/>
              </a:spcAft>
              <a:buSzPts val="4200"/>
              <a:buNone/>
              <a:defRPr>
                <a:latin typeface="Shabnam" panose="020B0603030804020204" pitchFamily="34" charset="-78"/>
                <a:cs typeface="Shabnam" panose="020B0603030804020204" pitchFamily="34" charset="-78"/>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116" name="Google Shape;116;p9"/>
          <p:cNvSpPr txBox="1">
            <a:spLocks noGrp="1"/>
          </p:cNvSpPr>
          <p:nvPr>
            <p:ph type="subTitle" idx="1"/>
          </p:nvPr>
        </p:nvSpPr>
        <p:spPr>
          <a:xfrm>
            <a:off x="2006250" y="2108238"/>
            <a:ext cx="5131500" cy="1466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800"/>
              <a:buNone/>
              <a:defRPr sz="1700">
                <a:latin typeface="Shabnam" panose="020B0603030804020204" pitchFamily="34" charset="-78"/>
                <a:cs typeface="Shabnam" panose="020B0603030804020204" pitchFamily="34" charset="-78"/>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dirty="0"/>
          </a:p>
        </p:txBody>
      </p:sp>
      <p:sp>
        <p:nvSpPr>
          <p:cNvPr id="117" name="Google Shape;117;p9"/>
          <p:cNvSpPr/>
          <p:nvPr/>
        </p:nvSpPr>
        <p:spPr>
          <a:xfrm>
            <a:off x="-161100" y="2248125"/>
            <a:ext cx="852525" cy="851675"/>
          </a:xfrm>
          <a:custGeom>
            <a:avLst/>
            <a:gdLst/>
            <a:ahLst/>
            <a:cxnLst/>
            <a:rect l="l" t="t" r="r" b="b"/>
            <a:pathLst>
              <a:path w="34101" h="34067" extrusionOk="0">
                <a:moveTo>
                  <a:pt x="33964" y="1"/>
                </a:moveTo>
                <a:cubicBezTo>
                  <a:pt x="33932" y="1"/>
                  <a:pt x="33902" y="16"/>
                  <a:pt x="33883" y="46"/>
                </a:cubicBezTo>
                <a:lnTo>
                  <a:pt x="60" y="33848"/>
                </a:lnTo>
                <a:cubicBezTo>
                  <a:pt x="1" y="33908"/>
                  <a:pt x="1" y="33987"/>
                  <a:pt x="60" y="34027"/>
                </a:cubicBezTo>
                <a:cubicBezTo>
                  <a:pt x="80" y="34046"/>
                  <a:pt x="119" y="34066"/>
                  <a:pt x="139" y="34066"/>
                </a:cubicBezTo>
                <a:cubicBezTo>
                  <a:pt x="179" y="34066"/>
                  <a:pt x="199" y="34046"/>
                  <a:pt x="238" y="34027"/>
                </a:cubicBezTo>
                <a:lnTo>
                  <a:pt x="34061" y="204"/>
                </a:lnTo>
                <a:cubicBezTo>
                  <a:pt x="34100" y="164"/>
                  <a:pt x="34100" y="85"/>
                  <a:pt x="34061" y="46"/>
                </a:cubicBezTo>
                <a:cubicBezTo>
                  <a:pt x="34031" y="16"/>
                  <a:pt x="33996" y="1"/>
                  <a:pt x="339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9"/>
          <p:cNvSpPr/>
          <p:nvPr/>
        </p:nvSpPr>
        <p:spPr>
          <a:xfrm>
            <a:off x="-30312" y="2212375"/>
            <a:ext cx="349550" cy="348800"/>
          </a:xfrm>
          <a:custGeom>
            <a:avLst/>
            <a:gdLst/>
            <a:ahLst/>
            <a:cxnLst/>
            <a:rect l="l" t="t" r="r" b="b"/>
            <a:pathLst>
              <a:path w="13982" h="13952" extrusionOk="0">
                <a:moveTo>
                  <a:pt x="13845" y="1"/>
                </a:moveTo>
                <a:cubicBezTo>
                  <a:pt x="13813" y="1"/>
                  <a:pt x="13783" y="11"/>
                  <a:pt x="13763" y="30"/>
                </a:cubicBezTo>
                <a:lnTo>
                  <a:pt x="60" y="13734"/>
                </a:lnTo>
                <a:cubicBezTo>
                  <a:pt x="1" y="13793"/>
                  <a:pt x="1" y="13872"/>
                  <a:pt x="60" y="13912"/>
                </a:cubicBezTo>
                <a:cubicBezTo>
                  <a:pt x="80" y="13932"/>
                  <a:pt x="120" y="13952"/>
                  <a:pt x="139" y="13952"/>
                </a:cubicBezTo>
                <a:cubicBezTo>
                  <a:pt x="179" y="13952"/>
                  <a:pt x="199" y="13932"/>
                  <a:pt x="238" y="13912"/>
                </a:cubicBezTo>
                <a:lnTo>
                  <a:pt x="13942" y="209"/>
                </a:lnTo>
                <a:cubicBezTo>
                  <a:pt x="13981" y="149"/>
                  <a:pt x="13981" y="90"/>
                  <a:pt x="13942" y="30"/>
                </a:cubicBezTo>
                <a:cubicBezTo>
                  <a:pt x="13912" y="11"/>
                  <a:pt x="13877" y="1"/>
                  <a:pt x="138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9"/>
          <p:cNvSpPr/>
          <p:nvPr/>
        </p:nvSpPr>
        <p:spPr>
          <a:xfrm>
            <a:off x="189400" y="713250"/>
            <a:ext cx="69125" cy="67350"/>
          </a:xfrm>
          <a:custGeom>
            <a:avLst/>
            <a:gdLst/>
            <a:ahLst/>
            <a:cxnLst/>
            <a:rect l="l" t="t" r="r" b="b"/>
            <a:pathLst>
              <a:path w="2765" h="2694" extrusionOk="0">
                <a:moveTo>
                  <a:pt x="2585" y="1"/>
                </a:moveTo>
                <a:cubicBezTo>
                  <a:pt x="2555" y="1"/>
                  <a:pt x="2524" y="12"/>
                  <a:pt x="2496" y="40"/>
                </a:cubicBezTo>
                <a:lnTo>
                  <a:pt x="60" y="2476"/>
                </a:lnTo>
                <a:cubicBezTo>
                  <a:pt x="1" y="2516"/>
                  <a:pt x="1" y="2595"/>
                  <a:pt x="60" y="2654"/>
                </a:cubicBezTo>
                <a:cubicBezTo>
                  <a:pt x="80" y="2674"/>
                  <a:pt x="100" y="2694"/>
                  <a:pt x="139" y="2694"/>
                </a:cubicBezTo>
                <a:cubicBezTo>
                  <a:pt x="179" y="2694"/>
                  <a:pt x="199" y="2674"/>
                  <a:pt x="238" y="2654"/>
                </a:cubicBezTo>
                <a:lnTo>
                  <a:pt x="2674" y="199"/>
                </a:lnTo>
                <a:cubicBezTo>
                  <a:pt x="2765" y="123"/>
                  <a:pt x="2682" y="1"/>
                  <a:pt x="25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9"/>
          <p:cNvSpPr/>
          <p:nvPr/>
        </p:nvSpPr>
        <p:spPr>
          <a:xfrm>
            <a:off x="-1130425" y="-273775"/>
            <a:ext cx="2970400" cy="2891550"/>
          </a:xfrm>
          <a:custGeom>
            <a:avLst/>
            <a:gdLst/>
            <a:ahLst/>
            <a:cxnLst/>
            <a:rect l="l" t="t" r="r" b="b"/>
            <a:pathLst>
              <a:path w="118816" h="115662" extrusionOk="0">
                <a:moveTo>
                  <a:pt x="110775" y="312"/>
                </a:moveTo>
                <a:cubicBezTo>
                  <a:pt x="113607" y="312"/>
                  <a:pt x="116142" y="2015"/>
                  <a:pt x="117231" y="4629"/>
                </a:cubicBezTo>
                <a:cubicBezTo>
                  <a:pt x="118320" y="7223"/>
                  <a:pt x="117726" y="10233"/>
                  <a:pt x="115726" y="12234"/>
                </a:cubicBezTo>
                <a:lnTo>
                  <a:pt x="14595" y="113365"/>
                </a:lnTo>
                <a:cubicBezTo>
                  <a:pt x="13228" y="114731"/>
                  <a:pt x="11441" y="115414"/>
                  <a:pt x="9654" y="115414"/>
                </a:cubicBezTo>
                <a:cubicBezTo>
                  <a:pt x="7867" y="115414"/>
                  <a:pt x="6080" y="114731"/>
                  <a:pt x="4713" y="113365"/>
                </a:cubicBezTo>
                <a:cubicBezTo>
                  <a:pt x="1981" y="110632"/>
                  <a:pt x="1981" y="106216"/>
                  <a:pt x="4713" y="103483"/>
                </a:cubicBezTo>
                <a:lnTo>
                  <a:pt x="105825" y="2372"/>
                </a:lnTo>
                <a:cubicBezTo>
                  <a:pt x="107134" y="1063"/>
                  <a:pt x="108887" y="332"/>
                  <a:pt x="110703" y="332"/>
                </a:cubicBezTo>
                <a:cubicBezTo>
                  <a:pt x="110727" y="332"/>
                  <a:pt x="110751" y="332"/>
                  <a:pt x="110775" y="332"/>
                </a:cubicBezTo>
                <a:lnTo>
                  <a:pt x="110775" y="312"/>
                </a:lnTo>
                <a:close/>
                <a:moveTo>
                  <a:pt x="110858" y="0"/>
                </a:moveTo>
                <a:cubicBezTo>
                  <a:pt x="108972" y="0"/>
                  <a:pt x="107087" y="733"/>
                  <a:pt x="105666" y="2194"/>
                </a:cubicBezTo>
                <a:lnTo>
                  <a:pt x="4555" y="103305"/>
                </a:lnTo>
                <a:cubicBezTo>
                  <a:pt x="0" y="107860"/>
                  <a:pt x="3228" y="115662"/>
                  <a:pt x="9664" y="115662"/>
                </a:cubicBezTo>
                <a:cubicBezTo>
                  <a:pt x="11585" y="115662"/>
                  <a:pt x="13426" y="114890"/>
                  <a:pt x="14773" y="113543"/>
                </a:cubicBezTo>
                <a:lnTo>
                  <a:pt x="115904" y="12412"/>
                </a:lnTo>
                <a:cubicBezTo>
                  <a:pt x="118775" y="9600"/>
                  <a:pt x="118815" y="4966"/>
                  <a:pt x="115964" y="2114"/>
                </a:cubicBezTo>
                <a:cubicBezTo>
                  <a:pt x="114552" y="703"/>
                  <a:pt x="112705" y="0"/>
                  <a:pt x="1108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9"/>
          <p:cNvSpPr/>
          <p:nvPr/>
        </p:nvSpPr>
        <p:spPr>
          <a:xfrm>
            <a:off x="1657750" y="55700"/>
            <a:ext cx="436175" cy="422675"/>
          </a:xfrm>
          <a:custGeom>
            <a:avLst/>
            <a:gdLst/>
            <a:ahLst/>
            <a:cxnLst/>
            <a:rect l="l" t="t" r="r" b="b"/>
            <a:pathLst>
              <a:path w="17447" h="16907" extrusionOk="0">
                <a:moveTo>
                  <a:pt x="14407" y="0"/>
                </a:moveTo>
                <a:cubicBezTo>
                  <a:pt x="13694" y="0"/>
                  <a:pt x="12981" y="272"/>
                  <a:pt x="12437" y="817"/>
                </a:cubicBezTo>
                <a:lnTo>
                  <a:pt x="1090" y="12164"/>
                </a:lnTo>
                <a:cubicBezTo>
                  <a:pt x="1" y="13253"/>
                  <a:pt x="1" y="15015"/>
                  <a:pt x="1090" y="16104"/>
                </a:cubicBezTo>
                <a:cubicBezTo>
                  <a:pt x="1634" y="16639"/>
                  <a:pt x="2342" y="16906"/>
                  <a:pt x="3050" y="16906"/>
                </a:cubicBezTo>
                <a:cubicBezTo>
                  <a:pt x="3758" y="16906"/>
                  <a:pt x="4466" y="16639"/>
                  <a:pt x="5011" y="16104"/>
                </a:cubicBezTo>
                <a:lnTo>
                  <a:pt x="16377" y="4738"/>
                </a:lnTo>
                <a:cubicBezTo>
                  <a:pt x="17447" y="3649"/>
                  <a:pt x="17447" y="1906"/>
                  <a:pt x="16377" y="817"/>
                </a:cubicBezTo>
                <a:cubicBezTo>
                  <a:pt x="15833" y="272"/>
                  <a:pt x="15120" y="0"/>
                  <a:pt x="14407"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9"/>
          <p:cNvSpPr/>
          <p:nvPr/>
        </p:nvSpPr>
        <p:spPr>
          <a:xfrm>
            <a:off x="407225" y="-25125"/>
            <a:ext cx="1399075" cy="1679650"/>
          </a:xfrm>
          <a:custGeom>
            <a:avLst/>
            <a:gdLst/>
            <a:ahLst/>
            <a:cxnLst/>
            <a:rect l="l" t="t" r="r" b="b"/>
            <a:pathLst>
              <a:path w="55963" h="67186" extrusionOk="0">
                <a:moveTo>
                  <a:pt x="52913" y="0"/>
                </a:moveTo>
                <a:cubicBezTo>
                  <a:pt x="52202" y="0"/>
                  <a:pt x="51492" y="273"/>
                  <a:pt x="50952" y="822"/>
                </a:cubicBezTo>
                <a:lnTo>
                  <a:pt x="4555" y="47200"/>
                </a:lnTo>
                <a:cubicBezTo>
                  <a:pt x="3446" y="48289"/>
                  <a:pt x="3407" y="50031"/>
                  <a:pt x="4456" y="51160"/>
                </a:cubicBezTo>
                <a:cubicBezTo>
                  <a:pt x="4998" y="51732"/>
                  <a:pt x="5723" y="52019"/>
                  <a:pt x="6450" y="52019"/>
                </a:cubicBezTo>
                <a:cubicBezTo>
                  <a:pt x="7159" y="52019"/>
                  <a:pt x="7870" y="51747"/>
                  <a:pt x="8417" y="51200"/>
                </a:cubicBezTo>
                <a:lnTo>
                  <a:pt x="18061" y="41556"/>
                </a:lnTo>
                <a:cubicBezTo>
                  <a:pt x="18338" y="41279"/>
                  <a:pt x="18694" y="41140"/>
                  <a:pt x="19048" y="41140"/>
                </a:cubicBezTo>
                <a:cubicBezTo>
                  <a:pt x="19402" y="41140"/>
                  <a:pt x="19754" y="41279"/>
                  <a:pt x="20021" y="41556"/>
                </a:cubicBezTo>
                <a:cubicBezTo>
                  <a:pt x="20576" y="42091"/>
                  <a:pt x="20576" y="42962"/>
                  <a:pt x="20021" y="43516"/>
                </a:cubicBezTo>
                <a:lnTo>
                  <a:pt x="1090" y="62448"/>
                </a:lnTo>
                <a:cubicBezTo>
                  <a:pt x="1" y="63537"/>
                  <a:pt x="1" y="65299"/>
                  <a:pt x="1090" y="66368"/>
                </a:cubicBezTo>
                <a:cubicBezTo>
                  <a:pt x="1635" y="66913"/>
                  <a:pt x="2342" y="67185"/>
                  <a:pt x="3050" y="67185"/>
                </a:cubicBezTo>
                <a:cubicBezTo>
                  <a:pt x="3758" y="67185"/>
                  <a:pt x="4466" y="66913"/>
                  <a:pt x="5011" y="66368"/>
                </a:cubicBezTo>
                <a:lnTo>
                  <a:pt x="42972" y="28407"/>
                </a:lnTo>
                <a:cubicBezTo>
                  <a:pt x="44061" y="27318"/>
                  <a:pt x="44061" y="25555"/>
                  <a:pt x="42972" y="24466"/>
                </a:cubicBezTo>
                <a:cubicBezTo>
                  <a:pt x="42437" y="23932"/>
                  <a:pt x="41729" y="23664"/>
                  <a:pt x="41019" y="23664"/>
                </a:cubicBezTo>
                <a:cubicBezTo>
                  <a:pt x="40309" y="23664"/>
                  <a:pt x="39596" y="23932"/>
                  <a:pt x="39051" y="24466"/>
                </a:cubicBezTo>
                <a:lnTo>
                  <a:pt x="35408" y="28130"/>
                </a:lnTo>
                <a:cubicBezTo>
                  <a:pt x="35140" y="28397"/>
                  <a:pt x="34784" y="28531"/>
                  <a:pt x="34427" y="28531"/>
                </a:cubicBezTo>
                <a:cubicBezTo>
                  <a:pt x="34071" y="28531"/>
                  <a:pt x="33714" y="28397"/>
                  <a:pt x="33447" y="28130"/>
                </a:cubicBezTo>
                <a:cubicBezTo>
                  <a:pt x="32912" y="27575"/>
                  <a:pt x="32912" y="26704"/>
                  <a:pt x="33447" y="26169"/>
                </a:cubicBezTo>
                <a:lnTo>
                  <a:pt x="54814" y="4802"/>
                </a:lnTo>
                <a:cubicBezTo>
                  <a:pt x="55903" y="3733"/>
                  <a:pt x="55962" y="1971"/>
                  <a:pt x="54913" y="842"/>
                </a:cubicBezTo>
                <a:cubicBezTo>
                  <a:pt x="54364" y="283"/>
                  <a:pt x="53638" y="0"/>
                  <a:pt x="5291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9"/>
          <p:cNvSpPr/>
          <p:nvPr/>
        </p:nvSpPr>
        <p:spPr>
          <a:xfrm>
            <a:off x="-185350" y="452300"/>
            <a:ext cx="901025" cy="1172025"/>
          </a:xfrm>
          <a:custGeom>
            <a:avLst/>
            <a:gdLst/>
            <a:ahLst/>
            <a:cxnLst/>
            <a:rect l="l" t="t" r="r" b="b"/>
            <a:pathLst>
              <a:path w="36041" h="46881" extrusionOk="0">
                <a:moveTo>
                  <a:pt x="32605" y="0"/>
                </a:moveTo>
                <a:cubicBezTo>
                  <a:pt x="31891" y="0"/>
                  <a:pt x="31177" y="273"/>
                  <a:pt x="30635" y="815"/>
                </a:cubicBezTo>
                <a:lnTo>
                  <a:pt x="4099" y="27350"/>
                </a:lnTo>
                <a:cubicBezTo>
                  <a:pt x="2990" y="28419"/>
                  <a:pt x="2951" y="30182"/>
                  <a:pt x="4000" y="31311"/>
                </a:cubicBezTo>
                <a:cubicBezTo>
                  <a:pt x="4542" y="31882"/>
                  <a:pt x="5267" y="32170"/>
                  <a:pt x="5994" y="32170"/>
                </a:cubicBezTo>
                <a:cubicBezTo>
                  <a:pt x="6703" y="32170"/>
                  <a:pt x="7414" y="31897"/>
                  <a:pt x="7961" y="31350"/>
                </a:cubicBezTo>
                <a:lnTo>
                  <a:pt x="10436" y="28875"/>
                </a:lnTo>
                <a:cubicBezTo>
                  <a:pt x="10704" y="28608"/>
                  <a:pt x="11055" y="28474"/>
                  <a:pt x="11409" y="28474"/>
                </a:cubicBezTo>
                <a:cubicBezTo>
                  <a:pt x="11763" y="28474"/>
                  <a:pt x="12119" y="28608"/>
                  <a:pt x="12397" y="28875"/>
                </a:cubicBezTo>
                <a:cubicBezTo>
                  <a:pt x="12931" y="29410"/>
                  <a:pt x="12931" y="30301"/>
                  <a:pt x="12397" y="30835"/>
                </a:cubicBezTo>
                <a:lnTo>
                  <a:pt x="1089" y="42143"/>
                </a:lnTo>
                <a:cubicBezTo>
                  <a:pt x="0" y="43232"/>
                  <a:pt x="0" y="44974"/>
                  <a:pt x="1089" y="46063"/>
                </a:cubicBezTo>
                <a:cubicBezTo>
                  <a:pt x="1624" y="46608"/>
                  <a:pt x="2332" y="46880"/>
                  <a:pt x="3042" y="46880"/>
                </a:cubicBezTo>
                <a:cubicBezTo>
                  <a:pt x="3753" y="46880"/>
                  <a:pt x="4466" y="46608"/>
                  <a:pt x="5010" y="46063"/>
                </a:cubicBezTo>
                <a:lnTo>
                  <a:pt x="34952" y="16122"/>
                </a:lnTo>
                <a:cubicBezTo>
                  <a:pt x="36041" y="15053"/>
                  <a:pt x="36041" y="13290"/>
                  <a:pt x="34952" y="12201"/>
                </a:cubicBezTo>
                <a:cubicBezTo>
                  <a:pt x="34417" y="11657"/>
                  <a:pt x="33709" y="11384"/>
                  <a:pt x="32999" y="11384"/>
                </a:cubicBezTo>
                <a:cubicBezTo>
                  <a:pt x="32288" y="11384"/>
                  <a:pt x="31575" y="11657"/>
                  <a:pt x="31031" y="12201"/>
                </a:cubicBezTo>
                <a:lnTo>
                  <a:pt x="27783" y="15449"/>
                </a:lnTo>
                <a:cubicBezTo>
                  <a:pt x="27516" y="15726"/>
                  <a:pt x="27159" y="15865"/>
                  <a:pt x="26803" y="15865"/>
                </a:cubicBezTo>
                <a:cubicBezTo>
                  <a:pt x="26446" y="15865"/>
                  <a:pt x="26090" y="15726"/>
                  <a:pt x="25823" y="15449"/>
                </a:cubicBezTo>
                <a:cubicBezTo>
                  <a:pt x="25288" y="14914"/>
                  <a:pt x="25288" y="14043"/>
                  <a:pt x="25823" y="13488"/>
                </a:cubicBezTo>
                <a:lnTo>
                  <a:pt x="34496" y="4795"/>
                </a:lnTo>
                <a:cubicBezTo>
                  <a:pt x="35585" y="3726"/>
                  <a:pt x="35625" y="1963"/>
                  <a:pt x="34595" y="835"/>
                </a:cubicBezTo>
                <a:cubicBezTo>
                  <a:pt x="34048" y="278"/>
                  <a:pt x="33326" y="0"/>
                  <a:pt x="326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9"/>
          <p:cNvSpPr/>
          <p:nvPr/>
        </p:nvSpPr>
        <p:spPr>
          <a:xfrm>
            <a:off x="-723662" y="-1629150"/>
            <a:ext cx="2233750" cy="2220275"/>
          </a:xfrm>
          <a:custGeom>
            <a:avLst/>
            <a:gdLst/>
            <a:ahLst/>
            <a:cxnLst/>
            <a:rect l="l" t="t" r="r" b="b"/>
            <a:pathLst>
              <a:path w="89350" h="88811" extrusionOk="0">
                <a:moveTo>
                  <a:pt x="86306" y="0"/>
                </a:moveTo>
                <a:cubicBezTo>
                  <a:pt x="85597" y="0"/>
                  <a:pt x="84886" y="273"/>
                  <a:pt x="84339" y="820"/>
                </a:cubicBezTo>
                <a:lnTo>
                  <a:pt x="59289" y="25909"/>
                </a:lnTo>
                <a:cubicBezTo>
                  <a:pt x="58180" y="26979"/>
                  <a:pt x="58141" y="28741"/>
                  <a:pt x="59190" y="29870"/>
                </a:cubicBezTo>
                <a:cubicBezTo>
                  <a:pt x="59730" y="30429"/>
                  <a:pt x="60450" y="30712"/>
                  <a:pt x="61175" y="30712"/>
                </a:cubicBezTo>
                <a:cubicBezTo>
                  <a:pt x="61886" y="30712"/>
                  <a:pt x="62601" y="30439"/>
                  <a:pt x="63151" y="29890"/>
                </a:cubicBezTo>
                <a:lnTo>
                  <a:pt x="64477" y="28563"/>
                </a:lnTo>
                <a:cubicBezTo>
                  <a:pt x="64755" y="28286"/>
                  <a:pt x="65111" y="28147"/>
                  <a:pt x="65465" y="28147"/>
                </a:cubicBezTo>
                <a:cubicBezTo>
                  <a:pt x="65819" y="28147"/>
                  <a:pt x="66170" y="28286"/>
                  <a:pt x="66438" y="28563"/>
                </a:cubicBezTo>
                <a:cubicBezTo>
                  <a:pt x="66992" y="29098"/>
                  <a:pt x="66992" y="29969"/>
                  <a:pt x="66438" y="30523"/>
                </a:cubicBezTo>
                <a:lnTo>
                  <a:pt x="43903" y="53059"/>
                </a:lnTo>
                <a:cubicBezTo>
                  <a:pt x="43635" y="53326"/>
                  <a:pt x="43279" y="53460"/>
                  <a:pt x="42922" y="53460"/>
                </a:cubicBezTo>
                <a:cubicBezTo>
                  <a:pt x="42566" y="53460"/>
                  <a:pt x="42210" y="53326"/>
                  <a:pt x="41942" y="53059"/>
                </a:cubicBezTo>
                <a:cubicBezTo>
                  <a:pt x="41408" y="52524"/>
                  <a:pt x="41408" y="51633"/>
                  <a:pt x="41942" y="51098"/>
                </a:cubicBezTo>
                <a:lnTo>
                  <a:pt x="42913" y="50128"/>
                </a:lnTo>
                <a:cubicBezTo>
                  <a:pt x="44021" y="49059"/>
                  <a:pt x="44061" y="47296"/>
                  <a:pt x="43012" y="46167"/>
                </a:cubicBezTo>
                <a:cubicBezTo>
                  <a:pt x="42472" y="45598"/>
                  <a:pt x="41751" y="45316"/>
                  <a:pt x="41027" y="45316"/>
                </a:cubicBezTo>
                <a:cubicBezTo>
                  <a:pt x="40315" y="45316"/>
                  <a:pt x="39601" y="45588"/>
                  <a:pt x="39051" y="46128"/>
                </a:cubicBezTo>
                <a:lnTo>
                  <a:pt x="1090" y="84089"/>
                </a:lnTo>
                <a:cubicBezTo>
                  <a:pt x="1" y="85198"/>
                  <a:pt x="1" y="86980"/>
                  <a:pt x="1129" y="88050"/>
                </a:cubicBezTo>
                <a:cubicBezTo>
                  <a:pt x="1676" y="88558"/>
                  <a:pt x="2366" y="88810"/>
                  <a:pt x="3054" y="88810"/>
                </a:cubicBezTo>
                <a:cubicBezTo>
                  <a:pt x="3787" y="88810"/>
                  <a:pt x="4518" y="88523"/>
                  <a:pt x="5070" y="87951"/>
                </a:cubicBezTo>
                <a:lnTo>
                  <a:pt x="35685" y="57336"/>
                </a:lnTo>
                <a:cubicBezTo>
                  <a:pt x="35962" y="57069"/>
                  <a:pt x="36318" y="56935"/>
                  <a:pt x="36672" y="56935"/>
                </a:cubicBezTo>
                <a:cubicBezTo>
                  <a:pt x="37026" y="56935"/>
                  <a:pt x="37378" y="57069"/>
                  <a:pt x="37645" y="57336"/>
                </a:cubicBezTo>
                <a:cubicBezTo>
                  <a:pt x="38200" y="57871"/>
                  <a:pt x="38200" y="58762"/>
                  <a:pt x="37645" y="59296"/>
                </a:cubicBezTo>
                <a:lnTo>
                  <a:pt x="31328" y="65633"/>
                </a:lnTo>
                <a:cubicBezTo>
                  <a:pt x="30219" y="66703"/>
                  <a:pt x="30180" y="68465"/>
                  <a:pt x="31229" y="69594"/>
                </a:cubicBezTo>
                <a:cubicBezTo>
                  <a:pt x="31771" y="70166"/>
                  <a:pt x="32496" y="70453"/>
                  <a:pt x="33223" y="70453"/>
                </a:cubicBezTo>
                <a:cubicBezTo>
                  <a:pt x="33931" y="70453"/>
                  <a:pt x="34642" y="70180"/>
                  <a:pt x="35190" y="69633"/>
                </a:cubicBezTo>
                <a:lnTo>
                  <a:pt x="36318" y="68505"/>
                </a:lnTo>
                <a:cubicBezTo>
                  <a:pt x="36589" y="68224"/>
                  <a:pt x="36953" y="68078"/>
                  <a:pt x="37325" y="68078"/>
                </a:cubicBezTo>
                <a:cubicBezTo>
                  <a:pt x="37635" y="68078"/>
                  <a:pt x="37950" y="68179"/>
                  <a:pt x="38219" y="68386"/>
                </a:cubicBezTo>
                <a:cubicBezTo>
                  <a:pt x="38853" y="68901"/>
                  <a:pt x="38893" y="69851"/>
                  <a:pt x="38318" y="70425"/>
                </a:cubicBezTo>
                <a:lnTo>
                  <a:pt x="28714" y="80010"/>
                </a:lnTo>
                <a:cubicBezTo>
                  <a:pt x="27605" y="81079"/>
                  <a:pt x="27566" y="82842"/>
                  <a:pt x="28615" y="83970"/>
                </a:cubicBezTo>
                <a:cubicBezTo>
                  <a:pt x="29155" y="84540"/>
                  <a:pt x="29875" y="84822"/>
                  <a:pt x="30600" y="84822"/>
                </a:cubicBezTo>
                <a:cubicBezTo>
                  <a:pt x="31311" y="84822"/>
                  <a:pt x="32026" y="84550"/>
                  <a:pt x="32576" y="84010"/>
                </a:cubicBezTo>
                <a:lnTo>
                  <a:pt x="78953" y="37613"/>
                </a:lnTo>
                <a:cubicBezTo>
                  <a:pt x="80062" y="36524"/>
                  <a:pt x="80102" y="34781"/>
                  <a:pt x="79052" y="33652"/>
                </a:cubicBezTo>
                <a:cubicBezTo>
                  <a:pt x="78510" y="33080"/>
                  <a:pt x="77785" y="32793"/>
                  <a:pt x="77058" y="32793"/>
                </a:cubicBezTo>
                <a:cubicBezTo>
                  <a:pt x="76350" y="32793"/>
                  <a:pt x="75639" y="33066"/>
                  <a:pt x="75091" y="33613"/>
                </a:cubicBezTo>
                <a:lnTo>
                  <a:pt x="65487" y="43237"/>
                </a:lnTo>
                <a:cubicBezTo>
                  <a:pt x="65206" y="43518"/>
                  <a:pt x="64837" y="43663"/>
                  <a:pt x="64466" y="43663"/>
                </a:cubicBezTo>
                <a:cubicBezTo>
                  <a:pt x="64157" y="43663"/>
                  <a:pt x="63847" y="43562"/>
                  <a:pt x="63586" y="43355"/>
                </a:cubicBezTo>
                <a:cubicBezTo>
                  <a:pt x="62953" y="42841"/>
                  <a:pt x="62913" y="41890"/>
                  <a:pt x="63487" y="41316"/>
                </a:cubicBezTo>
                <a:lnTo>
                  <a:pt x="84022" y="20761"/>
                </a:lnTo>
                <a:cubicBezTo>
                  <a:pt x="85131" y="19691"/>
                  <a:pt x="85171" y="17929"/>
                  <a:pt x="84141" y="16800"/>
                </a:cubicBezTo>
                <a:cubicBezTo>
                  <a:pt x="83589" y="16238"/>
                  <a:pt x="82859" y="15956"/>
                  <a:pt x="82132" y="15956"/>
                </a:cubicBezTo>
                <a:cubicBezTo>
                  <a:pt x="81424" y="15956"/>
                  <a:pt x="80718" y="16224"/>
                  <a:pt x="80181" y="16761"/>
                </a:cubicBezTo>
                <a:lnTo>
                  <a:pt x="79705" y="17236"/>
                </a:lnTo>
                <a:cubicBezTo>
                  <a:pt x="79438" y="17503"/>
                  <a:pt x="79082" y="17637"/>
                  <a:pt x="78725" y="17637"/>
                </a:cubicBezTo>
                <a:cubicBezTo>
                  <a:pt x="78369" y="17637"/>
                  <a:pt x="78012" y="17503"/>
                  <a:pt x="77745" y="17236"/>
                </a:cubicBezTo>
                <a:cubicBezTo>
                  <a:pt x="77210" y="16701"/>
                  <a:pt x="77210" y="15810"/>
                  <a:pt x="77745" y="15276"/>
                </a:cubicBezTo>
                <a:lnTo>
                  <a:pt x="88201" y="4820"/>
                </a:lnTo>
                <a:cubicBezTo>
                  <a:pt x="89310" y="3750"/>
                  <a:pt x="89349" y="1988"/>
                  <a:pt x="88300" y="859"/>
                </a:cubicBezTo>
                <a:cubicBezTo>
                  <a:pt x="87758" y="287"/>
                  <a:pt x="87033" y="0"/>
                  <a:pt x="863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9"/>
          <p:cNvSpPr/>
          <p:nvPr/>
        </p:nvSpPr>
        <p:spPr>
          <a:xfrm>
            <a:off x="2040925" y="-164625"/>
            <a:ext cx="594600" cy="581500"/>
          </a:xfrm>
          <a:custGeom>
            <a:avLst/>
            <a:gdLst/>
            <a:ahLst/>
            <a:cxnLst/>
            <a:rect l="l" t="t" r="r" b="b"/>
            <a:pathLst>
              <a:path w="23784" h="23260" extrusionOk="0">
                <a:moveTo>
                  <a:pt x="20741" y="1"/>
                </a:moveTo>
                <a:cubicBezTo>
                  <a:pt x="20031" y="1"/>
                  <a:pt x="19318" y="273"/>
                  <a:pt x="18774" y="818"/>
                </a:cubicBezTo>
                <a:lnTo>
                  <a:pt x="1070" y="18521"/>
                </a:lnTo>
                <a:cubicBezTo>
                  <a:pt x="1" y="19610"/>
                  <a:pt x="1" y="21353"/>
                  <a:pt x="1070" y="22442"/>
                </a:cubicBezTo>
                <a:cubicBezTo>
                  <a:pt x="1615" y="22987"/>
                  <a:pt x="2328" y="23259"/>
                  <a:pt x="3041" y="23259"/>
                </a:cubicBezTo>
                <a:cubicBezTo>
                  <a:pt x="3753" y="23259"/>
                  <a:pt x="4466" y="22987"/>
                  <a:pt x="5011" y="22442"/>
                </a:cubicBezTo>
                <a:lnTo>
                  <a:pt x="22694" y="4739"/>
                </a:lnTo>
                <a:cubicBezTo>
                  <a:pt x="23784" y="3650"/>
                  <a:pt x="23784" y="1907"/>
                  <a:pt x="22694" y="818"/>
                </a:cubicBezTo>
                <a:cubicBezTo>
                  <a:pt x="22160" y="273"/>
                  <a:pt x="21452" y="1"/>
                  <a:pt x="2074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9"/>
          <p:cNvSpPr/>
          <p:nvPr/>
        </p:nvSpPr>
        <p:spPr>
          <a:xfrm>
            <a:off x="69988" y="2561175"/>
            <a:ext cx="307950" cy="294950"/>
          </a:xfrm>
          <a:custGeom>
            <a:avLst/>
            <a:gdLst/>
            <a:ahLst/>
            <a:cxnLst/>
            <a:rect l="l" t="t" r="r" b="b"/>
            <a:pathLst>
              <a:path w="12318" h="11798" extrusionOk="0">
                <a:moveTo>
                  <a:pt x="9280" y="0"/>
                </a:moveTo>
                <a:cubicBezTo>
                  <a:pt x="8570" y="0"/>
                  <a:pt x="7862" y="268"/>
                  <a:pt x="7327" y="802"/>
                </a:cubicBezTo>
                <a:lnTo>
                  <a:pt x="1069" y="7060"/>
                </a:lnTo>
                <a:cubicBezTo>
                  <a:pt x="0" y="8129"/>
                  <a:pt x="0" y="9892"/>
                  <a:pt x="1069" y="10981"/>
                </a:cubicBezTo>
                <a:cubicBezTo>
                  <a:pt x="1614" y="11525"/>
                  <a:pt x="2327" y="11798"/>
                  <a:pt x="3037" y="11798"/>
                </a:cubicBezTo>
                <a:cubicBezTo>
                  <a:pt x="3748" y="11798"/>
                  <a:pt x="4456" y="11525"/>
                  <a:pt x="4990" y="10981"/>
                </a:cubicBezTo>
                <a:lnTo>
                  <a:pt x="11248" y="4723"/>
                </a:lnTo>
                <a:cubicBezTo>
                  <a:pt x="12317" y="3654"/>
                  <a:pt x="12317" y="1891"/>
                  <a:pt x="11248" y="802"/>
                </a:cubicBezTo>
                <a:cubicBezTo>
                  <a:pt x="10703" y="268"/>
                  <a:pt x="9990" y="0"/>
                  <a:pt x="92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9"/>
          <p:cNvSpPr/>
          <p:nvPr/>
        </p:nvSpPr>
        <p:spPr>
          <a:xfrm>
            <a:off x="-73625" y="1745725"/>
            <a:ext cx="436175" cy="422550"/>
          </a:xfrm>
          <a:custGeom>
            <a:avLst/>
            <a:gdLst/>
            <a:ahLst/>
            <a:cxnLst/>
            <a:rect l="l" t="t" r="r" b="b"/>
            <a:pathLst>
              <a:path w="17447" h="16902" extrusionOk="0">
                <a:moveTo>
                  <a:pt x="14390" y="0"/>
                </a:moveTo>
                <a:cubicBezTo>
                  <a:pt x="13679" y="0"/>
                  <a:pt x="12972" y="272"/>
                  <a:pt x="12437" y="817"/>
                </a:cubicBezTo>
                <a:lnTo>
                  <a:pt x="1090" y="12164"/>
                </a:lnTo>
                <a:cubicBezTo>
                  <a:pt x="1" y="13253"/>
                  <a:pt x="1" y="14996"/>
                  <a:pt x="1090" y="16085"/>
                </a:cubicBezTo>
                <a:cubicBezTo>
                  <a:pt x="1625" y="16629"/>
                  <a:pt x="2333" y="16902"/>
                  <a:pt x="3043" y="16902"/>
                </a:cubicBezTo>
                <a:cubicBezTo>
                  <a:pt x="3753" y="16902"/>
                  <a:pt x="4466" y="16629"/>
                  <a:pt x="5011" y="16085"/>
                </a:cubicBezTo>
                <a:lnTo>
                  <a:pt x="16358" y="4738"/>
                </a:lnTo>
                <a:cubicBezTo>
                  <a:pt x="17447" y="3649"/>
                  <a:pt x="17447" y="1886"/>
                  <a:pt x="16358" y="817"/>
                </a:cubicBezTo>
                <a:cubicBezTo>
                  <a:pt x="15813" y="272"/>
                  <a:pt x="15100" y="0"/>
                  <a:pt x="14390"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9"/>
          <p:cNvSpPr/>
          <p:nvPr/>
        </p:nvSpPr>
        <p:spPr>
          <a:xfrm>
            <a:off x="854275" y="24000"/>
            <a:ext cx="595075" cy="581475"/>
          </a:xfrm>
          <a:custGeom>
            <a:avLst/>
            <a:gdLst/>
            <a:ahLst/>
            <a:cxnLst/>
            <a:rect l="l" t="t" r="r" b="b"/>
            <a:pathLst>
              <a:path w="23803" h="23259" extrusionOk="0">
                <a:moveTo>
                  <a:pt x="20753" y="1"/>
                </a:moveTo>
                <a:cubicBezTo>
                  <a:pt x="20045" y="1"/>
                  <a:pt x="19337" y="273"/>
                  <a:pt x="18793" y="818"/>
                </a:cubicBezTo>
                <a:lnTo>
                  <a:pt x="1090" y="18521"/>
                </a:lnTo>
                <a:cubicBezTo>
                  <a:pt x="0" y="19590"/>
                  <a:pt x="0" y="21353"/>
                  <a:pt x="1090" y="22442"/>
                </a:cubicBezTo>
                <a:cubicBezTo>
                  <a:pt x="1634" y="22986"/>
                  <a:pt x="2342" y="23259"/>
                  <a:pt x="3050" y="23259"/>
                </a:cubicBezTo>
                <a:cubicBezTo>
                  <a:pt x="3758" y="23259"/>
                  <a:pt x="4466" y="22986"/>
                  <a:pt x="5010" y="22442"/>
                </a:cubicBezTo>
                <a:lnTo>
                  <a:pt x="22714" y="4738"/>
                </a:lnTo>
                <a:cubicBezTo>
                  <a:pt x="23803" y="3649"/>
                  <a:pt x="23803" y="1887"/>
                  <a:pt x="22714" y="818"/>
                </a:cubicBezTo>
                <a:cubicBezTo>
                  <a:pt x="22169" y="273"/>
                  <a:pt x="21461" y="1"/>
                  <a:pt x="20753"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9"/>
          <p:cNvSpPr/>
          <p:nvPr/>
        </p:nvSpPr>
        <p:spPr>
          <a:xfrm>
            <a:off x="-412100" y="650250"/>
            <a:ext cx="594600" cy="581475"/>
          </a:xfrm>
          <a:custGeom>
            <a:avLst/>
            <a:gdLst/>
            <a:ahLst/>
            <a:cxnLst/>
            <a:rect l="l" t="t" r="r" b="b"/>
            <a:pathLst>
              <a:path w="23784" h="23259" extrusionOk="0">
                <a:moveTo>
                  <a:pt x="20744" y="1"/>
                </a:moveTo>
                <a:cubicBezTo>
                  <a:pt x="20031" y="1"/>
                  <a:pt x="19318" y="273"/>
                  <a:pt x="18773" y="818"/>
                </a:cubicBezTo>
                <a:lnTo>
                  <a:pt x="1070" y="18521"/>
                </a:lnTo>
                <a:cubicBezTo>
                  <a:pt x="1" y="19610"/>
                  <a:pt x="1" y="21353"/>
                  <a:pt x="1070" y="22442"/>
                </a:cubicBezTo>
                <a:cubicBezTo>
                  <a:pt x="1615" y="22987"/>
                  <a:pt x="2328" y="23259"/>
                  <a:pt x="3040" y="23259"/>
                </a:cubicBezTo>
                <a:cubicBezTo>
                  <a:pt x="3753" y="23259"/>
                  <a:pt x="4466" y="22987"/>
                  <a:pt x="5011" y="22442"/>
                </a:cubicBezTo>
                <a:lnTo>
                  <a:pt x="22714" y="4739"/>
                </a:lnTo>
                <a:cubicBezTo>
                  <a:pt x="23784" y="3650"/>
                  <a:pt x="23784" y="1907"/>
                  <a:pt x="22714" y="818"/>
                </a:cubicBezTo>
                <a:cubicBezTo>
                  <a:pt x="22170" y="273"/>
                  <a:pt x="21457" y="1"/>
                  <a:pt x="207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9"/>
          <p:cNvSpPr/>
          <p:nvPr/>
        </p:nvSpPr>
        <p:spPr>
          <a:xfrm>
            <a:off x="6374325" y="3315325"/>
            <a:ext cx="3322986" cy="3234777"/>
          </a:xfrm>
          <a:custGeom>
            <a:avLst/>
            <a:gdLst/>
            <a:ahLst/>
            <a:cxnLst/>
            <a:rect l="l" t="t" r="r" b="b"/>
            <a:pathLst>
              <a:path w="118816" h="115662" extrusionOk="0">
                <a:moveTo>
                  <a:pt x="110775" y="312"/>
                </a:moveTo>
                <a:cubicBezTo>
                  <a:pt x="113607" y="312"/>
                  <a:pt x="116142" y="2015"/>
                  <a:pt x="117231" y="4629"/>
                </a:cubicBezTo>
                <a:cubicBezTo>
                  <a:pt x="118320" y="7223"/>
                  <a:pt x="117726" y="10233"/>
                  <a:pt x="115726" y="12234"/>
                </a:cubicBezTo>
                <a:lnTo>
                  <a:pt x="14595" y="113365"/>
                </a:lnTo>
                <a:cubicBezTo>
                  <a:pt x="13228" y="114731"/>
                  <a:pt x="11441" y="115414"/>
                  <a:pt x="9654" y="115414"/>
                </a:cubicBezTo>
                <a:cubicBezTo>
                  <a:pt x="7867" y="115414"/>
                  <a:pt x="6080" y="114731"/>
                  <a:pt x="4713" y="113365"/>
                </a:cubicBezTo>
                <a:cubicBezTo>
                  <a:pt x="1981" y="110632"/>
                  <a:pt x="1981" y="106216"/>
                  <a:pt x="4713" y="103483"/>
                </a:cubicBezTo>
                <a:lnTo>
                  <a:pt x="105825" y="2372"/>
                </a:lnTo>
                <a:cubicBezTo>
                  <a:pt x="107134" y="1063"/>
                  <a:pt x="108887" y="332"/>
                  <a:pt x="110703" y="332"/>
                </a:cubicBezTo>
                <a:cubicBezTo>
                  <a:pt x="110727" y="332"/>
                  <a:pt x="110751" y="332"/>
                  <a:pt x="110775" y="332"/>
                </a:cubicBezTo>
                <a:lnTo>
                  <a:pt x="110775" y="312"/>
                </a:lnTo>
                <a:close/>
                <a:moveTo>
                  <a:pt x="110858" y="0"/>
                </a:moveTo>
                <a:cubicBezTo>
                  <a:pt x="108972" y="0"/>
                  <a:pt x="107087" y="733"/>
                  <a:pt x="105666" y="2194"/>
                </a:cubicBezTo>
                <a:lnTo>
                  <a:pt x="4555" y="103305"/>
                </a:lnTo>
                <a:cubicBezTo>
                  <a:pt x="0" y="107860"/>
                  <a:pt x="3228" y="115662"/>
                  <a:pt x="9664" y="115662"/>
                </a:cubicBezTo>
                <a:cubicBezTo>
                  <a:pt x="11585" y="115662"/>
                  <a:pt x="13426" y="114890"/>
                  <a:pt x="14773" y="113543"/>
                </a:cubicBezTo>
                <a:lnTo>
                  <a:pt x="115904" y="12412"/>
                </a:lnTo>
                <a:cubicBezTo>
                  <a:pt x="118775" y="9600"/>
                  <a:pt x="118815" y="4966"/>
                  <a:pt x="115964" y="2114"/>
                </a:cubicBezTo>
                <a:cubicBezTo>
                  <a:pt x="114552" y="703"/>
                  <a:pt x="112705" y="0"/>
                  <a:pt x="1108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9"/>
          <p:cNvSpPr/>
          <p:nvPr/>
        </p:nvSpPr>
        <p:spPr>
          <a:xfrm>
            <a:off x="8278922" y="4543917"/>
            <a:ext cx="487949" cy="472847"/>
          </a:xfrm>
          <a:custGeom>
            <a:avLst/>
            <a:gdLst/>
            <a:ahLst/>
            <a:cxnLst/>
            <a:rect l="l" t="t" r="r" b="b"/>
            <a:pathLst>
              <a:path w="17447" h="16907" extrusionOk="0">
                <a:moveTo>
                  <a:pt x="14407" y="0"/>
                </a:moveTo>
                <a:cubicBezTo>
                  <a:pt x="13694" y="0"/>
                  <a:pt x="12981" y="272"/>
                  <a:pt x="12437" y="817"/>
                </a:cubicBezTo>
                <a:lnTo>
                  <a:pt x="1090" y="12164"/>
                </a:lnTo>
                <a:cubicBezTo>
                  <a:pt x="1" y="13253"/>
                  <a:pt x="1" y="15015"/>
                  <a:pt x="1090" y="16104"/>
                </a:cubicBezTo>
                <a:cubicBezTo>
                  <a:pt x="1634" y="16639"/>
                  <a:pt x="2342" y="16906"/>
                  <a:pt x="3050" y="16906"/>
                </a:cubicBezTo>
                <a:cubicBezTo>
                  <a:pt x="3758" y="16906"/>
                  <a:pt x="4466" y="16639"/>
                  <a:pt x="5011" y="16104"/>
                </a:cubicBezTo>
                <a:lnTo>
                  <a:pt x="16377" y="4738"/>
                </a:lnTo>
                <a:cubicBezTo>
                  <a:pt x="17447" y="3649"/>
                  <a:pt x="17447" y="1906"/>
                  <a:pt x="16377" y="817"/>
                </a:cubicBezTo>
                <a:cubicBezTo>
                  <a:pt x="15833" y="272"/>
                  <a:pt x="15120" y="0"/>
                  <a:pt x="1440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9"/>
          <p:cNvSpPr/>
          <p:nvPr/>
        </p:nvSpPr>
        <p:spPr>
          <a:xfrm>
            <a:off x="6877475" y="4219272"/>
            <a:ext cx="1205585" cy="1122146"/>
          </a:xfrm>
          <a:custGeom>
            <a:avLst/>
            <a:gdLst/>
            <a:ahLst/>
            <a:cxnLst/>
            <a:rect l="l" t="t" r="r" b="b"/>
            <a:pathLst>
              <a:path w="40774" h="37952" extrusionOk="0">
                <a:moveTo>
                  <a:pt x="34932" y="208"/>
                </a:moveTo>
                <a:cubicBezTo>
                  <a:pt x="38833" y="208"/>
                  <a:pt x="40774" y="4921"/>
                  <a:pt x="38021" y="7674"/>
                </a:cubicBezTo>
                <a:lnTo>
                  <a:pt x="9288" y="36427"/>
                </a:lnTo>
                <a:cubicBezTo>
                  <a:pt x="8450" y="37207"/>
                  <a:pt x="7383" y="37594"/>
                  <a:pt x="6316" y="37594"/>
                </a:cubicBezTo>
                <a:cubicBezTo>
                  <a:pt x="5189" y="37594"/>
                  <a:pt x="4063" y="37163"/>
                  <a:pt x="3209" y="36308"/>
                </a:cubicBezTo>
                <a:cubicBezTo>
                  <a:pt x="1545" y="34645"/>
                  <a:pt x="1486" y="31952"/>
                  <a:pt x="3090" y="30229"/>
                </a:cubicBezTo>
                <a:lnTo>
                  <a:pt x="31823" y="1496"/>
                </a:lnTo>
                <a:cubicBezTo>
                  <a:pt x="32655" y="664"/>
                  <a:pt x="33764" y="208"/>
                  <a:pt x="34932" y="208"/>
                </a:cubicBezTo>
                <a:close/>
                <a:moveTo>
                  <a:pt x="34900" y="0"/>
                </a:moveTo>
                <a:cubicBezTo>
                  <a:pt x="33731" y="0"/>
                  <a:pt x="32561" y="441"/>
                  <a:pt x="31665" y="1317"/>
                </a:cubicBezTo>
                <a:lnTo>
                  <a:pt x="2931" y="30051"/>
                </a:lnTo>
                <a:cubicBezTo>
                  <a:pt x="1" y="32962"/>
                  <a:pt x="2060" y="37952"/>
                  <a:pt x="6199" y="37952"/>
                </a:cubicBezTo>
                <a:cubicBezTo>
                  <a:pt x="7427" y="37952"/>
                  <a:pt x="8595" y="37477"/>
                  <a:pt x="9466" y="36605"/>
                </a:cubicBezTo>
                <a:lnTo>
                  <a:pt x="38200" y="7872"/>
                </a:lnTo>
                <a:cubicBezTo>
                  <a:pt x="39962" y="6050"/>
                  <a:pt x="39962" y="3139"/>
                  <a:pt x="38160" y="1357"/>
                </a:cubicBezTo>
                <a:cubicBezTo>
                  <a:pt x="37264" y="451"/>
                  <a:pt x="36082" y="0"/>
                  <a:pt x="3490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9"/>
          <p:cNvSpPr/>
          <p:nvPr/>
        </p:nvSpPr>
        <p:spPr>
          <a:xfrm>
            <a:off x="8778963" y="2794318"/>
            <a:ext cx="582599" cy="564400"/>
          </a:xfrm>
          <a:custGeom>
            <a:avLst/>
            <a:gdLst/>
            <a:ahLst/>
            <a:cxnLst/>
            <a:rect l="l" t="t" r="r" b="b"/>
            <a:pathLst>
              <a:path w="17447" h="16902" extrusionOk="0">
                <a:moveTo>
                  <a:pt x="14390" y="0"/>
                </a:moveTo>
                <a:cubicBezTo>
                  <a:pt x="13679" y="0"/>
                  <a:pt x="12972" y="272"/>
                  <a:pt x="12437" y="817"/>
                </a:cubicBezTo>
                <a:lnTo>
                  <a:pt x="1090" y="12164"/>
                </a:lnTo>
                <a:cubicBezTo>
                  <a:pt x="1" y="13253"/>
                  <a:pt x="1" y="14996"/>
                  <a:pt x="1090" y="16085"/>
                </a:cubicBezTo>
                <a:cubicBezTo>
                  <a:pt x="1625" y="16629"/>
                  <a:pt x="2333" y="16902"/>
                  <a:pt x="3043" y="16902"/>
                </a:cubicBezTo>
                <a:cubicBezTo>
                  <a:pt x="3753" y="16902"/>
                  <a:pt x="4466" y="16629"/>
                  <a:pt x="5011" y="16085"/>
                </a:cubicBezTo>
                <a:lnTo>
                  <a:pt x="16358" y="4738"/>
                </a:lnTo>
                <a:cubicBezTo>
                  <a:pt x="17447" y="3649"/>
                  <a:pt x="17447" y="1886"/>
                  <a:pt x="16358" y="817"/>
                </a:cubicBezTo>
                <a:cubicBezTo>
                  <a:pt x="15813" y="272"/>
                  <a:pt x="15100" y="0"/>
                  <a:pt x="1439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9"/>
          <p:cNvSpPr/>
          <p:nvPr/>
        </p:nvSpPr>
        <p:spPr>
          <a:xfrm>
            <a:off x="8711443" y="3671220"/>
            <a:ext cx="364774" cy="348719"/>
          </a:xfrm>
          <a:custGeom>
            <a:avLst/>
            <a:gdLst/>
            <a:ahLst/>
            <a:cxnLst/>
            <a:rect l="l" t="t" r="r" b="b"/>
            <a:pathLst>
              <a:path w="12337" h="11794" extrusionOk="0">
                <a:moveTo>
                  <a:pt x="9280" y="1"/>
                </a:moveTo>
                <a:cubicBezTo>
                  <a:pt x="8570" y="1"/>
                  <a:pt x="7862" y="273"/>
                  <a:pt x="7327" y="818"/>
                </a:cubicBezTo>
                <a:lnTo>
                  <a:pt x="1069" y="7055"/>
                </a:lnTo>
                <a:cubicBezTo>
                  <a:pt x="0" y="8125"/>
                  <a:pt x="0" y="9887"/>
                  <a:pt x="1069" y="10976"/>
                </a:cubicBezTo>
                <a:cubicBezTo>
                  <a:pt x="1614" y="11521"/>
                  <a:pt x="2327" y="11793"/>
                  <a:pt x="3040" y="11793"/>
                </a:cubicBezTo>
                <a:cubicBezTo>
                  <a:pt x="3753" y="11793"/>
                  <a:pt x="4466" y="11521"/>
                  <a:pt x="5010" y="10976"/>
                </a:cubicBezTo>
                <a:lnTo>
                  <a:pt x="11248" y="4738"/>
                </a:lnTo>
                <a:cubicBezTo>
                  <a:pt x="12337" y="3649"/>
                  <a:pt x="12337" y="1887"/>
                  <a:pt x="11248" y="818"/>
                </a:cubicBezTo>
                <a:cubicBezTo>
                  <a:pt x="10703" y="273"/>
                  <a:pt x="9990" y="1"/>
                  <a:pt x="92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9"/>
          <p:cNvSpPr/>
          <p:nvPr/>
        </p:nvSpPr>
        <p:spPr>
          <a:xfrm>
            <a:off x="8267709" y="3119007"/>
            <a:ext cx="1093837" cy="1093417"/>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9"/>
          <p:cNvSpPr/>
          <p:nvPr/>
        </p:nvSpPr>
        <p:spPr>
          <a:xfrm>
            <a:off x="8555167" y="2983416"/>
            <a:ext cx="180362" cy="163834"/>
          </a:xfrm>
          <a:custGeom>
            <a:avLst/>
            <a:gdLst/>
            <a:ahLst/>
            <a:cxnLst/>
            <a:rect l="l" t="t" r="r" b="b"/>
            <a:pathLst>
              <a:path w="6100" h="5541" extrusionOk="0">
                <a:moveTo>
                  <a:pt x="3043" y="0"/>
                </a:moveTo>
                <a:cubicBezTo>
                  <a:pt x="2332" y="0"/>
                  <a:pt x="1624" y="273"/>
                  <a:pt x="1090" y="817"/>
                </a:cubicBezTo>
                <a:cubicBezTo>
                  <a:pt x="1" y="1887"/>
                  <a:pt x="1" y="3649"/>
                  <a:pt x="1090" y="4738"/>
                </a:cubicBezTo>
                <a:cubicBezTo>
                  <a:pt x="1624" y="5273"/>
                  <a:pt x="2332" y="5540"/>
                  <a:pt x="3043" y="5540"/>
                </a:cubicBezTo>
                <a:cubicBezTo>
                  <a:pt x="3753" y="5540"/>
                  <a:pt x="4466" y="5273"/>
                  <a:pt x="5011" y="4738"/>
                </a:cubicBezTo>
                <a:cubicBezTo>
                  <a:pt x="6100" y="3649"/>
                  <a:pt x="6100" y="1887"/>
                  <a:pt x="5011" y="817"/>
                </a:cubicBezTo>
                <a:cubicBezTo>
                  <a:pt x="4466" y="273"/>
                  <a:pt x="3753" y="0"/>
                  <a:pt x="3043" y="0"/>
                </a:cubicBezTo>
                <a:close/>
              </a:path>
            </a:pathLst>
          </a:custGeom>
          <a:solidFill>
            <a:schemeClr val="dk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37"/>
        <p:cNvGrpSpPr/>
        <p:nvPr/>
      </p:nvGrpSpPr>
      <p:grpSpPr>
        <a:xfrm>
          <a:off x="0" y="0"/>
          <a:ext cx="0" cy="0"/>
          <a:chOff x="0" y="0"/>
          <a:chExt cx="0" cy="0"/>
        </a:xfrm>
      </p:grpSpPr>
      <p:sp>
        <p:nvSpPr>
          <p:cNvPr id="138" name="Google Shape;138;p10"/>
          <p:cNvSpPr txBox="1">
            <a:spLocks noGrp="1"/>
          </p:cNvSpPr>
          <p:nvPr>
            <p:ph type="body" idx="1"/>
          </p:nvPr>
        </p:nvSpPr>
        <p:spPr>
          <a:xfrm>
            <a:off x="621100" y="3891425"/>
            <a:ext cx="7901700" cy="717300"/>
          </a:xfrm>
          <a:prstGeom prst="rect">
            <a:avLst/>
          </a:prstGeom>
          <a:solidFill>
            <a:schemeClr val="lt1"/>
          </a:solidFill>
        </p:spPr>
        <p:txBody>
          <a:bodyPr spcFirstLastPara="1" wrap="square" lIns="91425" tIns="91425" rIns="91425" bIns="91425" anchor="ctr" anchorCtr="0">
            <a:noAutofit/>
          </a:bodyPr>
          <a:lstStyle>
            <a:lvl1pPr marL="457200" lvl="0" indent="-228600" algn="ctr">
              <a:lnSpc>
                <a:spcPct val="100000"/>
              </a:lnSpc>
              <a:spcBef>
                <a:spcPts val="0"/>
              </a:spcBef>
              <a:spcAft>
                <a:spcPts val="0"/>
              </a:spcAft>
              <a:buSzPts val="3500"/>
              <a:buNone/>
              <a:defRPr sz="3000">
                <a:solidFill>
                  <a:schemeClr val="dk1"/>
                </a:solidFill>
                <a:latin typeface="Shabnam" panose="020B0603030804020204" pitchFamily="34" charset="-78"/>
                <a:ea typeface="Shabnam" panose="020B0603030804020204" pitchFamily="34" charset="-78"/>
                <a:cs typeface="Shabnam" panose="020B0603030804020204" pitchFamily="34" charset="-78"/>
                <a:sym typeface="Montserrat SemiBold"/>
              </a:defRPr>
            </a:lvl1pPr>
          </a:lstStyle>
          <a:p>
            <a:endParaRPr dirty="0"/>
          </a:p>
        </p:txBody>
      </p:sp>
      <p:sp>
        <p:nvSpPr>
          <p:cNvPr id="139" name="Google Shape;139;p10"/>
          <p:cNvSpPr/>
          <p:nvPr/>
        </p:nvSpPr>
        <p:spPr>
          <a:xfrm>
            <a:off x="7821850" y="253700"/>
            <a:ext cx="853825" cy="852000"/>
          </a:xfrm>
          <a:custGeom>
            <a:avLst/>
            <a:gdLst/>
            <a:ahLst/>
            <a:cxnLst/>
            <a:rect l="l" t="t" r="r" b="b"/>
            <a:pathLst>
              <a:path w="34153" h="34080" extrusionOk="0">
                <a:moveTo>
                  <a:pt x="33971" y="0"/>
                </a:moveTo>
                <a:cubicBezTo>
                  <a:pt x="33941" y="0"/>
                  <a:pt x="33911" y="12"/>
                  <a:pt x="33883" y="39"/>
                </a:cubicBezTo>
                <a:lnTo>
                  <a:pt x="60" y="33862"/>
                </a:lnTo>
                <a:cubicBezTo>
                  <a:pt x="1" y="33921"/>
                  <a:pt x="1" y="34001"/>
                  <a:pt x="60" y="34040"/>
                </a:cubicBezTo>
                <a:cubicBezTo>
                  <a:pt x="80" y="34060"/>
                  <a:pt x="100" y="34080"/>
                  <a:pt x="140" y="34080"/>
                </a:cubicBezTo>
                <a:cubicBezTo>
                  <a:pt x="179" y="34080"/>
                  <a:pt x="219" y="34060"/>
                  <a:pt x="239" y="34040"/>
                </a:cubicBezTo>
                <a:lnTo>
                  <a:pt x="34061" y="218"/>
                </a:lnTo>
                <a:cubicBezTo>
                  <a:pt x="34152" y="126"/>
                  <a:pt x="34069" y="0"/>
                  <a:pt x="339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10"/>
          <p:cNvSpPr/>
          <p:nvPr/>
        </p:nvSpPr>
        <p:spPr>
          <a:xfrm>
            <a:off x="8245600" y="871900"/>
            <a:ext cx="852525" cy="851775"/>
          </a:xfrm>
          <a:custGeom>
            <a:avLst/>
            <a:gdLst/>
            <a:ahLst/>
            <a:cxnLst/>
            <a:rect l="l" t="t" r="r" b="b"/>
            <a:pathLst>
              <a:path w="34101" h="34071" extrusionOk="0">
                <a:moveTo>
                  <a:pt x="33965" y="0"/>
                </a:moveTo>
                <a:cubicBezTo>
                  <a:pt x="33932" y="0"/>
                  <a:pt x="33903" y="10"/>
                  <a:pt x="33883" y="30"/>
                </a:cubicBezTo>
                <a:lnTo>
                  <a:pt x="60" y="33853"/>
                </a:lnTo>
                <a:cubicBezTo>
                  <a:pt x="1" y="33912"/>
                  <a:pt x="1" y="33991"/>
                  <a:pt x="60" y="34031"/>
                </a:cubicBezTo>
                <a:cubicBezTo>
                  <a:pt x="80" y="34051"/>
                  <a:pt x="120" y="34070"/>
                  <a:pt x="140" y="34070"/>
                </a:cubicBezTo>
                <a:cubicBezTo>
                  <a:pt x="179" y="34070"/>
                  <a:pt x="219" y="34051"/>
                  <a:pt x="239" y="34031"/>
                </a:cubicBezTo>
                <a:lnTo>
                  <a:pt x="34061" y="208"/>
                </a:lnTo>
                <a:cubicBezTo>
                  <a:pt x="34101" y="168"/>
                  <a:pt x="34101" y="89"/>
                  <a:pt x="34061" y="30"/>
                </a:cubicBezTo>
                <a:cubicBezTo>
                  <a:pt x="34031" y="10"/>
                  <a:pt x="33997" y="0"/>
                  <a:pt x="339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10"/>
          <p:cNvSpPr/>
          <p:nvPr/>
        </p:nvSpPr>
        <p:spPr>
          <a:xfrm>
            <a:off x="7656325" y="2124950"/>
            <a:ext cx="1019350" cy="949675"/>
          </a:xfrm>
          <a:custGeom>
            <a:avLst/>
            <a:gdLst/>
            <a:ahLst/>
            <a:cxnLst/>
            <a:rect l="l" t="t" r="r" b="b"/>
            <a:pathLst>
              <a:path w="40774" h="37987" extrusionOk="0">
                <a:moveTo>
                  <a:pt x="34932" y="243"/>
                </a:moveTo>
                <a:cubicBezTo>
                  <a:pt x="38833" y="243"/>
                  <a:pt x="40774" y="4956"/>
                  <a:pt x="38021" y="7709"/>
                </a:cubicBezTo>
                <a:lnTo>
                  <a:pt x="9288" y="36442"/>
                </a:lnTo>
                <a:cubicBezTo>
                  <a:pt x="8415" y="37376"/>
                  <a:pt x="7241" y="37847"/>
                  <a:pt x="6066" y="37847"/>
                </a:cubicBezTo>
                <a:cubicBezTo>
                  <a:pt x="4949" y="37847"/>
                  <a:pt x="3830" y="37420"/>
                  <a:pt x="2971" y="36561"/>
                </a:cubicBezTo>
                <a:cubicBezTo>
                  <a:pt x="1228" y="34819"/>
                  <a:pt x="1268" y="31947"/>
                  <a:pt x="3090" y="30264"/>
                </a:cubicBezTo>
                <a:lnTo>
                  <a:pt x="31823" y="1531"/>
                </a:lnTo>
                <a:cubicBezTo>
                  <a:pt x="32655" y="699"/>
                  <a:pt x="33764" y="243"/>
                  <a:pt x="34932" y="243"/>
                </a:cubicBezTo>
                <a:close/>
                <a:moveTo>
                  <a:pt x="34932" y="1"/>
                </a:moveTo>
                <a:cubicBezTo>
                  <a:pt x="33749" y="1"/>
                  <a:pt x="32566" y="451"/>
                  <a:pt x="31665" y="1352"/>
                </a:cubicBezTo>
                <a:lnTo>
                  <a:pt x="2912" y="30086"/>
                </a:lnTo>
                <a:cubicBezTo>
                  <a:pt x="1" y="32997"/>
                  <a:pt x="2060" y="37987"/>
                  <a:pt x="6199" y="37987"/>
                </a:cubicBezTo>
                <a:cubicBezTo>
                  <a:pt x="7407" y="37987"/>
                  <a:pt x="8595" y="37492"/>
                  <a:pt x="9466" y="36640"/>
                </a:cubicBezTo>
                <a:lnTo>
                  <a:pt x="38200" y="7907"/>
                </a:lnTo>
                <a:cubicBezTo>
                  <a:pt x="40002" y="6085"/>
                  <a:pt x="40002" y="3154"/>
                  <a:pt x="38200" y="1352"/>
                </a:cubicBezTo>
                <a:cubicBezTo>
                  <a:pt x="37299" y="451"/>
                  <a:pt x="36115" y="1"/>
                  <a:pt x="349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10"/>
          <p:cNvSpPr/>
          <p:nvPr/>
        </p:nvSpPr>
        <p:spPr>
          <a:xfrm>
            <a:off x="8230275" y="289825"/>
            <a:ext cx="1019275" cy="948200"/>
          </a:xfrm>
          <a:custGeom>
            <a:avLst/>
            <a:gdLst/>
            <a:ahLst/>
            <a:cxnLst/>
            <a:rect l="l" t="t" r="r" b="b"/>
            <a:pathLst>
              <a:path w="40771" h="37928" extrusionOk="0">
                <a:moveTo>
                  <a:pt x="34922" y="184"/>
                </a:moveTo>
                <a:lnTo>
                  <a:pt x="34922" y="184"/>
                </a:lnTo>
                <a:cubicBezTo>
                  <a:pt x="38816" y="192"/>
                  <a:pt x="40771" y="4899"/>
                  <a:pt x="38021" y="7649"/>
                </a:cubicBezTo>
                <a:lnTo>
                  <a:pt x="9287" y="36402"/>
                </a:lnTo>
                <a:cubicBezTo>
                  <a:pt x="8437" y="37175"/>
                  <a:pt x="7366" y="37561"/>
                  <a:pt x="6298" y="37561"/>
                </a:cubicBezTo>
                <a:cubicBezTo>
                  <a:pt x="5177" y="37561"/>
                  <a:pt x="4060" y="37135"/>
                  <a:pt x="3208" y="36283"/>
                </a:cubicBezTo>
                <a:cubicBezTo>
                  <a:pt x="1545" y="34620"/>
                  <a:pt x="1485" y="31927"/>
                  <a:pt x="3089" y="30204"/>
                </a:cubicBezTo>
                <a:lnTo>
                  <a:pt x="31823" y="1471"/>
                </a:lnTo>
                <a:cubicBezTo>
                  <a:pt x="32652" y="641"/>
                  <a:pt x="33757" y="186"/>
                  <a:pt x="34922" y="184"/>
                </a:cubicBezTo>
                <a:close/>
                <a:moveTo>
                  <a:pt x="34865" y="0"/>
                </a:moveTo>
                <a:cubicBezTo>
                  <a:pt x="33707" y="0"/>
                  <a:pt x="32545" y="431"/>
                  <a:pt x="31644" y="1292"/>
                </a:cubicBezTo>
                <a:lnTo>
                  <a:pt x="2911" y="30026"/>
                </a:lnTo>
                <a:cubicBezTo>
                  <a:pt x="0" y="32937"/>
                  <a:pt x="2059" y="37927"/>
                  <a:pt x="6178" y="37927"/>
                </a:cubicBezTo>
                <a:cubicBezTo>
                  <a:pt x="7406" y="37927"/>
                  <a:pt x="8594" y="37432"/>
                  <a:pt x="9466" y="36581"/>
                </a:cubicBezTo>
                <a:lnTo>
                  <a:pt x="38199" y="7827"/>
                </a:lnTo>
                <a:cubicBezTo>
                  <a:pt x="39942" y="6005"/>
                  <a:pt x="39902" y="3134"/>
                  <a:pt x="38120" y="1352"/>
                </a:cubicBezTo>
                <a:cubicBezTo>
                  <a:pt x="37229" y="451"/>
                  <a:pt x="36049" y="0"/>
                  <a:pt x="348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10"/>
          <p:cNvSpPr/>
          <p:nvPr/>
        </p:nvSpPr>
        <p:spPr>
          <a:xfrm>
            <a:off x="8244625" y="1337800"/>
            <a:ext cx="1028750" cy="1309400"/>
          </a:xfrm>
          <a:custGeom>
            <a:avLst/>
            <a:gdLst/>
            <a:ahLst/>
            <a:cxnLst/>
            <a:rect l="l" t="t" r="r" b="b"/>
            <a:pathLst>
              <a:path w="41150" h="52376" extrusionOk="0">
                <a:moveTo>
                  <a:pt x="38099" y="1"/>
                </a:moveTo>
                <a:cubicBezTo>
                  <a:pt x="37388" y="1"/>
                  <a:pt x="36677" y="273"/>
                  <a:pt x="36140" y="820"/>
                </a:cubicBezTo>
                <a:lnTo>
                  <a:pt x="4099" y="32861"/>
                </a:lnTo>
                <a:cubicBezTo>
                  <a:pt x="2990" y="33930"/>
                  <a:pt x="2951" y="35692"/>
                  <a:pt x="4000" y="36821"/>
                </a:cubicBezTo>
                <a:cubicBezTo>
                  <a:pt x="4542" y="37383"/>
                  <a:pt x="5267" y="37665"/>
                  <a:pt x="5995" y="37665"/>
                </a:cubicBezTo>
                <a:cubicBezTo>
                  <a:pt x="6703" y="37665"/>
                  <a:pt x="7414" y="37398"/>
                  <a:pt x="7961" y="36861"/>
                </a:cubicBezTo>
                <a:lnTo>
                  <a:pt x="10436" y="34385"/>
                </a:lnTo>
                <a:cubicBezTo>
                  <a:pt x="10704" y="34108"/>
                  <a:pt x="11060" y="33969"/>
                  <a:pt x="11416" y="33969"/>
                </a:cubicBezTo>
                <a:cubicBezTo>
                  <a:pt x="11773" y="33969"/>
                  <a:pt x="12129" y="34108"/>
                  <a:pt x="12397" y="34385"/>
                </a:cubicBezTo>
                <a:cubicBezTo>
                  <a:pt x="12931" y="34920"/>
                  <a:pt x="12931" y="35791"/>
                  <a:pt x="12397" y="36346"/>
                </a:cubicBezTo>
                <a:lnTo>
                  <a:pt x="1089" y="47653"/>
                </a:lnTo>
                <a:cubicBezTo>
                  <a:pt x="0" y="48722"/>
                  <a:pt x="0" y="50485"/>
                  <a:pt x="1089" y="51574"/>
                </a:cubicBezTo>
                <a:cubicBezTo>
                  <a:pt x="1634" y="52109"/>
                  <a:pt x="2342" y="52376"/>
                  <a:pt x="3050" y="52376"/>
                </a:cubicBezTo>
                <a:cubicBezTo>
                  <a:pt x="3758" y="52376"/>
                  <a:pt x="4466" y="52109"/>
                  <a:pt x="5010" y="51574"/>
                </a:cubicBezTo>
                <a:lnTo>
                  <a:pt x="34952" y="21613"/>
                </a:lnTo>
                <a:cubicBezTo>
                  <a:pt x="36021" y="20543"/>
                  <a:pt x="36021" y="18781"/>
                  <a:pt x="34952" y="17692"/>
                </a:cubicBezTo>
                <a:cubicBezTo>
                  <a:pt x="34407" y="17157"/>
                  <a:pt x="33694" y="16890"/>
                  <a:pt x="32981" y="16890"/>
                </a:cubicBezTo>
                <a:cubicBezTo>
                  <a:pt x="32268" y="16890"/>
                  <a:pt x="31555" y="17157"/>
                  <a:pt x="31011" y="17692"/>
                </a:cubicBezTo>
                <a:lnTo>
                  <a:pt x="27783" y="20959"/>
                </a:lnTo>
                <a:cubicBezTo>
                  <a:pt x="27506" y="21227"/>
                  <a:pt x="27149" y="21360"/>
                  <a:pt x="26795" y="21360"/>
                </a:cubicBezTo>
                <a:cubicBezTo>
                  <a:pt x="26441" y="21360"/>
                  <a:pt x="26090" y="21227"/>
                  <a:pt x="25823" y="20959"/>
                </a:cubicBezTo>
                <a:cubicBezTo>
                  <a:pt x="25268" y="20425"/>
                  <a:pt x="25268" y="19533"/>
                  <a:pt x="25823" y="18999"/>
                </a:cubicBezTo>
                <a:lnTo>
                  <a:pt x="40001" y="4820"/>
                </a:lnTo>
                <a:cubicBezTo>
                  <a:pt x="41110" y="3751"/>
                  <a:pt x="41150" y="1988"/>
                  <a:pt x="40100" y="860"/>
                </a:cubicBezTo>
                <a:cubicBezTo>
                  <a:pt x="39558" y="288"/>
                  <a:pt x="38829" y="1"/>
                  <a:pt x="38099"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10"/>
          <p:cNvSpPr/>
          <p:nvPr/>
        </p:nvSpPr>
        <p:spPr>
          <a:xfrm>
            <a:off x="8182250" y="385775"/>
            <a:ext cx="1705500" cy="1691125"/>
          </a:xfrm>
          <a:custGeom>
            <a:avLst/>
            <a:gdLst/>
            <a:ahLst/>
            <a:cxnLst/>
            <a:rect l="l" t="t" r="r" b="b"/>
            <a:pathLst>
              <a:path w="68220" h="67645" extrusionOk="0">
                <a:moveTo>
                  <a:pt x="65157" y="1"/>
                </a:moveTo>
                <a:cubicBezTo>
                  <a:pt x="64419" y="1"/>
                  <a:pt x="63682" y="288"/>
                  <a:pt x="63130" y="861"/>
                </a:cubicBezTo>
                <a:lnTo>
                  <a:pt x="53328" y="10663"/>
                </a:lnTo>
                <a:cubicBezTo>
                  <a:pt x="53051" y="10930"/>
                  <a:pt x="52694" y="11064"/>
                  <a:pt x="52338" y="11064"/>
                </a:cubicBezTo>
                <a:cubicBezTo>
                  <a:pt x="51982" y="11064"/>
                  <a:pt x="51625" y="10930"/>
                  <a:pt x="51348" y="10663"/>
                </a:cubicBezTo>
                <a:cubicBezTo>
                  <a:pt x="50813" y="10108"/>
                  <a:pt x="50813" y="9237"/>
                  <a:pt x="51348" y="8702"/>
                </a:cubicBezTo>
                <a:lnTo>
                  <a:pt x="53249" y="6821"/>
                </a:lnTo>
                <a:cubicBezTo>
                  <a:pt x="54358" y="5732"/>
                  <a:pt x="54397" y="3969"/>
                  <a:pt x="53348" y="2861"/>
                </a:cubicBezTo>
                <a:cubicBezTo>
                  <a:pt x="52796" y="2289"/>
                  <a:pt x="52066" y="2001"/>
                  <a:pt x="51339" y="2001"/>
                </a:cubicBezTo>
                <a:cubicBezTo>
                  <a:pt x="50631" y="2001"/>
                  <a:pt x="49925" y="2274"/>
                  <a:pt x="49387" y="2821"/>
                </a:cubicBezTo>
                <a:lnTo>
                  <a:pt x="33130" y="19059"/>
                </a:lnTo>
                <a:cubicBezTo>
                  <a:pt x="32857" y="19353"/>
                  <a:pt x="32483" y="19503"/>
                  <a:pt x="32106" y="19503"/>
                </a:cubicBezTo>
                <a:cubicBezTo>
                  <a:pt x="31798" y="19503"/>
                  <a:pt x="31487" y="19403"/>
                  <a:pt x="31229" y="19198"/>
                </a:cubicBezTo>
                <a:cubicBezTo>
                  <a:pt x="30595" y="18683"/>
                  <a:pt x="30555" y="17732"/>
                  <a:pt x="31130" y="17138"/>
                </a:cubicBezTo>
                <a:lnTo>
                  <a:pt x="33229" y="15039"/>
                </a:lnTo>
                <a:cubicBezTo>
                  <a:pt x="34338" y="13970"/>
                  <a:pt x="34377" y="12207"/>
                  <a:pt x="33347" y="11079"/>
                </a:cubicBezTo>
                <a:cubicBezTo>
                  <a:pt x="32798" y="10509"/>
                  <a:pt x="32072" y="10227"/>
                  <a:pt x="31348" y="10227"/>
                </a:cubicBezTo>
                <a:cubicBezTo>
                  <a:pt x="30637" y="10227"/>
                  <a:pt x="29927" y="10499"/>
                  <a:pt x="29387" y="11039"/>
                </a:cubicBezTo>
                <a:lnTo>
                  <a:pt x="12258" y="28148"/>
                </a:lnTo>
                <a:cubicBezTo>
                  <a:pt x="11149" y="29237"/>
                  <a:pt x="11109" y="30980"/>
                  <a:pt x="12159" y="32109"/>
                </a:cubicBezTo>
                <a:cubicBezTo>
                  <a:pt x="12701" y="32681"/>
                  <a:pt x="13430" y="32968"/>
                  <a:pt x="14160" y="32968"/>
                </a:cubicBezTo>
                <a:cubicBezTo>
                  <a:pt x="14871" y="32968"/>
                  <a:pt x="15582" y="32696"/>
                  <a:pt x="16119" y="32148"/>
                </a:cubicBezTo>
                <a:lnTo>
                  <a:pt x="25724" y="22544"/>
                </a:lnTo>
                <a:cubicBezTo>
                  <a:pt x="26005" y="22252"/>
                  <a:pt x="26374" y="22108"/>
                  <a:pt x="26749" y="22108"/>
                </a:cubicBezTo>
                <a:cubicBezTo>
                  <a:pt x="27060" y="22108"/>
                  <a:pt x="27375" y="22208"/>
                  <a:pt x="27644" y="22406"/>
                </a:cubicBezTo>
                <a:cubicBezTo>
                  <a:pt x="28278" y="22920"/>
                  <a:pt x="28318" y="23891"/>
                  <a:pt x="27743" y="24465"/>
                </a:cubicBezTo>
                <a:lnTo>
                  <a:pt x="18159" y="34049"/>
                </a:lnTo>
                <a:cubicBezTo>
                  <a:pt x="17050" y="35119"/>
                  <a:pt x="16991" y="36881"/>
                  <a:pt x="18040" y="38010"/>
                </a:cubicBezTo>
                <a:cubicBezTo>
                  <a:pt x="18592" y="38572"/>
                  <a:pt x="19322" y="38854"/>
                  <a:pt x="20050" y="38854"/>
                </a:cubicBezTo>
                <a:cubicBezTo>
                  <a:pt x="20758" y="38854"/>
                  <a:pt x="21463" y="38587"/>
                  <a:pt x="22001" y="38050"/>
                </a:cubicBezTo>
                <a:lnTo>
                  <a:pt x="28773" y="31297"/>
                </a:lnTo>
                <a:cubicBezTo>
                  <a:pt x="29040" y="31020"/>
                  <a:pt x="29392" y="30881"/>
                  <a:pt x="29746" y="30881"/>
                </a:cubicBezTo>
                <a:cubicBezTo>
                  <a:pt x="30100" y="30881"/>
                  <a:pt x="30456" y="31020"/>
                  <a:pt x="30734" y="31297"/>
                </a:cubicBezTo>
                <a:cubicBezTo>
                  <a:pt x="31268" y="31832"/>
                  <a:pt x="31268" y="32703"/>
                  <a:pt x="30734" y="33257"/>
                </a:cubicBezTo>
                <a:lnTo>
                  <a:pt x="1149" y="62842"/>
                </a:lnTo>
                <a:cubicBezTo>
                  <a:pt x="40" y="63912"/>
                  <a:pt x="0" y="65674"/>
                  <a:pt x="1050" y="66803"/>
                </a:cubicBezTo>
                <a:cubicBezTo>
                  <a:pt x="1589" y="67362"/>
                  <a:pt x="2310" y="67644"/>
                  <a:pt x="3034" y="67644"/>
                </a:cubicBezTo>
                <a:cubicBezTo>
                  <a:pt x="3746" y="67644"/>
                  <a:pt x="4461" y="67372"/>
                  <a:pt x="5010" y="66823"/>
                </a:cubicBezTo>
                <a:lnTo>
                  <a:pt x="42912" y="28921"/>
                </a:lnTo>
                <a:cubicBezTo>
                  <a:pt x="44001" y="27851"/>
                  <a:pt x="44061" y="26089"/>
                  <a:pt x="43011" y="24960"/>
                </a:cubicBezTo>
                <a:cubicBezTo>
                  <a:pt x="42462" y="24391"/>
                  <a:pt x="41736" y="24109"/>
                  <a:pt x="41012" y="24109"/>
                </a:cubicBezTo>
                <a:cubicBezTo>
                  <a:pt x="40300" y="24109"/>
                  <a:pt x="39590" y="24381"/>
                  <a:pt x="39051" y="24921"/>
                </a:cubicBezTo>
                <a:lnTo>
                  <a:pt x="37704" y="26267"/>
                </a:lnTo>
                <a:cubicBezTo>
                  <a:pt x="37427" y="26534"/>
                  <a:pt x="37070" y="26668"/>
                  <a:pt x="36716" y="26668"/>
                </a:cubicBezTo>
                <a:cubicBezTo>
                  <a:pt x="36362" y="26668"/>
                  <a:pt x="36011" y="26534"/>
                  <a:pt x="35744" y="26267"/>
                </a:cubicBezTo>
                <a:cubicBezTo>
                  <a:pt x="35189" y="25732"/>
                  <a:pt x="35189" y="24841"/>
                  <a:pt x="35744" y="24307"/>
                </a:cubicBezTo>
                <a:lnTo>
                  <a:pt x="45110" y="14960"/>
                </a:lnTo>
                <a:cubicBezTo>
                  <a:pt x="45377" y="14683"/>
                  <a:pt x="45734" y="14544"/>
                  <a:pt x="46090" y="14544"/>
                </a:cubicBezTo>
                <a:cubicBezTo>
                  <a:pt x="46447" y="14544"/>
                  <a:pt x="46803" y="14683"/>
                  <a:pt x="47071" y="14960"/>
                </a:cubicBezTo>
                <a:cubicBezTo>
                  <a:pt x="47605" y="15495"/>
                  <a:pt x="47605" y="16366"/>
                  <a:pt x="47071" y="16920"/>
                </a:cubicBezTo>
                <a:lnTo>
                  <a:pt x="46100" y="17891"/>
                </a:lnTo>
                <a:cubicBezTo>
                  <a:pt x="44991" y="18960"/>
                  <a:pt x="44952" y="20722"/>
                  <a:pt x="46001" y="21851"/>
                </a:cubicBezTo>
                <a:cubicBezTo>
                  <a:pt x="46541" y="22411"/>
                  <a:pt x="47262" y="22693"/>
                  <a:pt x="47986" y="22693"/>
                </a:cubicBezTo>
                <a:cubicBezTo>
                  <a:pt x="48697" y="22693"/>
                  <a:pt x="49412" y="22420"/>
                  <a:pt x="49962" y="21871"/>
                </a:cubicBezTo>
                <a:lnTo>
                  <a:pt x="67130" y="4722"/>
                </a:lnTo>
                <a:cubicBezTo>
                  <a:pt x="68220" y="3613"/>
                  <a:pt x="68200" y="1831"/>
                  <a:pt x="67091" y="761"/>
                </a:cubicBezTo>
                <a:cubicBezTo>
                  <a:pt x="66545" y="254"/>
                  <a:pt x="65850" y="1"/>
                  <a:pt x="651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10"/>
          <p:cNvSpPr/>
          <p:nvPr/>
        </p:nvSpPr>
        <p:spPr>
          <a:xfrm>
            <a:off x="8455025" y="468300"/>
            <a:ext cx="436675" cy="422800"/>
          </a:xfrm>
          <a:custGeom>
            <a:avLst/>
            <a:gdLst/>
            <a:ahLst/>
            <a:cxnLst/>
            <a:rect l="l" t="t" r="r" b="b"/>
            <a:pathLst>
              <a:path w="17467" h="16912" extrusionOk="0">
                <a:moveTo>
                  <a:pt x="14390" y="0"/>
                </a:moveTo>
                <a:cubicBezTo>
                  <a:pt x="13686" y="0"/>
                  <a:pt x="12986" y="267"/>
                  <a:pt x="12456" y="807"/>
                </a:cubicBezTo>
                <a:lnTo>
                  <a:pt x="1089" y="12174"/>
                </a:lnTo>
                <a:cubicBezTo>
                  <a:pt x="0" y="13263"/>
                  <a:pt x="0" y="15006"/>
                  <a:pt x="1089" y="16095"/>
                </a:cubicBezTo>
                <a:cubicBezTo>
                  <a:pt x="1634" y="16639"/>
                  <a:pt x="2347" y="16911"/>
                  <a:pt x="3057" y="16911"/>
                </a:cubicBezTo>
                <a:cubicBezTo>
                  <a:pt x="3768" y="16911"/>
                  <a:pt x="4476" y="16639"/>
                  <a:pt x="5010" y="16095"/>
                </a:cubicBezTo>
                <a:lnTo>
                  <a:pt x="16377" y="4748"/>
                </a:lnTo>
                <a:cubicBezTo>
                  <a:pt x="17466" y="3659"/>
                  <a:pt x="17466" y="1916"/>
                  <a:pt x="16377" y="827"/>
                </a:cubicBezTo>
                <a:cubicBezTo>
                  <a:pt x="15827" y="277"/>
                  <a:pt x="15107" y="0"/>
                  <a:pt x="14390"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10"/>
          <p:cNvSpPr/>
          <p:nvPr/>
        </p:nvSpPr>
        <p:spPr>
          <a:xfrm>
            <a:off x="7821850" y="1297775"/>
            <a:ext cx="595075" cy="581275"/>
          </a:xfrm>
          <a:custGeom>
            <a:avLst/>
            <a:gdLst/>
            <a:ahLst/>
            <a:cxnLst/>
            <a:rect l="l" t="t" r="r" b="b"/>
            <a:pathLst>
              <a:path w="23803" h="23251" extrusionOk="0">
                <a:moveTo>
                  <a:pt x="20746" y="0"/>
                </a:moveTo>
                <a:cubicBezTo>
                  <a:pt x="20035" y="0"/>
                  <a:pt x="19327" y="273"/>
                  <a:pt x="18793" y="817"/>
                </a:cubicBezTo>
                <a:lnTo>
                  <a:pt x="1089" y="18521"/>
                </a:lnTo>
                <a:cubicBezTo>
                  <a:pt x="0" y="19610"/>
                  <a:pt x="0" y="21352"/>
                  <a:pt x="1089" y="22441"/>
                </a:cubicBezTo>
                <a:cubicBezTo>
                  <a:pt x="1621" y="22983"/>
                  <a:pt x="2325" y="23251"/>
                  <a:pt x="3032" y="23251"/>
                </a:cubicBezTo>
                <a:cubicBezTo>
                  <a:pt x="3746" y="23251"/>
                  <a:pt x="4463" y="22979"/>
                  <a:pt x="5010" y="22441"/>
                </a:cubicBezTo>
                <a:lnTo>
                  <a:pt x="22713" y="4738"/>
                </a:lnTo>
                <a:cubicBezTo>
                  <a:pt x="23803" y="3649"/>
                  <a:pt x="23803" y="1906"/>
                  <a:pt x="22713" y="817"/>
                </a:cubicBezTo>
                <a:cubicBezTo>
                  <a:pt x="22169" y="273"/>
                  <a:pt x="21456" y="0"/>
                  <a:pt x="207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10"/>
          <p:cNvSpPr/>
          <p:nvPr/>
        </p:nvSpPr>
        <p:spPr>
          <a:xfrm>
            <a:off x="818875" y="163425"/>
            <a:ext cx="350825" cy="349050"/>
          </a:xfrm>
          <a:custGeom>
            <a:avLst/>
            <a:gdLst/>
            <a:ahLst/>
            <a:cxnLst/>
            <a:rect l="l" t="t" r="r" b="b"/>
            <a:pathLst>
              <a:path w="14033" h="13962" extrusionOk="0">
                <a:moveTo>
                  <a:pt x="13851" y="1"/>
                </a:moveTo>
                <a:cubicBezTo>
                  <a:pt x="13821" y="1"/>
                  <a:pt x="13791" y="12"/>
                  <a:pt x="13763" y="40"/>
                </a:cubicBezTo>
                <a:lnTo>
                  <a:pt x="60" y="13743"/>
                </a:lnTo>
                <a:cubicBezTo>
                  <a:pt x="0" y="13803"/>
                  <a:pt x="0" y="13882"/>
                  <a:pt x="60" y="13922"/>
                </a:cubicBezTo>
                <a:cubicBezTo>
                  <a:pt x="80" y="13941"/>
                  <a:pt x="99" y="13961"/>
                  <a:pt x="139" y="13961"/>
                </a:cubicBezTo>
                <a:cubicBezTo>
                  <a:pt x="179" y="13961"/>
                  <a:pt x="198" y="13941"/>
                  <a:pt x="238" y="13922"/>
                </a:cubicBezTo>
                <a:lnTo>
                  <a:pt x="13941" y="218"/>
                </a:lnTo>
                <a:cubicBezTo>
                  <a:pt x="14032" y="127"/>
                  <a:pt x="13949" y="1"/>
                  <a:pt x="1385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10"/>
          <p:cNvSpPr/>
          <p:nvPr/>
        </p:nvSpPr>
        <p:spPr>
          <a:xfrm>
            <a:off x="-221750" y="541900"/>
            <a:ext cx="1019350" cy="948800"/>
          </a:xfrm>
          <a:custGeom>
            <a:avLst/>
            <a:gdLst/>
            <a:ahLst/>
            <a:cxnLst/>
            <a:rect l="l" t="t" r="r" b="b"/>
            <a:pathLst>
              <a:path w="40774" h="37952" extrusionOk="0">
                <a:moveTo>
                  <a:pt x="34932" y="208"/>
                </a:moveTo>
                <a:cubicBezTo>
                  <a:pt x="38833" y="208"/>
                  <a:pt x="40774" y="4921"/>
                  <a:pt x="38021" y="7674"/>
                </a:cubicBezTo>
                <a:lnTo>
                  <a:pt x="9288" y="36427"/>
                </a:lnTo>
                <a:cubicBezTo>
                  <a:pt x="8450" y="37207"/>
                  <a:pt x="7383" y="37594"/>
                  <a:pt x="6316" y="37594"/>
                </a:cubicBezTo>
                <a:cubicBezTo>
                  <a:pt x="5189" y="37594"/>
                  <a:pt x="4063" y="37163"/>
                  <a:pt x="3209" y="36308"/>
                </a:cubicBezTo>
                <a:cubicBezTo>
                  <a:pt x="1545" y="34645"/>
                  <a:pt x="1486" y="31952"/>
                  <a:pt x="3090" y="30229"/>
                </a:cubicBezTo>
                <a:lnTo>
                  <a:pt x="31823" y="1496"/>
                </a:lnTo>
                <a:cubicBezTo>
                  <a:pt x="32655" y="664"/>
                  <a:pt x="33764" y="208"/>
                  <a:pt x="34932" y="208"/>
                </a:cubicBezTo>
                <a:close/>
                <a:moveTo>
                  <a:pt x="34900" y="0"/>
                </a:moveTo>
                <a:cubicBezTo>
                  <a:pt x="33731" y="0"/>
                  <a:pt x="32561" y="441"/>
                  <a:pt x="31665" y="1317"/>
                </a:cubicBezTo>
                <a:lnTo>
                  <a:pt x="2931" y="30051"/>
                </a:lnTo>
                <a:cubicBezTo>
                  <a:pt x="1" y="32962"/>
                  <a:pt x="2060" y="37952"/>
                  <a:pt x="6199" y="37952"/>
                </a:cubicBezTo>
                <a:cubicBezTo>
                  <a:pt x="7427" y="37952"/>
                  <a:pt x="8595" y="37477"/>
                  <a:pt x="9466" y="36605"/>
                </a:cubicBezTo>
                <a:lnTo>
                  <a:pt x="38200" y="7872"/>
                </a:lnTo>
                <a:cubicBezTo>
                  <a:pt x="39962" y="6050"/>
                  <a:pt x="39962" y="3139"/>
                  <a:pt x="38160" y="1357"/>
                </a:cubicBezTo>
                <a:cubicBezTo>
                  <a:pt x="37264" y="451"/>
                  <a:pt x="36082" y="0"/>
                  <a:pt x="3490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10"/>
          <p:cNvSpPr/>
          <p:nvPr/>
        </p:nvSpPr>
        <p:spPr>
          <a:xfrm>
            <a:off x="114400" y="-316850"/>
            <a:ext cx="1028750" cy="1309150"/>
          </a:xfrm>
          <a:custGeom>
            <a:avLst/>
            <a:gdLst/>
            <a:ahLst/>
            <a:cxnLst/>
            <a:rect l="l" t="t" r="r" b="b"/>
            <a:pathLst>
              <a:path w="41150" h="52366" extrusionOk="0">
                <a:moveTo>
                  <a:pt x="38110" y="1"/>
                </a:moveTo>
                <a:cubicBezTo>
                  <a:pt x="37396" y="1"/>
                  <a:pt x="36682" y="273"/>
                  <a:pt x="36140" y="815"/>
                </a:cubicBezTo>
                <a:lnTo>
                  <a:pt x="4100" y="32855"/>
                </a:lnTo>
                <a:cubicBezTo>
                  <a:pt x="2991" y="33925"/>
                  <a:pt x="2951" y="35687"/>
                  <a:pt x="4001" y="36816"/>
                </a:cubicBezTo>
                <a:cubicBezTo>
                  <a:pt x="4542" y="37378"/>
                  <a:pt x="5267" y="37660"/>
                  <a:pt x="5995" y="37660"/>
                </a:cubicBezTo>
                <a:cubicBezTo>
                  <a:pt x="6703" y="37660"/>
                  <a:pt x="7414" y="37393"/>
                  <a:pt x="7961" y="36855"/>
                </a:cubicBezTo>
                <a:lnTo>
                  <a:pt x="10436" y="34380"/>
                </a:lnTo>
                <a:cubicBezTo>
                  <a:pt x="10704" y="34103"/>
                  <a:pt x="11060" y="33964"/>
                  <a:pt x="11417" y="33964"/>
                </a:cubicBezTo>
                <a:cubicBezTo>
                  <a:pt x="11773" y="33964"/>
                  <a:pt x="12129" y="34103"/>
                  <a:pt x="12397" y="34380"/>
                </a:cubicBezTo>
                <a:cubicBezTo>
                  <a:pt x="12931" y="34915"/>
                  <a:pt x="12931" y="35786"/>
                  <a:pt x="12397" y="36341"/>
                </a:cubicBezTo>
                <a:lnTo>
                  <a:pt x="1090" y="47628"/>
                </a:lnTo>
                <a:cubicBezTo>
                  <a:pt x="0" y="48717"/>
                  <a:pt x="0" y="50480"/>
                  <a:pt x="1090" y="51549"/>
                </a:cubicBezTo>
                <a:cubicBezTo>
                  <a:pt x="1634" y="52093"/>
                  <a:pt x="2342" y="52366"/>
                  <a:pt x="3050" y="52366"/>
                </a:cubicBezTo>
                <a:cubicBezTo>
                  <a:pt x="3758" y="52366"/>
                  <a:pt x="4466" y="52093"/>
                  <a:pt x="5010" y="51549"/>
                </a:cubicBezTo>
                <a:lnTo>
                  <a:pt x="34952" y="21608"/>
                </a:lnTo>
                <a:cubicBezTo>
                  <a:pt x="36041" y="20518"/>
                  <a:pt x="36041" y="18776"/>
                  <a:pt x="34952" y="17687"/>
                </a:cubicBezTo>
                <a:cubicBezTo>
                  <a:pt x="34407" y="17142"/>
                  <a:pt x="33699" y="16870"/>
                  <a:pt x="32991" y="16870"/>
                </a:cubicBezTo>
                <a:cubicBezTo>
                  <a:pt x="32283" y="16870"/>
                  <a:pt x="31575" y="17142"/>
                  <a:pt x="31031" y="17687"/>
                </a:cubicBezTo>
                <a:lnTo>
                  <a:pt x="27783" y="20954"/>
                </a:lnTo>
                <a:cubicBezTo>
                  <a:pt x="27506" y="21221"/>
                  <a:pt x="27150" y="21355"/>
                  <a:pt x="26796" y="21355"/>
                </a:cubicBezTo>
                <a:cubicBezTo>
                  <a:pt x="26442" y="21355"/>
                  <a:pt x="26090" y="21221"/>
                  <a:pt x="25823" y="20954"/>
                </a:cubicBezTo>
                <a:cubicBezTo>
                  <a:pt x="25268" y="20400"/>
                  <a:pt x="25268" y="19528"/>
                  <a:pt x="25823" y="18994"/>
                </a:cubicBezTo>
                <a:lnTo>
                  <a:pt x="40001" y="4795"/>
                </a:lnTo>
                <a:cubicBezTo>
                  <a:pt x="41110" y="3726"/>
                  <a:pt x="41150" y="1963"/>
                  <a:pt x="40100" y="835"/>
                </a:cubicBezTo>
                <a:cubicBezTo>
                  <a:pt x="39553" y="278"/>
                  <a:pt x="38832" y="1"/>
                  <a:pt x="3811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10"/>
          <p:cNvSpPr/>
          <p:nvPr/>
        </p:nvSpPr>
        <p:spPr>
          <a:xfrm>
            <a:off x="318375" y="809350"/>
            <a:ext cx="308425" cy="294850"/>
          </a:xfrm>
          <a:custGeom>
            <a:avLst/>
            <a:gdLst/>
            <a:ahLst/>
            <a:cxnLst/>
            <a:rect l="l" t="t" r="r" b="b"/>
            <a:pathLst>
              <a:path w="12337" h="11794" extrusionOk="0">
                <a:moveTo>
                  <a:pt x="9280" y="1"/>
                </a:moveTo>
                <a:cubicBezTo>
                  <a:pt x="8570" y="1"/>
                  <a:pt x="7862" y="273"/>
                  <a:pt x="7327" y="818"/>
                </a:cubicBezTo>
                <a:lnTo>
                  <a:pt x="1069" y="7055"/>
                </a:lnTo>
                <a:cubicBezTo>
                  <a:pt x="0" y="8125"/>
                  <a:pt x="0" y="9887"/>
                  <a:pt x="1069" y="10976"/>
                </a:cubicBezTo>
                <a:cubicBezTo>
                  <a:pt x="1614" y="11521"/>
                  <a:pt x="2327" y="11793"/>
                  <a:pt x="3040" y="11793"/>
                </a:cubicBezTo>
                <a:cubicBezTo>
                  <a:pt x="3753" y="11793"/>
                  <a:pt x="4466" y="11521"/>
                  <a:pt x="5010" y="10976"/>
                </a:cubicBezTo>
                <a:lnTo>
                  <a:pt x="11248" y="4738"/>
                </a:lnTo>
                <a:cubicBezTo>
                  <a:pt x="12337" y="3649"/>
                  <a:pt x="12337" y="1887"/>
                  <a:pt x="11248" y="818"/>
                </a:cubicBezTo>
                <a:cubicBezTo>
                  <a:pt x="10703" y="273"/>
                  <a:pt x="9990" y="1"/>
                  <a:pt x="92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10"/>
          <p:cNvSpPr/>
          <p:nvPr/>
        </p:nvSpPr>
        <p:spPr>
          <a:xfrm>
            <a:off x="690650" y="612325"/>
            <a:ext cx="152500" cy="138525"/>
          </a:xfrm>
          <a:custGeom>
            <a:avLst/>
            <a:gdLst/>
            <a:ahLst/>
            <a:cxnLst/>
            <a:rect l="l" t="t" r="r" b="b"/>
            <a:pathLst>
              <a:path w="6100" h="5541" extrusionOk="0">
                <a:moveTo>
                  <a:pt x="3043" y="0"/>
                </a:moveTo>
                <a:cubicBezTo>
                  <a:pt x="2332" y="0"/>
                  <a:pt x="1624" y="273"/>
                  <a:pt x="1090" y="817"/>
                </a:cubicBezTo>
                <a:cubicBezTo>
                  <a:pt x="1" y="1887"/>
                  <a:pt x="1" y="3649"/>
                  <a:pt x="1090" y="4738"/>
                </a:cubicBezTo>
                <a:cubicBezTo>
                  <a:pt x="1624" y="5273"/>
                  <a:pt x="2332" y="5540"/>
                  <a:pt x="3043" y="5540"/>
                </a:cubicBezTo>
                <a:cubicBezTo>
                  <a:pt x="3753" y="5540"/>
                  <a:pt x="4466" y="5273"/>
                  <a:pt x="5011" y="4738"/>
                </a:cubicBezTo>
                <a:cubicBezTo>
                  <a:pt x="6100" y="3649"/>
                  <a:pt x="6100" y="1887"/>
                  <a:pt x="5011" y="817"/>
                </a:cubicBezTo>
                <a:cubicBezTo>
                  <a:pt x="4466" y="273"/>
                  <a:pt x="3753" y="0"/>
                  <a:pt x="30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52"/>
        <p:cNvGrpSpPr/>
        <p:nvPr/>
      </p:nvGrpSpPr>
      <p:grpSpPr>
        <a:xfrm>
          <a:off x="0" y="0"/>
          <a:ext cx="0" cy="0"/>
          <a:chOff x="0" y="0"/>
          <a:chExt cx="0" cy="0"/>
        </a:xfrm>
      </p:grpSpPr>
      <p:pic>
        <p:nvPicPr>
          <p:cNvPr id="153" name="Google Shape;153;p11"/>
          <p:cNvPicPr preferRelativeResize="0"/>
          <p:nvPr/>
        </p:nvPicPr>
        <p:blipFill>
          <a:blip r:embed="rId2">
            <a:alphaModFix amt="10000"/>
          </a:blip>
          <a:stretch>
            <a:fillRect/>
          </a:stretch>
        </p:blipFill>
        <p:spPr>
          <a:xfrm>
            <a:off x="140075" y="189425"/>
            <a:ext cx="8863826" cy="4847374"/>
          </a:xfrm>
          <a:prstGeom prst="rect">
            <a:avLst/>
          </a:prstGeom>
          <a:noFill/>
          <a:ln>
            <a:noFill/>
          </a:ln>
        </p:spPr>
      </p:pic>
      <p:sp>
        <p:nvSpPr>
          <p:cNvPr id="154" name="Google Shape;154;p11"/>
          <p:cNvSpPr txBox="1">
            <a:spLocks noGrp="1"/>
          </p:cNvSpPr>
          <p:nvPr>
            <p:ph type="title" hasCustomPrompt="1"/>
          </p:nvPr>
        </p:nvSpPr>
        <p:spPr>
          <a:xfrm>
            <a:off x="1709325" y="1731950"/>
            <a:ext cx="5725500" cy="1089900"/>
          </a:xfrm>
          <a:prstGeom prst="rect">
            <a:avLst/>
          </a:prstGeom>
        </p:spPr>
        <p:txBody>
          <a:bodyPr spcFirstLastPara="1" wrap="square" lIns="91425" tIns="91425" rIns="91425" bIns="91425" anchor="ctr" anchorCtr="0">
            <a:noAutofit/>
          </a:bodyPr>
          <a:lstStyle>
            <a:lvl1pPr lvl="0" algn="ctr">
              <a:spcBef>
                <a:spcPts val="0"/>
              </a:spcBef>
              <a:spcAft>
                <a:spcPts val="0"/>
              </a:spcAft>
              <a:buSzPts val="12000"/>
              <a:buNone/>
              <a:defRPr sz="9500">
                <a:latin typeface="Shabnam" panose="020B0603030804020204" pitchFamily="34" charset="-78"/>
                <a:cs typeface="Shabnam" panose="020B0603030804020204" pitchFamily="34" charset="-78"/>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155" name="Google Shape;155;p11"/>
          <p:cNvSpPr txBox="1">
            <a:spLocks noGrp="1"/>
          </p:cNvSpPr>
          <p:nvPr>
            <p:ph type="subTitle" idx="1"/>
          </p:nvPr>
        </p:nvSpPr>
        <p:spPr>
          <a:xfrm>
            <a:off x="1709325" y="2983425"/>
            <a:ext cx="5725500" cy="428100"/>
          </a:xfrm>
          <a:prstGeom prst="rect">
            <a:avLst/>
          </a:prstGeom>
          <a:noFill/>
        </p:spPr>
        <p:txBody>
          <a:bodyPr spcFirstLastPara="1" wrap="square" lIns="91425" tIns="91425" rIns="91425" bIns="91425" anchor="t" anchorCtr="0">
            <a:noAutofit/>
          </a:bodyPr>
          <a:lstStyle>
            <a:lvl1pPr lvl="0" algn="ctr">
              <a:lnSpc>
                <a:spcPct val="100000"/>
              </a:lnSpc>
              <a:spcBef>
                <a:spcPts val="0"/>
              </a:spcBef>
              <a:spcAft>
                <a:spcPts val="0"/>
              </a:spcAft>
              <a:buSzPts val="1600"/>
              <a:buNone/>
              <a:defRPr sz="1600">
                <a:latin typeface="Shabnam" panose="020B0603030804020204" pitchFamily="34" charset="-78"/>
                <a:cs typeface="Shabnam" panose="020B0603030804020204" pitchFamily="34" charset="-78"/>
              </a:defRPr>
            </a:lvl1pPr>
            <a:lvl2pPr lvl="1">
              <a:spcBef>
                <a:spcPts val="0"/>
              </a:spcBef>
              <a:spcAft>
                <a:spcPts val="0"/>
              </a:spcAft>
              <a:buSzPts val="1500"/>
              <a:buNone/>
              <a:defRPr/>
            </a:lvl2pPr>
            <a:lvl3pPr lvl="2">
              <a:spcBef>
                <a:spcPts val="0"/>
              </a:spcBef>
              <a:spcAft>
                <a:spcPts val="0"/>
              </a:spcAft>
              <a:buSzPts val="1500"/>
              <a:buNone/>
              <a:defRPr/>
            </a:lvl3pPr>
            <a:lvl4pPr lvl="3">
              <a:spcBef>
                <a:spcPts val="0"/>
              </a:spcBef>
              <a:spcAft>
                <a:spcPts val="0"/>
              </a:spcAft>
              <a:buSzPts val="1500"/>
              <a:buNone/>
              <a:defRPr/>
            </a:lvl4pPr>
            <a:lvl5pPr lvl="4">
              <a:spcBef>
                <a:spcPts val="0"/>
              </a:spcBef>
              <a:spcAft>
                <a:spcPts val="0"/>
              </a:spcAft>
              <a:buSzPts val="1500"/>
              <a:buNone/>
              <a:defRPr/>
            </a:lvl5pPr>
            <a:lvl6pPr lvl="5">
              <a:spcBef>
                <a:spcPts val="0"/>
              </a:spcBef>
              <a:spcAft>
                <a:spcPts val="0"/>
              </a:spcAft>
              <a:buSzPts val="1500"/>
              <a:buNone/>
              <a:defRPr/>
            </a:lvl6pPr>
            <a:lvl7pPr lvl="6">
              <a:spcBef>
                <a:spcPts val="0"/>
              </a:spcBef>
              <a:spcAft>
                <a:spcPts val="0"/>
              </a:spcAft>
              <a:buSzPts val="1500"/>
              <a:buNone/>
              <a:defRPr/>
            </a:lvl7pPr>
            <a:lvl8pPr lvl="7">
              <a:spcBef>
                <a:spcPts val="0"/>
              </a:spcBef>
              <a:spcAft>
                <a:spcPts val="0"/>
              </a:spcAft>
              <a:buSzPts val="1500"/>
              <a:buNone/>
              <a:defRPr/>
            </a:lvl8pPr>
            <a:lvl9pPr lvl="8">
              <a:spcBef>
                <a:spcPts val="0"/>
              </a:spcBef>
              <a:spcAft>
                <a:spcPts val="0"/>
              </a:spcAft>
              <a:buSzPts val="1500"/>
              <a:buNone/>
              <a:defRPr/>
            </a:lvl9pPr>
          </a:lstStyle>
          <a:p>
            <a:endParaRPr dirty="0"/>
          </a:p>
        </p:txBody>
      </p:sp>
      <p:sp>
        <p:nvSpPr>
          <p:cNvPr id="156" name="Google Shape;156;p11"/>
          <p:cNvSpPr/>
          <p:nvPr/>
        </p:nvSpPr>
        <p:spPr>
          <a:xfrm>
            <a:off x="728263" y="4265388"/>
            <a:ext cx="977775" cy="977400"/>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11"/>
          <p:cNvSpPr/>
          <p:nvPr/>
        </p:nvSpPr>
        <p:spPr>
          <a:xfrm>
            <a:off x="766388" y="4233138"/>
            <a:ext cx="1576775" cy="1497300"/>
          </a:xfrm>
          <a:custGeom>
            <a:avLst/>
            <a:gdLst/>
            <a:ahLst/>
            <a:cxnLst/>
            <a:rect l="l" t="t" r="r" b="b"/>
            <a:pathLst>
              <a:path w="63071" h="59892" extrusionOk="0">
                <a:moveTo>
                  <a:pt x="55041" y="306"/>
                </a:moveTo>
                <a:lnTo>
                  <a:pt x="55041" y="306"/>
                </a:lnTo>
                <a:cubicBezTo>
                  <a:pt x="57869" y="310"/>
                  <a:pt x="60419" y="2012"/>
                  <a:pt x="61507" y="4623"/>
                </a:cubicBezTo>
                <a:cubicBezTo>
                  <a:pt x="62576" y="7236"/>
                  <a:pt x="61982" y="10227"/>
                  <a:pt x="59982" y="12227"/>
                </a:cubicBezTo>
                <a:lnTo>
                  <a:pt x="14614" y="57594"/>
                </a:lnTo>
                <a:cubicBezTo>
                  <a:pt x="13248" y="58961"/>
                  <a:pt x="11461" y="59644"/>
                  <a:pt x="9674" y="59644"/>
                </a:cubicBezTo>
                <a:cubicBezTo>
                  <a:pt x="7887" y="59644"/>
                  <a:pt x="6099" y="58961"/>
                  <a:pt x="4733" y="57594"/>
                </a:cubicBezTo>
                <a:cubicBezTo>
                  <a:pt x="2000" y="54881"/>
                  <a:pt x="2000" y="50446"/>
                  <a:pt x="4733" y="47733"/>
                </a:cubicBezTo>
                <a:lnTo>
                  <a:pt x="50100" y="2365"/>
                </a:lnTo>
                <a:cubicBezTo>
                  <a:pt x="51405" y="1041"/>
                  <a:pt x="53183" y="308"/>
                  <a:pt x="55041" y="306"/>
                </a:cubicBezTo>
                <a:close/>
                <a:moveTo>
                  <a:pt x="55114" y="1"/>
                </a:moveTo>
                <a:cubicBezTo>
                  <a:pt x="53237" y="1"/>
                  <a:pt x="51360" y="729"/>
                  <a:pt x="49942" y="2187"/>
                </a:cubicBezTo>
                <a:lnTo>
                  <a:pt x="4575" y="47554"/>
                </a:lnTo>
                <a:cubicBezTo>
                  <a:pt x="0" y="52109"/>
                  <a:pt x="3228" y="59891"/>
                  <a:pt x="9684" y="59891"/>
                </a:cubicBezTo>
                <a:cubicBezTo>
                  <a:pt x="11604" y="59891"/>
                  <a:pt x="13446" y="59139"/>
                  <a:pt x="14793" y="57772"/>
                </a:cubicBezTo>
                <a:lnTo>
                  <a:pt x="60160" y="12405"/>
                </a:lnTo>
                <a:cubicBezTo>
                  <a:pt x="63051" y="9593"/>
                  <a:pt x="63071" y="4959"/>
                  <a:pt x="60219" y="2108"/>
                </a:cubicBezTo>
                <a:cubicBezTo>
                  <a:pt x="58806" y="704"/>
                  <a:pt x="56959" y="1"/>
                  <a:pt x="551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11"/>
          <p:cNvSpPr/>
          <p:nvPr/>
        </p:nvSpPr>
        <p:spPr>
          <a:xfrm>
            <a:off x="-1008412" y="3288388"/>
            <a:ext cx="2970400" cy="2891550"/>
          </a:xfrm>
          <a:custGeom>
            <a:avLst/>
            <a:gdLst/>
            <a:ahLst/>
            <a:cxnLst/>
            <a:rect l="l" t="t" r="r" b="b"/>
            <a:pathLst>
              <a:path w="118816" h="115662" extrusionOk="0">
                <a:moveTo>
                  <a:pt x="110775" y="312"/>
                </a:moveTo>
                <a:cubicBezTo>
                  <a:pt x="113607" y="312"/>
                  <a:pt x="116142" y="2015"/>
                  <a:pt x="117231" y="4629"/>
                </a:cubicBezTo>
                <a:cubicBezTo>
                  <a:pt x="118320" y="7223"/>
                  <a:pt x="117726" y="10233"/>
                  <a:pt x="115726" y="12234"/>
                </a:cubicBezTo>
                <a:lnTo>
                  <a:pt x="14595" y="113365"/>
                </a:lnTo>
                <a:cubicBezTo>
                  <a:pt x="13228" y="114731"/>
                  <a:pt x="11441" y="115414"/>
                  <a:pt x="9654" y="115414"/>
                </a:cubicBezTo>
                <a:cubicBezTo>
                  <a:pt x="7867" y="115414"/>
                  <a:pt x="6080" y="114731"/>
                  <a:pt x="4713" y="113365"/>
                </a:cubicBezTo>
                <a:cubicBezTo>
                  <a:pt x="1981" y="110632"/>
                  <a:pt x="1981" y="106216"/>
                  <a:pt x="4713" y="103483"/>
                </a:cubicBezTo>
                <a:lnTo>
                  <a:pt x="105825" y="2372"/>
                </a:lnTo>
                <a:cubicBezTo>
                  <a:pt x="107134" y="1063"/>
                  <a:pt x="108887" y="332"/>
                  <a:pt x="110703" y="332"/>
                </a:cubicBezTo>
                <a:cubicBezTo>
                  <a:pt x="110727" y="332"/>
                  <a:pt x="110751" y="332"/>
                  <a:pt x="110775" y="332"/>
                </a:cubicBezTo>
                <a:lnTo>
                  <a:pt x="110775" y="312"/>
                </a:lnTo>
                <a:close/>
                <a:moveTo>
                  <a:pt x="110858" y="0"/>
                </a:moveTo>
                <a:cubicBezTo>
                  <a:pt x="108972" y="0"/>
                  <a:pt x="107087" y="733"/>
                  <a:pt x="105666" y="2194"/>
                </a:cubicBezTo>
                <a:lnTo>
                  <a:pt x="4555" y="103305"/>
                </a:lnTo>
                <a:cubicBezTo>
                  <a:pt x="0" y="107860"/>
                  <a:pt x="3228" y="115662"/>
                  <a:pt x="9664" y="115662"/>
                </a:cubicBezTo>
                <a:cubicBezTo>
                  <a:pt x="11585" y="115662"/>
                  <a:pt x="13426" y="114890"/>
                  <a:pt x="14773" y="113543"/>
                </a:cubicBezTo>
                <a:lnTo>
                  <a:pt x="115904" y="12412"/>
                </a:lnTo>
                <a:cubicBezTo>
                  <a:pt x="118775" y="9600"/>
                  <a:pt x="118815" y="4966"/>
                  <a:pt x="115964" y="2114"/>
                </a:cubicBezTo>
                <a:cubicBezTo>
                  <a:pt x="114552" y="703"/>
                  <a:pt x="112705" y="0"/>
                  <a:pt x="1108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11"/>
          <p:cNvSpPr/>
          <p:nvPr/>
        </p:nvSpPr>
        <p:spPr>
          <a:xfrm>
            <a:off x="529238" y="3537038"/>
            <a:ext cx="1399075" cy="1679650"/>
          </a:xfrm>
          <a:custGeom>
            <a:avLst/>
            <a:gdLst/>
            <a:ahLst/>
            <a:cxnLst/>
            <a:rect l="l" t="t" r="r" b="b"/>
            <a:pathLst>
              <a:path w="55963" h="67186" extrusionOk="0">
                <a:moveTo>
                  <a:pt x="52913" y="0"/>
                </a:moveTo>
                <a:cubicBezTo>
                  <a:pt x="52202" y="0"/>
                  <a:pt x="51492" y="273"/>
                  <a:pt x="50952" y="822"/>
                </a:cubicBezTo>
                <a:lnTo>
                  <a:pt x="4555" y="47200"/>
                </a:lnTo>
                <a:cubicBezTo>
                  <a:pt x="3446" y="48289"/>
                  <a:pt x="3407" y="50031"/>
                  <a:pt x="4456" y="51160"/>
                </a:cubicBezTo>
                <a:cubicBezTo>
                  <a:pt x="4998" y="51732"/>
                  <a:pt x="5723" y="52019"/>
                  <a:pt x="6450" y="52019"/>
                </a:cubicBezTo>
                <a:cubicBezTo>
                  <a:pt x="7159" y="52019"/>
                  <a:pt x="7870" y="51747"/>
                  <a:pt x="8417" y="51200"/>
                </a:cubicBezTo>
                <a:lnTo>
                  <a:pt x="18061" y="41556"/>
                </a:lnTo>
                <a:cubicBezTo>
                  <a:pt x="18338" y="41279"/>
                  <a:pt x="18694" y="41140"/>
                  <a:pt x="19048" y="41140"/>
                </a:cubicBezTo>
                <a:cubicBezTo>
                  <a:pt x="19402" y="41140"/>
                  <a:pt x="19754" y="41279"/>
                  <a:pt x="20021" y="41556"/>
                </a:cubicBezTo>
                <a:cubicBezTo>
                  <a:pt x="20576" y="42091"/>
                  <a:pt x="20576" y="42962"/>
                  <a:pt x="20021" y="43516"/>
                </a:cubicBezTo>
                <a:lnTo>
                  <a:pt x="1090" y="62448"/>
                </a:lnTo>
                <a:cubicBezTo>
                  <a:pt x="1" y="63537"/>
                  <a:pt x="1" y="65299"/>
                  <a:pt x="1090" y="66368"/>
                </a:cubicBezTo>
                <a:cubicBezTo>
                  <a:pt x="1635" y="66913"/>
                  <a:pt x="2342" y="67185"/>
                  <a:pt x="3050" y="67185"/>
                </a:cubicBezTo>
                <a:cubicBezTo>
                  <a:pt x="3758" y="67185"/>
                  <a:pt x="4466" y="66913"/>
                  <a:pt x="5011" y="66368"/>
                </a:cubicBezTo>
                <a:lnTo>
                  <a:pt x="42972" y="28407"/>
                </a:lnTo>
                <a:cubicBezTo>
                  <a:pt x="44061" y="27318"/>
                  <a:pt x="44061" y="25555"/>
                  <a:pt x="42972" y="24466"/>
                </a:cubicBezTo>
                <a:cubicBezTo>
                  <a:pt x="42437" y="23932"/>
                  <a:pt x="41729" y="23664"/>
                  <a:pt x="41019" y="23664"/>
                </a:cubicBezTo>
                <a:cubicBezTo>
                  <a:pt x="40309" y="23664"/>
                  <a:pt x="39596" y="23932"/>
                  <a:pt x="39051" y="24466"/>
                </a:cubicBezTo>
                <a:lnTo>
                  <a:pt x="35408" y="28130"/>
                </a:lnTo>
                <a:cubicBezTo>
                  <a:pt x="35140" y="28397"/>
                  <a:pt x="34784" y="28531"/>
                  <a:pt x="34427" y="28531"/>
                </a:cubicBezTo>
                <a:cubicBezTo>
                  <a:pt x="34071" y="28531"/>
                  <a:pt x="33714" y="28397"/>
                  <a:pt x="33447" y="28130"/>
                </a:cubicBezTo>
                <a:cubicBezTo>
                  <a:pt x="32912" y="27575"/>
                  <a:pt x="32912" y="26704"/>
                  <a:pt x="33447" y="26169"/>
                </a:cubicBezTo>
                <a:lnTo>
                  <a:pt x="54814" y="4802"/>
                </a:lnTo>
                <a:cubicBezTo>
                  <a:pt x="55903" y="3733"/>
                  <a:pt x="55962" y="1971"/>
                  <a:pt x="54913" y="842"/>
                </a:cubicBezTo>
                <a:cubicBezTo>
                  <a:pt x="54364" y="283"/>
                  <a:pt x="53638" y="0"/>
                  <a:pt x="5291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11"/>
          <p:cNvSpPr/>
          <p:nvPr/>
        </p:nvSpPr>
        <p:spPr>
          <a:xfrm>
            <a:off x="-63337" y="4014463"/>
            <a:ext cx="901025" cy="1172025"/>
          </a:xfrm>
          <a:custGeom>
            <a:avLst/>
            <a:gdLst/>
            <a:ahLst/>
            <a:cxnLst/>
            <a:rect l="l" t="t" r="r" b="b"/>
            <a:pathLst>
              <a:path w="36041" h="46881" extrusionOk="0">
                <a:moveTo>
                  <a:pt x="32605" y="0"/>
                </a:moveTo>
                <a:cubicBezTo>
                  <a:pt x="31891" y="0"/>
                  <a:pt x="31177" y="273"/>
                  <a:pt x="30635" y="815"/>
                </a:cubicBezTo>
                <a:lnTo>
                  <a:pt x="4099" y="27350"/>
                </a:lnTo>
                <a:cubicBezTo>
                  <a:pt x="2990" y="28419"/>
                  <a:pt x="2951" y="30182"/>
                  <a:pt x="4000" y="31311"/>
                </a:cubicBezTo>
                <a:cubicBezTo>
                  <a:pt x="4542" y="31882"/>
                  <a:pt x="5267" y="32170"/>
                  <a:pt x="5994" y="32170"/>
                </a:cubicBezTo>
                <a:cubicBezTo>
                  <a:pt x="6703" y="32170"/>
                  <a:pt x="7414" y="31897"/>
                  <a:pt x="7961" y="31350"/>
                </a:cubicBezTo>
                <a:lnTo>
                  <a:pt x="10436" y="28875"/>
                </a:lnTo>
                <a:cubicBezTo>
                  <a:pt x="10704" y="28608"/>
                  <a:pt x="11055" y="28474"/>
                  <a:pt x="11409" y="28474"/>
                </a:cubicBezTo>
                <a:cubicBezTo>
                  <a:pt x="11763" y="28474"/>
                  <a:pt x="12119" y="28608"/>
                  <a:pt x="12397" y="28875"/>
                </a:cubicBezTo>
                <a:cubicBezTo>
                  <a:pt x="12931" y="29410"/>
                  <a:pt x="12931" y="30301"/>
                  <a:pt x="12397" y="30835"/>
                </a:cubicBezTo>
                <a:lnTo>
                  <a:pt x="1089" y="42143"/>
                </a:lnTo>
                <a:cubicBezTo>
                  <a:pt x="0" y="43232"/>
                  <a:pt x="0" y="44974"/>
                  <a:pt x="1089" y="46063"/>
                </a:cubicBezTo>
                <a:cubicBezTo>
                  <a:pt x="1624" y="46608"/>
                  <a:pt x="2332" y="46880"/>
                  <a:pt x="3042" y="46880"/>
                </a:cubicBezTo>
                <a:cubicBezTo>
                  <a:pt x="3753" y="46880"/>
                  <a:pt x="4466" y="46608"/>
                  <a:pt x="5010" y="46063"/>
                </a:cubicBezTo>
                <a:lnTo>
                  <a:pt x="34952" y="16122"/>
                </a:lnTo>
                <a:cubicBezTo>
                  <a:pt x="36041" y="15053"/>
                  <a:pt x="36041" y="13290"/>
                  <a:pt x="34952" y="12201"/>
                </a:cubicBezTo>
                <a:cubicBezTo>
                  <a:pt x="34417" y="11657"/>
                  <a:pt x="33709" y="11384"/>
                  <a:pt x="32999" y="11384"/>
                </a:cubicBezTo>
                <a:cubicBezTo>
                  <a:pt x="32288" y="11384"/>
                  <a:pt x="31575" y="11657"/>
                  <a:pt x="31031" y="12201"/>
                </a:cubicBezTo>
                <a:lnTo>
                  <a:pt x="27783" y="15449"/>
                </a:lnTo>
                <a:cubicBezTo>
                  <a:pt x="27516" y="15726"/>
                  <a:pt x="27159" y="15865"/>
                  <a:pt x="26803" y="15865"/>
                </a:cubicBezTo>
                <a:cubicBezTo>
                  <a:pt x="26446" y="15865"/>
                  <a:pt x="26090" y="15726"/>
                  <a:pt x="25823" y="15449"/>
                </a:cubicBezTo>
                <a:cubicBezTo>
                  <a:pt x="25288" y="14914"/>
                  <a:pt x="25288" y="14043"/>
                  <a:pt x="25823" y="13488"/>
                </a:cubicBezTo>
                <a:lnTo>
                  <a:pt x="34496" y="4795"/>
                </a:lnTo>
                <a:cubicBezTo>
                  <a:pt x="35585" y="3726"/>
                  <a:pt x="35625" y="1963"/>
                  <a:pt x="34595" y="835"/>
                </a:cubicBezTo>
                <a:cubicBezTo>
                  <a:pt x="34048" y="278"/>
                  <a:pt x="33326" y="0"/>
                  <a:pt x="32605"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11"/>
          <p:cNvSpPr/>
          <p:nvPr/>
        </p:nvSpPr>
        <p:spPr>
          <a:xfrm>
            <a:off x="5545313" y="4366538"/>
            <a:ext cx="594600" cy="581500"/>
          </a:xfrm>
          <a:custGeom>
            <a:avLst/>
            <a:gdLst/>
            <a:ahLst/>
            <a:cxnLst/>
            <a:rect l="l" t="t" r="r" b="b"/>
            <a:pathLst>
              <a:path w="23784" h="23260" extrusionOk="0">
                <a:moveTo>
                  <a:pt x="20741" y="1"/>
                </a:moveTo>
                <a:cubicBezTo>
                  <a:pt x="20031" y="1"/>
                  <a:pt x="19318" y="273"/>
                  <a:pt x="18774" y="818"/>
                </a:cubicBezTo>
                <a:lnTo>
                  <a:pt x="1070" y="18521"/>
                </a:lnTo>
                <a:cubicBezTo>
                  <a:pt x="1" y="19610"/>
                  <a:pt x="1" y="21353"/>
                  <a:pt x="1070" y="22442"/>
                </a:cubicBezTo>
                <a:cubicBezTo>
                  <a:pt x="1615" y="22987"/>
                  <a:pt x="2328" y="23259"/>
                  <a:pt x="3041" y="23259"/>
                </a:cubicBezTo>
                <a:cubicBezTo>
                  <a:pt x="3753" y="23259"/>
                  <a:pt x="4466" y="22987"/>
                  <a:pt x="5011" y="22442"/>
                </a:cubicBezTo>
                <a:lnTo>
                  <a:pt x="22694" y="4739"/>
                </a:lnTo>
                <a:cubicBezTo>
                  <a:pt x="23784" y="3650"/>
                  <a:pt x="23784" y="1907"/>
                  <a:pt x="22694" y="818"/>
                </a:cubicBezTo>
                <a:cubicBezTo>
                  <a:pt x="22160" y="273"/>
                  <a:pt x="21452" y="1"/>
                  <a:pt x="2074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11"/>
          <p:cNvSpPr/>
          <p:nvPr/>
        </p:nvSpPr>
        <p:spPr>
          <a:xfrm>
            <a:off x="1183213" y="4376788"/>
            <a:ext cx="595100" cy="581475"/>
          </a:xfrm>
          <a:custGeom>
            <a:avLst/>
            <a:gdLst/>
            <a:ahLst/>
            <a:cxnLst/>
            <a:rect l="l" t="t" r="r" b="b"/>
            <a:pathLst>
              <a:path w="23804" h="23259" extrusionOk="0">
                <a:moveTo>
                  <a:pt x="20754" y="0"/>
                </a:moveTo>
                <a:cubicBezTo>
                  <a:pt x="20046" y="0"/>
                  <a:pt x="19338" y="273"/>
                  <a:pt x="18793" y="817"/>
                </a:cubicBezTo>
                <a:lnTo>
                  <a:pt x="1090" y="18521"/>
                </a:lnTo>
                <a:cubicBezTo>
                  <a:pt x="1" y="19590"/>
                  <a:pt x="1" y="21352"/>
                  <a:pt x="1090" y="22441"/>
                </a:cubicBezTo>
                <a:cubicBezTo>
                  <a:pt x="1635" y="22986"/>
                  <a:pt x="2342" y="23258"/>
                  <a:pt x="3050" y="23258"/>
                </a:cubicBezTo>
                <a:cubicBezTo>
                  <a:pt x="3758" y="23258"/>
                  <a:pt x="4466" y="22986"/>
                  <a:pt x="5011" y="22441"/>
                </a:cubicBezTo>
                <a:lnTo>
                  <a:pt x="22714" y="4738"/>
                </a:lnTo>
                <a:cubicBezTo>
                  <a:pt x="23803" y="3649"/>
                  <a:pt x="23803" y="1887"/>
                  <a:pt x="22714" y="817"/>
                </a:cubicBezTo>
                <a:cubicBezTo>
                  <a:pt x="22170" y="273"/>
                  <a:pt x="21462" y="0"/>
                  <a:pt x="207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11"/>
          <p:cNvSpPr/>
          <p:nvPr/>
        </p:nvSpPr>
        <p:spPr>
          <a:xfrm>
            <a:off x="317363" y="4102013"/>
            <a:ext cx="152000" cy="138900"/>
          </a:xfrm>
          <a:custGeom>
            <a:avLst/>
            <a:gdLst/>
            <a:ahLst/>
            <a:cxnLst/>
            <a:rect l="l" t="t" r="r" b="b"/>
            <a:pathLst>
              <a:path w="6080" h="5556" extrusionOk="0">
                <a:moveTo>
                  <a:pt x="3037" y="1"/>
                </a:moveTo>
                <a:cubicBezTo>
                  <a:pt x="2327" y="1"/>
                  <a:pt x="1614" y="273"/>
                  <a:pt x="1070" y="818"/>
                </a:cubicBezTo>
                <a:cubicBezTo>
                  <a:pt x="0" y="1887"/>
                  <a:pt x="0" y="3649"/>
                  <a:pt x="1070" y="4738"/>
                </a:cubicBezTo>
                <a:cubicBezTo>
                  <a:pt x="1614" y="5283"/>
                  <a:pt x="2327" y="5555"/>
                  <a:pt x="3037" y="5555"/>
                </a:cubicBezTo>
                <a:cubicBezTo>
                  <a:pt x="3748" y="5555"/>
                  <a:pt x="4456" y="5283"/>
                  <a:pt x="4990" y="4738"/>
                </a:cubicBezTo>
                <a:cubicBezTo>
                  <a:pt x="6080" y="3649"/>
                  <a:pt x="6080" y="1887"/>
                  <a:pt x="4990" y="818"/>
                </a:cubicBezTo>
                <a:cubicBezTo>
                  <a:pt x="4456" y="273"/>
                  <a:pt x="3748" y="1"/>
                  <a:pt x="30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11"/>
          <p:cNvSpPr/>
          <p:nvPr/>
        </p:nvSpPr>
        <p:spPr>
          <a:xfrm>
            <a:off x="7732915" y="20404"/>
            <a:ext cx="953720" cy="952769"/>
          </a:xfrm>
          <a:custGeom>
            <a:avLst/>
            <a:gdLst/>
            <a:ahLst/>
            <a:cxnLst/>
            <a:rect l="l" t="t" r="r" b="b"/>
            <a:pathLst>
              <a:path w="34101" h="34067" extrusionOk="0">
                <a:moveTo>
                  <a:pt x="33964" y="1"/>
                </a:moveTo>
                <a:cubicBezTo>
                  <a:pt x="33932" y="1"/>
                  <a:pt x="33902" y="16"/>
                  <a:pt x="33883" y="46"/>
                </a:cubicBezTo>
                <a:lnTo>
                  <a:pt x="60" y="33848"/>
                </a:lnTo>
                <a:cubicBezTo>
                  <a:pt x="1" y="33908"/>
                  <a:pt x="1" y="33987"/>
                  <a:pt x="60" y="34027"/>
                </a:cubicBezTo>
                <a:cubicBezTo>
                  <a:pt x="80" y="34046"/>
                  <a:pt x="119" y="34066"/>
                  <a:pt x="139" y="34066"/>
                </a:cubicBezTo>
                <a:cubicBezTo>
                  <a:pt x="179" y="34066"/>
                  <a:pt x="199" y="34046"/>
                  <a:pt x="238" y="34027"/>
                </a:cubicBezTo>
                <a:lnTo>
                  <a:pt x="34061" y="204"/>
                </a:lnTo>
                <a:cubicBezTo>
                  <a:pt x="34100" y="164"/>
                  <a:pt x="34100" y="85"/>
                  <a:pt x="34061" y="46"/>
                </a:cubicBezTo>
                <a:cubicBezTo>
                  <a:pt x="34031" y="16"/>
                  <a:pt x="33996" y="1"/>
                  <a:pt x="339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11"/>
          <p:cNvSpPr/>
          <p:nvPr/>
        </p:nvSpPr>
        <p:spPr>
          <a:xfrm>
            <a:off x="6840922" y="-125508"/>
            <a:ext cx="487949" cy="472847"/>
          </a:xfrm>
          <a:custGeom>
            <a:avLst/>
            <a:gdLst/>
            <a:ahLst/>
            <a:cxnLst/>
            <a:rect l="l" t="t" r="r" b="b"/>
            <a:pathLst>
              <a:path w="17447" h="16907" extrusionOk="0">
                <a:moveTo>
                  <a:pt x="14407" y="0"/>
                </a:moveTo>
                <a:cubicBezTo>
                  <a:pt x="13694" y="0"/>
                  <a:pt x="12981" y="272"/>
                  <a:pt x="12437" y="817"/>
                </a:cubicBezTo>
                <a:lnTo>
                  <a:pt x="1090" y="12164"/>
                </a:lnTo>
                <a:cubicBezTo>
                  <a:pt x="1" y="13253"/>
                  <a:pt x="1" y="15015"/>
                  <a:pt x="1090" y="16104"/>
                </a:cubicBezTo>
                <a:cubicBezTo>
                  <a:pt x="1634" y="16639"/>
                  <a:pt x="2342" y="16906"/>
                  <a:pt x="3050" y="16906"/>
                </a:cubicBezTo>
                <a:cubicBezTo>
                  <a:pt x="3758" y="16906"/>
                  <a:pt x="4466" y="16639"/>
                  <a:pt x="5011" y="16104"/>
                </a:cubicBezTo>
                <a:lnTo>
                  <a:pt x="16377" y="4738"/>
                </a:lnTo>
                <a:cubicBezTo>
                  <a:pt x="17447" y="3649"/>
                  <a:pt x="17447" y="1906"/>
                  <a:pt x="16377" y="817"/>
                </a:cubicBezTo>
                <a:cubicBezTo>
                  <a:pt x="15833" y="272"/>
                  <a:pt x="15120" y="0"/>
                  <a:pt x="14407"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11"/>
          <p:cNvSpPr/>
          <p:nvPr/>
        </p:nvSpPr>
        <p:spPr>
          <a:xfrm>
            <a:off x="6475780" y="-436104"/>
            <a:ext cx="1565145" cy="1879024"/>
          </a:xfrm>
          <a:custGeom>
            <a:avLst/>
            <a:gdLst/>
            <a:ahLst/>
            <a:cxnLst/>
            <a:rect l="l" t="t" r="r" b="b"/>
            <a:pathLst>
              <a:path w="55963" h="67186" extrusionOk="0">
                <a:moveTo>
                  <a:pt x="52913" y="0"/>
                </a:moveTo>
                <a:cubicBezTo>
                  <a:pt x="52202" y="0"/>
                  <a:pt x="51492" y="273"/>
                  <a:pt x="50952" y="822"/>
                </a:cubicBezTo>
                <a:lnTo>
                  <a:pt x="4555" y="47200"/>
                </a:lnTo>
                <a:cubicBezTo>
                  <a:pt x="3446" y="48289"/>
                  <a:pt x="3407" y="50031"/>
                  <a:pt x="4456" y="51160"/>
                </a:cubicBezTo>
                <a:cubicBezTo>
                  <a:pt x="4998" y="51732"/>
                  <a:pt x="5723" y="52019"/>
                  <a:pt x="6450" y="52019"/>
                </a:cubicBezTo>
                <a:cubicBezTo>
                  <a:pt x="7159" y="52019"/>
                  <a:pt x="7870" y="51747"/>
                  <a:pt x="8417" y="51200"/>
                </a:cubicBezTo>
                <a:lnTo>
                  <a:pt x="18061" y="41556"/>
                </a:lnTo>
                <a:cubicBezTo>
                  <a:pt x="18338" y="41279"/>
                  <a:pt x="18694" y="41140"/>
                  <a:pt x="19048" y="41140"/>
                </a:cubicBezTo>
                <a:cubicBezTo>
                  <a:pt x="19402" y="41140"/>
                  <a:pt x="19754" y="41279"/>
                  <a:pt x="20021" y="41556"/>
                </a:cubicBezTo>
                <a:cubicBezTo>
                  <a:pt x="20576" y="42091"/>
                  <a:pt x="20576" y="42962"/>
                  <a:pt x="20021" y="43516"/>
                </a:cubicBezTo>
                <a:lnTo>
                  <a:pt x="1090" y="62448"/>
                </a:lnTo>
                <a:cubicBezTo>
                  <a:pt x="1" y="63537"/>
                  <a:pt x="1" y="65299"/>
                  <a:pt x="1090" y="66368"/>
                </a:cubicBezTo>
                <a:cubicBezTo>
                  <a:pt x="1635" y="66913"/>
                  <a:pt x="2342" y="67185"/>
                  <a:pt x="3050" y="67185"/>
                </a:cubicBezTo>
                <a:cubicBezTo>
                  <a:pt x="3758" y="67185"/>
                  <a:pt x="4466" y="66913"/>
                  <a:pt x="5011" y="66368"/>
                </a:cubicBezTo>
                <a:lnTo>
                  <a:pt x="42972" y="28407"/>
                </a:lnTo>
                <a:cubicBezTo>
                  <a:pt x="44061" y="27318"/>
                  <a:pt x="44061" y="25555"/>
                  <a:pt x="42972" y="24466"/>
                </a:cubicBezTo>
                <a:cubicBezTo>
                  <a:pt x="42437" y="23932"/>
                  <a:pt x="41729" y="23664"/>
                  <a:pt x="41019" y="23664"/>
                </a:cubicBezTo>
                <a:cubicBezTo>
                  <a:pt x="40309" y="23664"/>
                  <a:pt x="39596" y="23932"/>
                  <a:pt x="39051" y="24466"/>
                </a:cubicBezTo>
                <a:lnTo>
                  <a:pt x="35408" y="28130"/>
                </a:lnTo>
                <a:cubicBezTo>
                  <a:pt x="35140" y="28397"/>
                  <a:pt x="34784" y="28531"/>
                  <a:pt x="34427" y="28531"/>
                </a:cubicBezTo>
                <a:cubicBezTo>
                  <a:pt x="34071" y="28531"/>
                  <a:pt x="33714" y="28397"/>
                  <a:pt x="33447" y="28130"/>
                </a:cubicBezTo>
                <a:cubicBezTo>
                  <a:pt x="32912" y="27575"/>
                  <a:pt x="32912" y="26704"/>
                  <a:pt x="33447" y="26169"/>
                </a:cubicBezTo>
                <a:lnTo>
                  <a:pt x="54814" y="4802"/>
                </a:lnTo>
                <a:cubicBezTo>
                  <a:pt x="55903" y="3733"/>
                  <a:pt x="55962" y="1971"/>
                  <a:pt x="54913" y="842"/>
                </a:cubicBezTo>
                <a:cubicBezTo>
                  <a:pt x="54364" y="283"/>
                  <a:pt x="53638" y="0"/>
                  <a:pt x="5291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11"/>
          <p:cNvSpPr/>
          <p:nvPr/>
        </p:nvSpPr>
        <p:spPr>
          <a:xfrm>
            <a:off x="7110402" y="-893482"/>
            <a:ext cx="2498896" cy="2483822"/>
          </a:xfrm>
          <a:custGeom>
            <a:avLst/>
            <a:gdLst/>
            <a:ahLst/>
            <a:cxnLst/>
            <a:rect l="l" t="t" r="r" b="b"/>
            <a:pathLst>
              <a:path w="89350" h="88811" extrusionOk="0">
                <a:moveTo>
                  <a:pt x="86306" y="0"/>
                </a:moveTo>
                <a:cubicBezTo>
                  <a:pt x="85597" y="0"/>
                  <a:pt x="84886" y="273"/>
                  <a:pt x="84339" y="820"/>
                </a:cubicBezTo>
                <a:lnTo>
                  <a:pt x="59289" y="25909"/>
                </a:lnTo>
                <a:cubicBezTo>
                  <a:pt x="58180" y="26979"/>
                  <a:pt x="58141" y="28741"/>
                  <a:pt x="59190" y="29870"/>
                </a:cubicBezTo>
                <a:cubicBezTo>
                  <a:pt x="59730" y="30429"/>
                  <a:pt x="60450" y="30712"/>
                  <a:pt x="61175" y="30712"/>
                </a:cubicBezTo>
                <a:cubicBezTo>
                  <a:pt x="61886" y="30712"/>
                  <a:pt x="62601" y="30439"/>
                  <a:pt x="63151" y="29890"/>
                </a:cubicBezTo>
                <a:lnTo>
                  <a:pt x="64477" y="28563"/>
                </a:lnTo>
                <a:cubicBezTo>
                  <a:pt x="64755" y="28286"/>
                  <a:pt x="65111" y="28147"/>
                  <a:pt x="65465" y="28147"/>
                </a:cubicBezTo>
                <a:cubicBezTo>
                  <a:pt x="65819" y="28147"/>
                  <a:pt x="66170" y="28286"/>
                  <a:pt x="66438" y="28563"/>
                </a:cubicBezTo>
                <a:cubicBezTo>
                  <a:pt x="66992" y="29098"/>
                  <a:pt x="66992" y="29969"/>
                  <a:pt x="66438" y="30523"/>
                </a:cubicBezTo>
                <a:lnTo>
                  <a:pt x="43903" y="53059"/>
                </a:lnTo>
                <a:cubicBezTo>
                  <a:pt x="43635" y="53326"/>
                  <a:pt x="43279" y="53460"/>
                  <a:pt x="42922" y="53460"/>
                </a:cubicBezTo>
                <a:cubicBezTo>
                  <a:pt x="42566" y="53460"/>
                  <a:pt x="42210" y="53326"/>
                  <a:pt x="41942" y="53059"/>
                </a:cubicBezTo>
                <a:cubicBezTo>
                  <a:pt x="41408" y="52524"/>
                  <a:pt x="41408" y="51633"/>
                  <a:pt x="41942" y="51098"/>
                </a:cubicBezTo>
                <a:lnTo>
                  <a:pt x="42913" y="50128"/>
                </a:lnTo>
                <a:cubicBezTo>
                  <a:pt x="44021" y="49059"/>
                  <a:pt x="44061" y="47296"/>
                  <a:pt x="43012" y="46167"/>
                </a:cubicBezTo>
                <a:cubicBezTo>
                  <a:pt x="42472" y="45598"/>
                  <a:pt x="41751" y="45316"/>
                  <a:pt x="41027" y="45316"/>
                </a:cubicBezTo>
                <a:cubicBezTo>
                  <a:pt x="40315" y="45316"/>
                  <a:pt x="39601" y="45588"/>
                  <a:pt x="39051" y="46128"/>
                </a:cubicBezTo>
                <a:lnTo>
                  <a:pt x="1090" y="84089"/>
                </a:lnTo>
                <a:cubicBezTo>
                  <a:pt x="1" y="85198"/>
                  <a:pt x="1" y="86980"/>
                  <a:pt x="1129" y="88050"/>
                </a:cubicBezTo>
                <a:cubicBezTo>
                  <a:pt x="1676" y="88558"/>
                  <a:pt x="2366" y="88810"/>
                  <a:pt x="3054" y="88810"/>
                </a:cubicBezTo>
                <a:cubicBezTo>
                  <a:pt x="3787" y="88810"/>
                  <a:pt x="4518" y="88523"/>
                  <a:pt x="5070" y="87951"/>
                </a:cubicBezTo>
                <a:lnTo>
                  <a:pt x="35685" y="57336"/>
                </a:lnTo>
                <a:cubicBezTo>
                  <a:pt x="35962" y="57069"/>
                  <a:pt x="36318" y="56935"/>
                  <a:pt x="36672" y="56935"/>
                </a:cubicBezTo>
                <a:cubicBezTo>
                  <a:pt x="37026" y="56935"/>
                  <a:pt x="37378" y="57069"/>
                  <a:pt x="37645" y="57336"/>
                </a:cubicBezTo>
                <a:cubicBezTo>
                  <a:pt x="38200" y="57871"/>
                  <a:pt x="38200" y="58762"/>
                  <a:pt x="37645" y="59296"/>
                </a:cubicBezTo>
                <a:lnTo>
                  <a:pt x="31328" y="65633"/>
                </a:lnTo>
                <a:cubicBezTo>
                  <a:pt x="30219" y="66703"/>
                  <a:pt x="30180" y="68465"/>
                  <a:pt x="31229" y="69594"/>
                </a:cubicBezTo>
                <a:cubicBezTo>
                  <a:pt x="31771" y="70166"/>
                  <a:pt x="32496" y="70453"/>
                  <a:pt x="33223" y="70453"/>
                </a:cubicBezTo>
                <a:cubicBezTo>
                  <a:pt x="33931" y="70453"/>
                  <a:pt x="34642" y="70180"/>
                  <a:pt x="35190" y="69633"/>
                </a:cubicBezTo>
                <a:lnTo>
                  <a:pt x="36318" y="68505"/>
                </a:lnTo>
                <a:cubicBezTo>
                  <a:pt x="36589" y="68224"/>
                  <a:pt x="36953" y="68078"/>
                  <a:pt x="37325" y="68078"/>
                </a:cubicBezTo>
                <a:cubicBezTo>
                  <a:pt x="37635" y="68078"/>
                  <a:pt x="37950" y="68179"/>
                  <a:pt x="38219" y="68386"/>
                </a:cubicBezTo>
                <a:cubicBezTo>
                  <a:pt x="38853" y="68901"/>
                  <a:pt x="38893" y="69851"/>
                  <a:pt x="38318" y="70425"/>
                </a:cubicBezTo>
                <a:lnTo>
                  <a:pt x="28714" y="80010"/>
                </a:lnTo>
                <a:cubicBezTo>
                  <a:pt x="27605" y="81079"/>
                  <a:pt x="27566" y="82842"/>
                  <a:pt x="28615" y="83970"/>
                </a:cubicBezTo>
                <a:cubicBezTo>
                  <a:pt x="29155" y="84540"/>
                  <a:pt x="29875" y="84822"/>
                  <a:pt x="30600" y="84822"/>
                </a:cubicBezTo>
                <a:cubicBezTo>
                  <a:pt x="31311" y="84822"/>
                  <a:pt x="32026" y="84550"/>
                  <a:pt x="32576" y="84010"/>
                </a:cubicBezTo>
                <a:lnTo>
                  <a:pt x="78953" y="37613"/>
                </a:lnTo>
                <a:cubicBezTo>
                  <a:pt x="80062" y="36524"/>
                  <a:pt x="80102" y="34781"/>
                  <a:pt x="79052" y="33652"/>
                </a:cubicBezTo>
                <a:cubicBezTo>
                  <a:pt x="78510" y="33080"/>
                  <a:pt x="77785" y="32793"/>
                  <a:pt x="77058" y="32793"/>
                </a:cubicBezTo>
                <a:cubicBezTo>
                  <a:pt x="76350" y="32793"/>
                  <a:pt x="75639" y="33066"/>
                  <a:pt x="75091" y="33613"/>
                </a:cubicBezTo>
                <a:lnTo>
                  <a:pt x="65487" y="43237"/>
                </a:lnTo>
                <a:cubicBezTo>
                  <a:pt x="65206" y="43518"/>
                  <a:pt x="64837" y="43663"/>
                  <a:pt x="64466" y="43663"/>
                </a:cubicBezTo>
                <a:cubicBezTo>
                  <a:pt x="64157" y="43663"/>
                  <a:pt x="63847" y="43562"/>
                  <a:pt x="63586" y="43355"/>
                </a:cubicBezTo>
                <a:cubicBezTo>
                  <a:pt x="62953" y="42841"/>
                  <a:pt x="62913" y="41890"/>
                  <a:pt x="63487" y="41316"/>
                </a:cubicBezTo>
                <a:lnTo>
                  <a:pt x="84022" y="20761"/>
                </a:lnTo>
                <a:cubicBezTo>
                  <a:pt x="85131" y="19691"/>
                  <a:pt x="85171" y="17929"/>
                  <a:pt x="84141" y="16800"/>
                </a:cubicBezTo>
                <a:cubicBezTo>
                  <a:pt x="83589" y="16238"/>
                  <a:pt x="82859" y="15956"/>
                  <a:pt x="82132" y="15956"/>
                </a:cubicBezTo>
                <a:cubicBezTo>
                  <a:pt x="81424" y="15956"/>
                  <a:pt x="80718" y="16224"/>
                  <a:pt x="80181" y="16761"/>
                </a:cubicBezTo>
                <a:lnTo>
                  <a:pt x="79705" y="17236"/>
                </a:lnTo>
                <a:cubicBezTo>
                  <a:pt x="79438" y="17503"/>
                  <a:pt x="79082" y="17637"/>
                  <a:pt x="78725" y="17637"/>
                </a:cubicBezTo>
                <a:cubicBezTo>
                  <a:pt x="78369" y="17637"/>
                  <a:pt x="78012" y="17503"/>
                  <a:pt x="77745" y="17236"/>
                </a:cubicBezTo>
                <a:cubicBezTo>
                  <a:pt x="77210" y="16701"/>
                  <a:pt x="77210" y="15810"/>
                  <a:pt x="77745" y="15276"/>
                </a:cubicBezTo>
                <a:lnTo>
                  <a:pt x="88201" y="4820"/>
                </a:lnTo>
                <a:cubicBezTo>
                  <a:pt x="89310" y="3750"/>
                  <a:pt x="89349" y="1988"/>
                  <a:pt x="88300" y="859"/>
                </a:cubicBezTo>
                <a:cubicBezTo>
                  <a:pt x="87758" y="287"/>
                  <a:pt x="87033" y="0"/>
                  <a:pt x="86306"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11"/>
          <p:cNvSpPr/>
          <p:nvPr/>
        </p:nvSpPr>
        <p:spPr>
          <a:xfrm>
            <a:off x="7870283" y="152871"/>
            <a:ext cx="344504" cy="329961"/>
          </a:xfrm>
          <a:custGeom>
            <a:avLst/>
            <a:gdLst/>
            <a:ahLst/>
            <a:cxnLst/>
            <a:rect l="l" t="t" r="r" b="b"/>
            <a:pathLst>
              <a:path w="12318" h="11798" extrusionOk="0">
                <a:moveTo>
                  <a:pt x="9280" y="0"/>
                </a:moveTo>
                <a:cubicBezTo>
                  <a:pt x="8570" y="0"/>
                  <a:pt x="7862" y="268"/>
                  <a:pt x="7327" y="802"/>
                </a:cubicBezTo>
                <a:lnTo>
                  <a:pt x="1069" y="7060"/>
                </a:lnTo>
                <a:cubicBezTo>
                  <a:pt x="0" y="8129"/>
                  <a:pt x="0" y="9892"/>
                  <a:pt x="1069" y="10981"/>
                </a:cubicBezTo>
                <a:cubicBezTo>
                  <a:pt x="1614" y="11525"/>
                  <a:pt x="2327" y="11798"/>
                  <a:pt x="3037" y="11798"/>
                </a:cubicBezTo>
                <a:cubicBezTo>
                  <a:pt x="3748" y="11798"/>
                  <a:pt x="4456" y="11525"/>
                  <a:pt x="4990" y="10981"/>
                </a:cubicBezTo>
                <a:lnTo>
                  <a:pt x="11248" y="4723"/>
                </a:lnTo>
                <a:cubicBezTo>
                  <a:pt x="12317" y="3654"/>
                  <a:pt x="12317" y="1891"/>
                  <a:pt x="11248" y="802"/>
                </a:cubicBezTo>
                <a:cubicBezTo>
                  <a:pt x="10703" y="268"/>
                  <a:pt x="9990" y="0"/>
                  <a:pt x="928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11"/>
          <p:cNvSpPr/>
          <p:nvPr/>
        </p:nvSpPr>
        <p:spPr>
          <a:xfrm>
            <a:off x="6659250" y="4426250"/>
            <a:ext cx="350825" cy="349050"/>
          </a:xfrm>
          <a:custGeom>
            <a:avLst/>
            <a:gdLst/>
            <a:ahLst/>
            <a:cxnLst/>
            <a:rect l="l" t="t" r="r" b="b"/>
            <a:pathLst>
              <a:path w="14033" h="13962" extrusionOk="0">
                <a:moveTo>
                  <a:pt x="13851" y="1"/>
                </a:moveTo>
                <a:cubicBezTo>
                  <a:pt x="13821" y="1"/>
                  <a:pt x="13791" y="12"/>
                  <a:pt x="13763" y="40"/>
                </a:cubicBezTo>
                <a:lnTo>
                  <a:pt x="60" y="13743"/>
                </a:lnTo>
                <a:cubicBezTo>
                  <a:pt x="0" y="13803"/>
                  <a:pt x="0" y="13882"/>
                  <a:pt x="60" y="13922"/>
                </a:cubicBezTo>
                <a:cubicBezTo>
                  <a:pt x="80" y="13941"/>
                  <a:pt x="99" y="13961"/>
                  <a:pt x="139" y="13961"/>
                </a:cubicBezTo>
                <a:cubicBezTo>
                  <a:pt x="179" y="13961"/>
                  <a:pt x="198" y="13941"/>
                  <a:pt x="238" y="13922"/>
                </a:cubicBezTo>
                <a:lnTo>
                  <a:pt x="13941" y="218"/>
                </a:lnTo>
                <a:cubicBezTo>
                  <a:pt x="14032" y="127"/>
                  <a:pt x="13949" y="1"/>
                  <a:pt x="1385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11"/>
          <p:cNvSpPr/>
          <p:nvPr/>
        </p:nvSpPr>
        <p:spPr>
          <a:xfrm>
            <a:off x="5618625" y="4804725"/>
            <a:ext cx="1019350" cy="948800"/>
          </a:xfrm>
          <a:custGeom>
            <a:avLst/>
            <a:gdLst/>
            <a:ahLst/>
            <a:cxnLst/>
            <a:rect l="l" t="t" r="r" b="b"/>
            <a:pathLst>
              <a:path w="40774" h="37952" extrusionOk="0">
                <a:moveTo>
                  <a:pt x="34932" y="208"/>
                </a:moveTo>
                <a:cubicBezTo>
                  <a:pt x="38833" y="208"/>
                  <a:pt x="40774" y="4921"/>
                  <a:pt x="38021" y="7674"/>
                </a:cubicBezTo>
                <a:lnTo>
                  <a:pt x="9288" y="36427"/>
                </a:lnTo>
                <a:cubicBezTo>
                  <a:pt x="8450" y="37207"/>
                  <a:pt x="7383" y="37594"/>
                  <a:pt x="6316" y="37594"/>
                </a:cubicBezTo>
                <a:cubicBezTo>
                  <a:pt x="5189" y="37594"/>
                  <a:pt x="4063" y="37163"/>
                  <a:pt x="3209" y="36308"/>
                </a:cubicBezTo>
                <a:cubicBezTo>
                  <a:pt x="1545" y="34645"/>
                  <a:pt x="1486" y="31952"/>
                  <a:pt x="3090" y="30229"/>
                </a:cubicBezTo>
                <a:lnTo>
                  <a:pt x="31823" y="1496"/>
                </a:lnTo>
                <a:cubicBezTo>
                  <a:pt x="32655" y="664"/>
                  <a:pt x="33764" y="208"/>
                  <a:pt x="34932" y="208"/>
                </a:cubicBezTo>
                <a:close/>
                <a:moveTo>
                  <a:pt x="34900" y="0"/>
                </a:moveTo>
                <a:cubicBezTo>
                  <a:pt x="33731" y="0"/>
                  <a:pt x="32561" y="441"/>
                  <a:pt x="31665" y="1317"/>
                </a:cubicBezTo>
                <a:lnTo>
                  <a:pt x="2931" y="30051"/>
                </a:lnTo>
                <a:cubicBezTo>
                  <a:pt x="1" y="32962"/>
                  <a:pt x="2060" y="37952"/>
                  <a:pt x="6199" y="37952"/>
                </a:cubicBezTo>
                <a:cubicBezTo>
                  <a:pt x="7427" y="37952"/>
                  <a:pt x="8595" y="37477"/>
                  <a:pt x="9466" y="36605"/>
                </a:cubicBezTo>
                <a:lnTo>
                  <a:pt x="38200" y="7872"/>
                </a:lnTo>
                <a:cubicBezTo>
                  <a:pt x="39962" y="6050"/>
                  <a:pt x="39962" y="3139"/>
                  <a:pt x="38160" y="1357"/>
                </a:cubicBezTo>
                <a:cubicBezTo>
                  <a:pt x="37264" y="451"/>
                  <a:pt x="36082" y="0"/>
                  <a:pt x="3490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11"/>
          <p:cNvSpPr/>
          <p:nvPr/>
        </p:nvSpPr>
        <p:spPr>
          <a:xfrm>
            <a:off x="5954775" y="3945975"/>
            <a:ext cx="1028750" cy="1309150"/>
          </a:xfrm>
          <a:custGeom>
            <a:avLst/>
            <a:gdLst/>
            <a:ahLst/>
            <a:cxnLst/>
            <a:rect l="l" t="t" r="r" b="b"/>
            <a:pathLst>
              <a:path w="41150" h="52366" extrusionOk="0">
                <a:moveTo>
                  <a:pt x="38110" y="1"/>
                </a:moveTo>
                <a:cubicBezTo>
                  <a:pt x="37396" y="1"/>
                  <a:pt x="36682" y="273"/>
                  <a:pt x="36140" y="815"/>
                </a:cubicBezTo>
                <a:lnTo>
                  <a:pt x="4100" y="32855"/>
                </a:lnTo>
                <a:cubicBezTo>
                  <a:pt x="2991" y="33925"/>
                  <a:pt x="2951" y="35687"/>
                  <a:pt x="4001" y="36816"/>
                </a:cubicBezTo>
                <a:cubicBezTo>
                  <a:pt x="4542" y="37378"/>
                  <a:pt x="5267" y="37660"/>
                  <a:pt x="5995" y="37660"/>
                </a:cubicBezTo>
                <a:cubicBezTo>
                  <a:pt x="6703" y="37660"/>
                  <a:pt x="7414" y="37393"/>
                  <a:pt x="7961" y="36855"/>
                </a:cubicBezTo>
                <a:lnTo>
                  <a:pt x="10436" y="34380"/>
                </a:lnTo>
                <a:cubicBezTo>
                  <a:pt x="10704" y="34103"/>
                  <a:pt x="11060" y="33964"/>
                  <a:pt x="11417" y="33964"/>
                </a:cubicBezTo>
                <a:cubicBezTo>
                  <a:pt x="11773" y="33964"/>
                  <a:pt x="12129" y="34103"/>
                  <a:pt x="12397" y="34380"/>
                </a:cubicBezTo>
                <a:cubicBezTo>
                  <a:pt x="12931" y="34915"/>
                  <a:pt x="12931" y="35786"/>
                  <a:pt x="12397" y="36341"/>
                </a:cubicBezTo>
                <a:lnTo>
                  <a:pt x="1090" y="47628"/>
                </a:lnTo>
                <a:cubicBezTo>
                  <a:pt x="0" y="48717"/>
                  <a:pt x="0" y="50480"/>
                  <a:pt x="1090" y="51549"/>
                </a:cubicBezTo>
                <a:cubicBezTo>
                  <a:pt x="1634" y="52093"/>
                  <a:pt x="2342" y="52366"/>
                  <a:pt x="3050" y="52366"/>
                </a:cubicBezTo>
                <a:cubicBezTo>
                  <a:pt x="3758" y="52366"/>
                  <a:pt x="4466" y="52093"/>
                  <a:pt x="5010" y="51549"/>
                </a:cubicBezTo>
                <a:lnTo>
                  <a:pt x="34952" y="21608"/>
                </a:lnTo>
                <a:cubicBezTo>
                  <a:pt x="36041" y="20518"/>
                  <a:pt x="36041" y="18776"/>
                  <a:pt x="34952" y="17687"/>
                </a:cubicBezTo>
                <a:cubicBezTo>
                  <a:pt x="34407" y="17142"/>
                  <a:pt x="33699" y="16870"/>
                  <a:pt x="32991" y="16870"/>
                </a:cubicBezTo>
                <a:cubicBezTo>
                  <a:pt x="32283" y="16870"/>
                  <a:pt x="31575" y="17142"/>
                  <a:pt x="31031" y="17687"/>
                </a:cubicBezTo>
                <a:lnTo>
                  <a:pt x="27783" y="20954"/>
                </a:lnTo>
                <a:cubicBezTo>
                  <a:pt x="27506" y="21221"/>
                  <a:pt x="27150" y="21355"/>
                  <a:pt x="26796" y="21355"/>
                </a:cubicBezTo>
                <a:cubicBezTo>
                  <a:pt x="26442" y="21355"/>
                  <a:pt x="26090" y="21221"/>
                  <a:pt x="25823" y="20954"/>
                </a:cubicBezTo>
                <a:cubicBezTo>
                  <a:pt x="25268" y="20400"/>
                  <a:pt x="25268" y="19528"/>
                  <a:pt x="25823" y="18994"/>
                </a:cubicBezTo>
                <a:lnTo>
                  <a:pt x="40001" y="4795"/>
                </a:lnTo>
                <a:cubicBezTo>
                  <a:pt x="41110" y="3726"/>
                  <a:pt x="41150" y="1963"/>
                  <a:pt x="40100" y="835"/>
                </a:cubicBezTo>
                <a:cubicBezTo>
                  <a:pt x="39553" y="278"/>
                  <a:pt x="38832" y="1"/>
                  <a:pt x="3811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11"/>
          <p:cNvSpPr/>
          <p:nvPr/>
        </p:nvSpPr>
        <p:spPr>
          <a:xfrm>
            <a:off x="6892175" y="4509875"/>
            <a:ext cx="308425" cy="294850"/>
          </a:xfrm>
          <a:custGeom>
            <a:avLst/>
            <a:gdLst/>
            <a:ahLst/>
            <a:cxnLst/>
            <a:rect l="l" t="t" r="r" b="b"/>
            <a:pathLst>
              <a:path w="12337" h="11794" extrusionOk="0">
                <a:moveTo>
                  <a:pt x="9280" y="1"/>
                </a:moveTo>
                <a:cubicBezTo>
                  <a:pt x="8570" y="1"/>
                  <a:pt x="7862" y="273"/>
                  <a:pt x="7327" y="818"/>
                </a:cubicBezTo>
                <a:lnTo>
                  <a:pt x="1069" y="7055"/>
                </a:lnTo>
                <a:cubicBezTo>
                  <a:pt x="0" y="8125"/>
                  <a:pt x="0" y="9887"/>
                  <a:pt x="1069" y="10976"/>
                </a:cubicBezTo>
                <a:cubicBezTo>
                  <a:pt x="1614" y="11521"/>
                  <a:pt x="2327" y="11793"/>
                  <a:pt x="3040" y="11793"/>
                </a:cubicBezTo>
                <a:cubicBezTo>
                  <a:pt x="3753" y="11793"/>
                  <a:pt x="4466" y="11521"/>
                  <a:pt x="5010" y="10976"/>
                </a:cubicBezTo>
                <a:lnTo>
                  <a:pt x="11248" y="4738"/>
                </a:lnTo>
                <a:cubicBezTo>
                  <a:pt x="12337" y="3649"/>
                  <a:pt x="12337" y="1887"/>
                  <a:pt x="11248" y="818"/>
                </a:cubicBezTo>
                <a:cubicBezTo>
                  <a:pt x="10703" y="273"/>
                  <a:pt x="9990" y="1"/>
                  <a:pt x="92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11"/>
          <p:cNvSpPr/>
          <p:nvPr/>
        </p:nvSpPr>
        <p:spPr>
          <a:xfrm>
            <a:off x="558943" y="270585"/>
            <a:ext cx="466894" cy="465892"/>
          </a:xfrm>
          <a:custGeom>
            <a:avLst/>
            <a:gdLst/>
            <a:ahLst/>
            <a:cxnLst/>
            <a:rect l="l" t="t" r="r" b="b"/>
            <a:pathLst>
              <a:path w="13982" h="13952" extrusionOk="0">
                <a:moveTo>
                  <a:pt x="13845" y="1"/>
                </a:moveTo>
                <a:cubicBezTo>
                  <a:pt x="13813" y="1"/>
                  <a:pt x="13783" y="11"/>
                  <a:pt x="13763" y="30"/>
                </a:cubicBezTo>
                <a:lnTo>
                  <a:pt x="60" y="13734"/>
                </a:lnTo>
                <a:cubicBezTo>
                  <a:pt x="1" y="13793"/>
                  <a:pt x="1" y="13872"/>
                  <a:pt x="60" y="13912"/>
                </a:cubicBezTo>
                <a:cubicBezTo>
                  <a:pt x="80" y="13932"/>
                  <a:pt x="120" y="13952"/>
                  <a:pt x="139" y="13952"/>
                </a:cubicBezTo>
                <a:cubicBezTo>
                  <a:pt x="179" y="13952"/>
                  <a:pt x="199" y="13932"/>
                  <a:pt x="238" y="13912"/>
                </a:cubicBezTo>
                <a:lnTo>
                  <a:pt x="13942" y="209"/>
                </a:lnTo>
                <a:cubicBezTo>
                  <a:pt x="13981" y="149"/>
                  <a:pt x="13981" y="90"/>
                  <a:pt x="13942" y="30"/>
                </a:cubicBezTo>
                <a:cubicBezTo>
                  <a:pt x="13912" y="11"/>
                  <a:pt x="13877" y="1"/>
                  <a:pt x="138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11"/>
          <p:cNvSpPr/>
          <p:nvPr/>
        </p:nvSpPr>
        <p:spPr>
          <a:xfrm>
            <a:off x="1186489" y="-407779"/>
            <a:ext cx="1374101" cy="1748966"/>
          </a:xfrm>
          <a:custGeom>
            <a:avLst/>
            <a:gdLst/>
            <a:ahLst/>
            <a:cxnLst/>
            <a:rect l="l" t="t" r="r" b="b"/>
            <a:pathLst>
              <a:path w="41150" h="52376" extrusionOk="0">
                <a:moveTo>
                  <a:pt x="38099" y="1"/>
                </a:moveTo>
                <a:cubicBezTo>
                  <a:pt x="37388" y="1"/>
                  <a:pt x="36677" y="273"/>
                  <a:pt x="36140" y="820"/>
                </a:cubicBezTo>
                <a:lnTo>
                  <a:pt x="4099" y="32861"/>
                </a:lnTo>
                <a:cubicBezTo>
                  <a:pt x="2990" y="33930"/>
                  <a:pt x="2951" y="35692"/>
                  <a:pt x="4000" y="36821"/>
                </a:cubicBezTo>
                <a:cubicBezTo>
                  <a:pt x="4542" y="37383"/>
                  <a:pt x="5267" y="37665"/>
                  <a:pt x="5995" y="37665"/>
                </a:cubicBezTo>
                <a:cubicBezTo>
                  <a:pt x="6703" y="37665"/>
                  <a:pt x="7414" y="37398"/>
                  <a:pt x="7961" y="36861"/>
                </a:cubicBezTo>
                <a:lnTo>
                  <a:pt x="10436" y="34385"/>
                </a:lnTo>
                <a:cubicBezTo>
                  <a:pt x="10704" y="34108"/>
                  <a:pt x="11060" y="33969"/>
                  <a:pt x="11416" y="33969"/>
                </a:cubicBezTo>
                <a:cubicBezTo>
                  <a:pt x="11773" y="33969"/>
                  <a:pt x="12129" y="34108"/>
                  <a:pt x="12397" y="34385"/>
                </a:cubicBezTo>
                <a:cubicBezTo>
                  <a:pt x="12931" y="34920"/>
                  <a:pt x="12931" y="35791"/>
                  <a:pt x="12397" y="36346"/>
                </a:cubicBezTo>
                <a:lnTo>
                  <a:pt x="1089" y="47653"/>
                </a:lnTo>
                <a:cubicBezTo>
                  <a:pt x="0" y="48722"/>
                  <a:pt x="0" y="50485"/>
                  <a:pt x="1089" y="51574"/>
                </a:cubicBezTo>
                <a:cubicBezTo>
                  <a:pt x="1634" y="52109"/>
                  <a:pt x="2342" y="52376"/>
                  <a:pt x="3050" y="52376"/>
                </a:cubicBezTo>
                <a:cubicBezTo>
                  <a:pt x="3758" y="52376"/>
                  <a:pt x="4466" y="52109"/>
                  <a:pt x="5010" y="51574"/>
                </a:cubicBezTo>
                <a:lnTo>
                  <a:pt x="34952" y="21613"/>
                </a:lnTo>
                <a:cubicBezTo>
                  <a:pt x="36021" y="20543"/>
                  <a:pt x="36021" y="18781"/>
                  <a:pt x="34952" y="17692"/>
                </a:cubicBezTo>
                <a:cubicBezTo>
                  <a:pt x="34407" y="17157"/>
                  <a:pt x="33694" y="16890"/>
                  <a:pt x="32981" y="16890"/>
                </a:cubicBezTo>
                <a:cubicBezTo>
                  <a:pt x="32268" y="16890"/>
                  <a:pt x="31555" y="17157"/>
                  <a:pt x="31011" y="17692"/>
                </a:cubicBezTo>
                <a:lnTo>
                  <a:pt x="27783" y="20959"/>
                </a:lnTo>
                <a:cubicBezTo>
                  <a:pt x="27506" y="21227"/>
                  <a:pt x="27149" y="21360"/>
                  <a:pt x="26795" y="21360"/>
                </a:cubicBezTo>
                <a:cubicBezTo>
                  <a:pt x="26441" y="21360"/>
                  <a:pt x="26090" y="21227"/>
                  <a:pt x="25823" y="20959"/>
                </a:cubicBezTo>
                <a:cubicBezTo>
                  <a:pt x="25268" y="20425"/>
                  <a:pt x="25268" y="19533"/>
                  <a:pt x="25823" y="18999"/>
                </a:cubicBezTo>
                <a:lnTo>
                  <a:pt x="40001" y="4820"/>
                </a:lnTo>
                <a:cubicBezTo>
                  <a:pt x="41110" y="3751"/>
                  <a:pt x="41150" y="1988"/>
                  <a:pt x="40100" y="860"/>
                </a:cubicBezTo>
                <a:cubicBezTo>
                  <a:pt x="39558" y="288"/>
                  <a:pt x="38829" y="1"/>
                  <a:pt x="3809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11"/>
          <p:cNvSpPr/>
          <p:nvPr/>
        </p:nvSpPr>
        <p:spPr>
          <a:xfrm>
            <a:off x="-1220975" y="1003885"/>
            <a:ext cx="2278036" cy="2258836"/>
          </a:xfrm>
          <a:custGeom>
            <a:avLst/>
            <a:gdLst/>
            <a:ahLst/>
            <a:cxnLst/>
            <a:rect l="l" t="t" r="r" b="b"/>
            <a:pathLst>
              <a:path w="68220" h="67645" extrusionOk="0">
                <a:moveTo>
                  <a:pt x="65157" y="1"/>
                </a:moveTo>
                <a:cubicBezTo>
                  <a:pt x="64419" y="1"/>
                  <a:pt x="63682" y="288"/>
                  <a:pt x="63130" y="861"/>
                </a:cubicBezTo>
                <a:lnTo>
                  <a:pt x="53328" y="10663"/>
                </a:lnTo>
                <a:cubicBezTo>
                  <a:pt x="53051" y="10930"/>
                  <a:pt x="52694" y="11064"/>
                  <a:pt x="52338" y="11064"/>
                </a:cubicBezTo>
                <a:cubicBezTo>
                  <a:pt x="51982" y="11064"/>
                  <a:pt x="51625" y="10930"/>
                  <a:pt x="51348" y="10663"/>
                </a:cubicBezTo>
                <a:cubicBezTo>
                  <a:pt x="50813" y="10108"/>
                  <a:pt x="50813" y="9237"/>
                  <a:pt x="51348" y="8702"/>
                </a:cubicBezTo>
                <a:lnTo>
                  <a:pt x="53249" y="6821"/>
                </a:lnTo>
                <a:cubicBezTo>
                  <a:pt x="54358" y="5732"/>
                  <a:pt x="54397" y="3969"/>
                  <a:pt x="53348" y="2861"/>
                </a:cubicBezTo>
                <a:cubicBezTo>
                  <a:pt x="52796" y="2289"/>
                  <a:pt x="52066" y="2001"/>
                  <a:pt x="51339" y="2001"/>
                </a:cubicBezTo>
                <a:cubicBezTo>
                  <a:pt x="50631" y="2001"/>
                  <a:pt x="49925" y="2274"/>
                  <a:pt x="49387" y="2821"/>
                </a:cubicBezTo>
                <a:lnTo>
                  <a:pt x="33130" y="19059"/>
                </a:lnTo>
                <a:cubicBezTo>
                  <a:pt x="32857" y="19353"/>
                  <a:pt x="32483" y="19503"/>
                  <a:pt x="32106" y="19503"/>
                </a:cubicBezTo>
                <a:cubicBezTo>
                  <a:pt x="31798" y="19503"/>
                  <a:pt x="31487" y="19403"/>
                  <a:pt x="31229" y="19198"/>
                </a:cubicBezTo>
                <a:cubicBezTo>
                  <a:pt x="30595" y="18683"/>
                  <a:pt x="30555" y="17732"/>
                  <a:pt x="31130" y="17138"/>
                </a:cubicBezTo>
                <a:lnTo>
                  <a:pt x="33229" y="15039"/>
                </a:lnTo>
                <a:cubicBezTo>
                  <a:pt x="34338" y="13970"/>
                  <a:pt x="34377" y="12207"/>
                  <a:pt x="33347" y="11079"/>
                </a:cubicBezTo>
                <a:cubicBezTo>
                  <a:pt x="32798" y="10509"/>
                  <a:pt x="32072" y="10227"/>
                  <a:pt x="31348" y="10227"/>
                </a:cubicBezTo>
                <a:cubicBezTo>
                  <a:pt x="30637" y="10227"/>
                  <a:pt x="29927" y="10499"/>
                  <a:pt x="29387" y="11039"/>
                </a:cubicBezTo>
                <a:lnTo>
                  <a:pt x="12258" y="28148"/>
                </a:lnTo>
                <a:cubicBezTo>
                  <a:pt x="11149" y="29237"/>
                  <a:pt x="11109" y="30980"/>
                  <a:pt x="12159" y="32109"/>
                </a:cubicBezTo>
                <a:cubicBezTo>
                  <a:pt x="12701" y="32681"/>
                  <a:pt x="13430" y="32968"/>
                  <a:pt x="14160" y="32968"/>
                </a:cubicBezTo>
                <a:cubicBezTo>
                  <a:pt x="14871" y="32968"/>
                  <a:pt x="15582" y="32696"/>
                  <a:pt x="16119" y="32148"/>
                </a:cubicBezTo>
                <a:lnTo>
                  <a:pt x="25724" y="22544"/>
                </a:lnTo>
                <a:cubicBezTo>
                  <a:pt x="26005" y="22252"/>
                  <a:pt x="26374" y="22108"/>
                  <a:pt x="26749" y="22108"/>
                </a:cubicBezTo>
                <a:cubicBezTo>
                  <a:pt x="27060" y="22108"/>
                  <a:pt x="27375" y="22208"/>
                  <a:pt x="27644" y="22406"/>
                </a:cubicBezTo>
                <a:cubicBezTo>
                  <a:pt x="28278" y="22920"/>
                  <a:pt x="28318" y="23891"/>
                  <a:pt x="27743" y="24465"/>
                </a:cubicBezTo>
                <a:lnTo>
                  <a:pt x="18159" y="34049"/>
                </a:lnTo>
                <a:cubicBezTo>
                  <a:pt x="17050" y="35119"/>
                  <a:pt x="16991" y="36881"/>
                  <a:pt x="18040" y="38010"/>
                </a:cubicBezTo>
                <a:cubicBezTo>
                  <a:pt x="18592" y="38572"/>
                  <a:pt x="19322" y="38854"/>
                  <a:pt x="20050" y="38854"/>
                </a:cubicBezTo>
                <a:cubicBezTo>
                  <a:pt x="20758" y="38854"/>
                  <a:pt x="21463" y="38587"/>
                  <a:pt x="22001" y="38050"/>
                </a:cubicBezTo>
                <a:lnTo>
                  <a:pt x="28773" y="31297"/>
                </a:lnTo>
                <a:cubicBezTo>
                  <a:pt x="29040" y="31020"/>
                  <a:pt x="29392" y="30881"/>
                  <a:pt x="29746" y="30881"/>
                </a:cubicBezTo>
                <a:cubicBezTo>
                  <a:pt x="30100" y="30881"/>
                  <a:pt x="30456" y="31020"/>
                  <a:pt x="30734" y="31297"/>
                </a:cubicBezTo>
                <a:cubicBezTo>
                  <a:pt x="31268" y="31832"/>
                  <a:pt x="31268" y="32703"/>
                  <a:pt x="30734" y="33257"/>
                </a:cubicBezTo>
                <a:lnTo>
                  <a:pt x="1149" y="62842"/>
                </a:lnTo>
                <a:cubicBezTo>
                  <a:pt x="40" y="63912"/>
                  <a:pt x="0" y="65674"/>
                  <a:pt x="1050" y="66803"/>
                </a:cubicBezTo>
                <a:cubicBezTo>
                  <a:pt x="1589" y="67362"/>
                  <a:pt x="2310" y="67644"/>
                  <a:pt x="3034" y="67644"/>
                </a:cubicBezTo>
                <a:cubicBezTo>
                  <a:pt x="3746" y="67644"/>
                  <a:pt x="4461" y="67372"/>
                  <a:pt x="5010" y="66823"/>
                </a:cubicBezTo>
                <a:lnTo>
                  <a:pt x="42912" y="28921"/>
                </a:lnTo>
                <a:cubicBezTo>
                  <a:pt x="44001" y="27851"/>
                  <a:pt x="44061" y="26089"/>
                  <a:pt x="43011" y="24960"/>
                </a:cubicBezTo>
                <a:cubicBezTo>
                  <a:pt x="42462" y="24391"/>
                  <a:pt x="41736" y="24109"/>
                  <a:pt x="41012" y="24109"/>
                </a:cubicBezTo>
                <a:cubicBezTo>
                  <a:pt x="40300" y="24109"/>
                  <a:pt x="39590" y="24381"/>
                  <a:pt x="39051" y="24921"/>
                </a:cubicBezTo>
                <a:lnTo>
                  <a:pt x="37704" y="26267"/>
                </a:lnTo>
                <a:cubicBezTo>
                  <a:pt x="37427" y="26534"/>
                  <a:pt x="37070" y="26668"/>
                  <a:pt x="36716" y="26668"/>
                </a:cubicBezTo>
                <a:cubicBezTo>
                  <a:pt x="36362" y="26668"/>
                  <a:pt x="36011" y="26534"/>
                  <a:pt x="35744" y="26267"/>
                </a:cubicBezTo>
                <a:cubicBezTo>
                  <a:pt x="35189" y="25732"/>
                  <a:pt x="35189" y="24841"/>
                  <a:pt x="35744" y="24307"/>
                </a:cubicBezTo>
                <a:lnTo>
                  <a:pt x="45110" y="14960"/>
                </a:lnTo>
                <a:cubicBezTo>
                  <a:pt x="45377" y="14683"/>
                  <a:pt x="45734" y="14544"/>
                  <a:pt x="46090" y="14544"/>
                </a:cubicBezTo>
                <a:cubicBezTo>
                  <a:pt x="46447" y="14544"/>
                  <a:pt x="46803" y="14683"/>
                  <a:pt x="47071" y="14960"/>
                </a:cubicBezTo>
                <a:cubicBezTo>
                  <a:pt x="47605" y="15495"/>
                  <a:pt x="47605" y="16366"/>
                  <a:pt x="47071" y="16920"/>
                </a:cubicBezTo>
                <a:lnTo>
                  <a:pt x="46100" y="17891"/>
                </a:lnTo>
                <a:cubicBezTo>
                  <a:pt x="44991" y="18960"/>
                  <a:pt x="44952" y="20722"/>
                  <a:pt x="46001" y="21851"/>
                </a:cubicBezTo>
                <a:cubicBezTo>
                  <a:pt x="46541" y="22411"/>
                  <a:pt x="47262" y="22693"/>
                  <a:pt x="47986" y="22693"/>
                </a:cubicBezTo>
                <a:cubicBezTo>
                  <a:pt x="48697" y="22693"/>
                  <a:pt x="49412" y="22420"/>
                  <a:pt x="49962" y="21871"/>
                </a:cubicBezTo>
                <a:lnTo>
                  <a:pt x="67130" y="4722"/>
                </a:lnTo>
                <a:cubicBezTo>
                  <a:pt x="68220" y="3613"/>
                  <a:pt x="68200" y="1831"/>
                  <a:pt x="67091" y="761"/>
                </a:cubicBezTo>
                <a:cubicBezTo>
                  <a:pt x="66545" y="254"/>
                  <a:pt x="65850" y="1"/>
                  <a:pt x="651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11"/>
          <p:cNvSpPr/>
          <p:nvPr/>
        </p:nvSpPr>
        <p:spPr>
          <a:xfrm>
            <a:off x="1061751" y="-185015"/>
            <a:ext cx="794842" cy="776409"/>
          </a:xfrm>
          <a:custGeom>
            <a:avLst/>
            <a:gdLst/>
            <a:ahLst/>
            <a:cxnLst/>
            <a:rect l="l" t="t" r="r" b="b"/>
            <a:pathLst>
              <a:path w="23803" h="23251" extrusionOk="0">
                <a:moveTo>
                  <a:pt x="20746" y="0"/>
                </a:moveTo>
                <a:cubicBezTo>
                  <a:pt x="20035" y="0"/>
                  <a:pt x="19327" y="273"/>
                  <a:pt x="18793" y="817"/>
                </a:cubicBezTo>
                <a:lnTo>
                  <a:pt x="1089" y="18521"/>
                </a:lnTo>
                <a:cubicBezTo>
                  <a:pt x="0" y="19610"/>
                  <a:pt x="0" y="21352"/>
                  <a:pt x="1089" y="22441"/>
                </a:cubicBezTo>
                <a:cubicBezTo>
                  <a:pt x="1621" y="22983"/>
                  <a:pt x="2325" y="23251"/>
                  <a:pt x="3032" y="23251"/>
                </a:cubicBezTo>
                <a:cubicBezTo>
                  <a:pt x="3746" y="23251"/>
                  <a:pt x="4463" y="22979"/>
                  <a:pt x="5010" y="22441"/>
                </a:cubicBezTo>
                <a:lnTo>
                  <a:pt x="22713" y="4738"/>
                </a:lnTo>
                <a:cubicBezTo>
                  <a:pt x="23803" y="3649"/>
                  <a:pt x="23803" y="1906"/>
                  <a:pt x="22713" y="817"/>
                </a:cubicBezTo>
                <a:cubicBezTo>
                  <a:pt x="22169" y="273"/>
                  <a:pt x="21456" y="0"/>
                  <a:pt x="20746"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11"/>
          <p:cNvSpPr/>
          <p:nvPr/>
        </p:nvSpPr>
        <p:spPr>
          <a:xfrm>
            <a:off x="8864947" y="482830"/>
            <a:ext cx="487949" cy="472847"/>
          </a:xfrm>
          <a:custGeom>
            <a:avLst/>
            <a:gdLst/>
            <a:ahLst/>
            <a:cxnLst/>
            <a:rect l="l" t="t" r="r" b="b"/>
            <a:pathLst>
              <a:path w="17447" h="16907" extrusionOk="0">
                <a:moveTo>
                  <a:pt x="14407" y="0"/>
                </a:moveTo>
                <a:cubicBezTo>
                  <a:pt x="13694" y="0"/>
                  <a:pt x="12981" y="272"/>
                  <a:pt x="12437" y="817"/>
                </a:cubicBezTo>
                <a:lnTo>
                  <a:pt x="1090" y="12164"/>
                </a:lnTo>
                <a:cubicBezTo>
                  <a:pt x="1" y="13253"/>
                  <a:pt x="1" y="15015"/>
                  <a:pt x="1090" y="16104"/>
                </a:cubicBezTo>
                <a:cubicBezTo>
                  <a:pt x="1634" y="16639"/>
                  <a:pt x="2342" y="16906"/>
                  <a:pt x="3050" y="16906"/>
                </a:cubicBezTo>
                <a:cubicBezTo>
                  <a:pt x="3758" y="16906"/>
                  <a:pt x="4466" y="16639"/>
                  <a:pt x="5011" y="16104"/>
                </a:cubicBezTo>
                <a:lnTo>
                  <a:pt x="16377" y="4738"/>
                </a:lnTo>
                <a:cubicBezTo>
                  <a:pt x="17447" y="3649"/>
                  <a:pt x="17447" y="1906"/>
                  <a:pt x="16377" y="817"/>
                </a:cubicBezTo>
                <a:cubicBezTo>
                  <a:pt x="15833" y="272"/>
                  <a:pt x="15120" y="0"/>
                  <a:pt x="1440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178"/>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1100" y="368825"/>
            <a:ext cx="79017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000"/>
              <a:buFont typeface="Montserrat SemiBold"/>
              <a:buNone/>
              <a:defRPr sz="3000">
                <a:solidFill>
                  <a:schemeClr val="dk1"/>
                </a:solidFill>
                <a:latin typeface="Montserrat SemiBold"/>
                <a:ea typeface="Montserrat SemiBold"/>
                <a:cs typeface="Montserrat SemiBold"/>
                <a:sym typeface="Montserrat SemiBold"/>
              </a:defRPr>
            </a:lvl1pPr>
            <a:lvl2pPr lvl="1">
              <a:spcBef>
                <a:spcPts val="0"/>
              </a:spcBef>
              <a:spcAft>
                <a:spcPts val="0"/>
              </a:spcAft>
              <a:buClr>
                <a:schemeClr val="dk1"/>
              </a:buClr>
              <a:buSzPts val="3000"/>
              <a:buFont typeface="Montserrat SemiBold"/>
              <a:buNone/>
              <a:defRPr sz="3000">
                <a:solidFill>
                  <a:schemeClr val="dk1"/>
                </a:solidFill>
                <a:latin typeface="Montserrat SemiBold"/>
                <a:ea typeface="Montserrat SemiBold"/>
                <a:cs typeface="Montserrat SemiBold"/>
                <a:sym typeface="Montserrat SemiBold"/>
              </a:defRPr>
            </a:lvl2pPr>
            <a:lvl3pPr lvl="2">
              <a:spcBef>
                <a:spcPts val="0"/>
              </a:spcBef>
              <a:spcAft>
                <a:spcPts val="0"/>
              </a:spcAft>
              <a:buClr>
                <a:schemeClr val="dk1"/>
              </a:buClr>
              <a:buSzPts val="3000"/>
              <a:buFont typeface="Montserrat SemiBold"/>
              <a:buNone/>
              <a:defRPr sz="3000">
                <a:solidFill>
                  <a:schemeClr val="dk1"/>
                </a:solidFill>
                <a:latin typeface="Montserrat SemiBold"/>
                <a:ea typeface="Montserrat SemiBold"/>
                <a:cs typeface="Montserrat SemiBold"/>
                <a:sym typeface="Montserrat SemiBold"/>
              </a:defRPr>
            </a:lvl3pPr>
            <a:lvl4pPr lvl="3">
              <a:spcBef>
                <a:spcPts val="0"/>
              </a:spcBef>
              <a:spcAft>
                <a:spcPts val="0"/>
              </a:spcAft>
              <a:buClr>
                <a:schemeClr val="dk1"/>
              </a:buClr>
              <a:buSzPts val="3000"/>
              <a:buFont typeface="Montserrat SemiBold"/>
              <a:buNone/>
              <a:defRPr sz="3000">
                <a:solidFill>
                  <a:schemeClr val="dk1"/>
                </a:solidFill>
                <a:latin typeface="Montserrat SemiBold"/>
                <a:ea typeface="Montserrat SemiBold"/>
                <a:cs typeface="Montserrat SemiBold"/>
                <a:sym typeface="Montserrat SemiBold"/>
              </a:defRPr>
            </a:lvl4pPr>
            <a:lvl5pPr lvl="4">
              <a:spcBef>
                <a:spcPts val="0"/>
              </a:spcBef>
              <a:spcAft>
                <a:spcPts val="0"/>
              </a:spcAft>
              <a:buClr>
                <a:schemeClr val="dk1"/>
              </a:buClr>
              <a:buSzPts val="3000"/>
              <a:buFont typeface="Montserrat SemiBold"/>
              <a:buNone/>
              <a:defRPr sz="3000">
                <a:solidFill>
                  <a:schemeClr val="dk1"/>
                </a:solidFill>
                <a:latin typeface="Montserrat SemiBold"/>
                <a:ea typeface="Montserrat SemiBold"/>
                <a:cs typeface="Montserrat SemiBold"/>
                <a:sym typeface="Montserrat SemiBold"/>
              </a:defRPr>
            </a:lvl5pPr>
            <a:lvl6pPr lvl="5">
              <a:spcBef>
                <a:spcPts val="0"/>
              </a:spcBef>
              <a:spcAft>
                <a:spcPts val="0"/>
              </a:spcAft>
              <a:buClr>
                <a:schemeClr val="dk1"/>
              </a:buClr>
              <a:buSzPts val="3000"/>
              <a:buFont typeface="Montserrat SemiBold"/>
              <a:buNone/>
              <a:defRPr sz="3000">
                <a:solidFill>
                  <a:schemeClr val="dk1"/>
                </a:solidFill>
                <a:latin typeface="Montserrat SemiBold"/>
                <a:ea typeface="Montserrat SemiBold"/>
                <a:cs typeface="Montserrat SemiBold"/>
                <a:sym typeface="Montserrat SemiBold"/>
              </a:defRPr>
            </a:lvl6pPr>
            <a:lvl7pPr lvl="6">
              <a:spcBef>
                <a:spcPts val="0"/>
              </a:spcBef>
              <a:spcAft>
                <a:spcPts val="0"/>
              </a:spcAft>
              <a:buClr>
                <a:schemeClr val="dk1"/>
              </a:buClr>
              <a:buSzPts val="3000"/>
              <a:buFont typeface="Montserrat SemiBold"/>
              <a:buNone/>
              <a:defRPr sz="3000">
                <a:solidFill>
                  <a:schemeClr val="dk1"/>
                </a:solidFill>
                <a:latin typeface="Montserrat SemiBold"/>
                <a:ea typeface="Montserrat SemiBold"/>
                <a:cs typeface="Montserrat SemiBold"/>
                <a:sym typeface="Montserrat SemiBold"/>
              </a:defRPr>
            </a:lvl7pPr>
            <a:lvl8pPr lvl="7">
              <a:spcBef>
                <a:spcPts val="0"/>
              </a:spcBef>
              <a:spcAft>
                <a:spcPts val="0"/>
              </a:spcAft>
              <a:buClr>
                <a:schemeClr val="dk1"/>
              </a:buClr>
              <a:buSzPts val="3000"/>
              <a:buFont typeface="Montserrat SemiBold"/>
              <a:buNone/>
              <a:defRPr sz="3000">
                <a:solidFill>
                  <a:schemeClr val="dk1"/>
                </a:solidFill>
                <a:latin typeface="Montserrat SemiBold"/>
                <a:ea typeface="Montserrat SemiBold"/>
                <a:cs typeface="Montserrat SemiBold"/>
                <a:sym typeface="Montserrat SemiBold"/>
              </a:defRPr>
            </a:lvl8pPr>
            <a:lvl9pPr lvl="8">
              <a:spcBef>
                <a:spcPts val="0"/>
              </a:spcBef>
              <a:spcAft>
                <a:spcPts val="0"/>
              </a:spcAft>
              <a:buClr>
                <a:schemeClr val="dk1"/>
              </a:buClr>
              <a:buSzPts val="3000"/>
              <a:buFont typeface="Montserrat SemiBold"/>
              <a:buNone/>
              <a:defRPr sz="3000">
                <a:solidFill>
                  <a:schemeClr val="dk1"/>
                </a:solidFill>
                <a:latin typeface="Montserrat SemiBold"/>
                <a:ea typeface="Montserrat SemiBold"/>
                <a:cs typeface="Montserrat SemiBold"/>
                <a:sym typeface="Montserrat SemiBold"/>
              </a:defRPr>
            </a:lvl9pPr>
          </a:lstStyle>
          <a:p>
            <a:endParaRPr dirty="0"/>
          </a:p>
        </p:txBody>
      </p:sp>
      <p:sp>
        <p:nvSpPr>
          <p:cNvPr id="7" name="Google Shape;7;p1"/>
          <p:cNvSpPr txBox="1">
            <a:spLocks noGrp="1"/>
          </p:cNvSpPr>
          <p:nvPr>
            <p:ph type="body" idx="1"/>
          </p:nvPr>
        </p:nvSpPr>
        <p:spPr>
          <a:xfrm>
            <a:off x="621100" y="1152475"/>
            <a:ext cx="7901700" cy="3416400"/>
          </a:xfrm>
          <a:prstGeom prst="rect">
            <a:avLst/>
          </a:prstGeom>
          <a:noFill/>
          <a:ln>
            <a:noFill/>
          </a:ln>
        </p:spPr>
        <p:txBody>
          <a:bodyPr spcFirstLastPara="1" wrap="square" lIns="91425" tIns="91425" rIns="91425" bIns="91425" anchor="t" anchorCtr="0">
            <a:noAutofit/>
          </a:bodyPr>
          <a:lstStyle>
            <a:lvl1pPr marL="457200" lvl="0" indent="-323850">
              <a:lnSpc>
                <a:spcPct val="115000"/>
              </a:lnSpc>
              <a:spcBef>
                <a:spcPts val="0"/>
              </a:spcBef>
              <a:spcAft>
                <a:spcPts val="0"/>
              </a:spcAft>
              <a:buClr>
                <a:schemeClr val="dk2"/>
              </a:buClr>
              <a:buSzPts val="1500"/>
              <a:buFont typeface="Anek Devanagari"/>
              <a:buChar char="●"/>
              <a:defRPr sz="1500">
                <a:solidFill>
                  <a:schemeClr val="dk2"/>
                </a:solidFill>
                <a:latin typeface="Anek Devanagari"/>
                <a:ea typeface="Anek Devanagari"/>
                <a:cs typeface="Anek Devanagari"/>
                <a:sym typeface="Anek Devanagari"/>
              </a:defRPr>
            </a:lvl1pPr>
            <a:lvl2pPr marL="914400" lvl="1" indent="-323850">
              <a:lnSpc>
                <a:spcPct val="115000"/>
              </a:lnSpc>
              <a:spcBef>
                <a:spcPts val="0"/>
              </a:spcBef>
              <a:spcAft>
                <a:spcPts val="0"/>
              </a:spcAft>
              <a:buClr>
                <a:schemeClr val="dk2"/>
              </a:buClr>
              <a:buSzPts val="1500"/>
              <a:buFont typeface="Anek Devanagari"/>
              <a:buChar char="○"/>
              <a:defRPr sz="1500">
                <a:solidFill>
                  <a:schemeClr val="dk2"/>
                </a:solidFill>
                <a:latin typeface="Anek Devanagari"/>
                <a:ea typeface="Anek Devanagari"/>
                <a:cs typeface="Anek Devanagari"/>
                <a:sym typeface="Anek Devanagari"/>
              </a:defRPr>
            </a:lvl2pPr>
            <a:lvl3pPr marL="1371600" lvl="2" indent="-323850">
              <a:lnSpc>
                <a:spcPct val="115000"/>
              </a:lnSpc>
              <a:spcBef>
                <a:spcPts val="0"/>
              </a:spcBef>
              <a:spcAft>
                <a:spcPts val="0"/>
              </a:spcAft>
              <a:buClr>
                <a:schemeClr val="dk2"/>
              </a:buClr>
              <a:buSzPts val="1500"/>
              <a:buFont typeface="Anek Devanagari"/>
              <a:buChar char="■"/>
              <a:defRPr sz="1500">
                <a:solidFill>
                  <a:schemeClr val="dk2"/>
                </a:solidFill>
                <a:latin typeface="Anek Devanagari"/>
                <a:ea typeface="Anek Devanagari"/>
                <a:cs typeface="Anek Devanagari"/>
                <a:sym typeface="Anek Devanagari"/>
              </a:defRPr>
            </a:lvl3pPr>
            <a:lvl4pPr marL="1828800" lvl="3" indent="-323850">
              <a:lnSpc>
                <a:spcPct val="115000"/>
              </a:lnSpc>
              <a:spcBef>
                <a:spcPts val="0"/>
              </a:spcBef>
              <a:spcAft>
                <a:spcPts val="0"/>
              </a:spcAft>
              <a:buClr>
                <a:schemeClr val="dk2"/>
              </a:buClr>
              <a:buSzPts val="1500"/>
              <a:buFont typeface="Anek Devanagari"/>
              <a:buChar char="●"/>
              <a:defRPr sz="1500">
                <a:solidFill>
                  <a:schemeClr val="dk2"/>
                </a:solidFill>
                <a:latin typeface="Anek Devanagari"/>
                <a:ea typeface="Anek Devanagari"/>
                <a:cs typeface="Anek Devanagari"/>
                <a:sym typeface="Anek Devanagari"/>
              </a:defRPr>
            </a:lvl4pPr>
            <a:lvl5pPr marL="2286000" lvl="4" indent="-323850">
              <a:lnSpc>
                <a:spcPct val="115000"/>
              </a:lnSpc>
              <a:spcBef>
                <a:spcPts val="0"/>
              </a:spcBef>
              <a:spcAft>
                <a:spcPts val="0"/>
              </a:spcAft>
              <a:buClr>
                <a:schemeClr val="dk2"/>
              </a:buClr>
              <a:buSzPts val="1500"/>
              <a:buFont typeface="Anek Devanagari"/>
              <a:buChar char="○"/>
              <a:defRPr sz="1500">
                <a:solidFill>
                  <a:schemeClr val="dk2"/>
                </a:solidFill>
                <a:latin typeface="Anek Devanagari"/>
                <a:ea typeface="Anek Devanagari"/>
                <a:cs typeface="Anek Devanagari"/>
                <a:sym typeface="Anek Devanagari"/>
              </a:defRPr>
            </a:lvl5pPr>
            <a:lvl6pPr marL="2743200" lvl="5" indent="-323850">
              <a:lnSpc>
                <a:spcPct val="115000"/>
              </a:lnSpc>
              <a:spcBef>
                <a:spcPts val="0"/>
              </a:spcBef>
              <a:spcAft>
                <a:spcPts val="0"/>
              </a:spcAft>
              <a:buClr>
                <a:schemeClr val="dk2"/>
              </a:buClr>
              <a:buSzPts val="1500"/>
              <a:buFont typeface="Anek Devanagari"/>
              <a:buChar char="■"/>
              <a:defRPr sz="1500">
                <a:solidFill>
                  <a:schemeClr val="dk2"/>
                </a:solidFill>
                <a:latin typeface="Anek Devanagari"/>
                <a:ea typeface="Anek Devanagari"/>
                <a:cs typeface="Anek Devanagari"/>
                <a:sym typeface="Anek Devanagari"/>
              </a:defRPr>
            </a:lvl6pPr>
            <a:lvl7pPr marL="3200400" lvl="6" indent="-323850">
              <a:lnSpc>
                <a:spcPct val="115000"/>
              </a:lnSpc>
              <a:spcBef>
                <a:spcPts val="0"/>
              </a:spcBef>
              <a:spcAft>
                <a:spcPts val="0"/>
              </a:spcAft>
              <a:buClr>
                <a:schemeClr val="dk2"/>
              </a:buClr>
              <a:buSzPts val="1500"/>
              <a:buFont typeface="Anek Devanagari"/>
              <a:buChar char="●"/>
              <a:defRPr sz="1500">
                <a:solidFill>
                  <a:schemeClr val="dk2"/>
                </a:solidFill>
                <a:latin typeface="Anek Devanagari"/>
                <a:ea typeface="Anek Devanagari"/>
                <a:cs typeface="Anek Devanagari"/>
                <a:sym typeface="Anek Devanagari"/>
              </a:defRPr>
            </a:lvl7pPr>
            <a:lvl8pPr marL="3657600" lvl="7" indent="-323850">
              <a:lnSpc>
                <a:spcPct val="115000"/>
              </a:lnSpc>
              <a:spcBef>
                <a:spcPts val="0"/>
              </a:spcBef>
              <a:spcAft>
                <a:spcPts val="0"/>
              </a:spcAft>
              <a:buClr>
                <a:schemeClr val="dk2"/>
              </a:buClr>
              <a:buSzPts val="1500"/>
              <a:buFont typeface="Anek Devanagari"/>
              <a:buChar char="○"/>
              <a:defRPr sz="1500">
                <a:solidFill>
                  <a:schemeClr val="dk2"/>
                </a:solidFill>
                <a:latin typeface="Anek Devanagari"/>
                <a:ea typeface="Anek Devanagari"/>
                <a:cs typeface="Anek Devanagari"/>
                <a:sym typeface="Anek Devanagari"/>
              </a:defRPr>
            </a:lvl8pPr>
            <a:lvl9pPr marL="4114800" lvl="8" indent="-323850">
              <a:lnSpc>
                <a:spcPct val="115000"/>
              </a:lnSpc>
              <a:spcBef>
                <a:spcPts val="0"/>
              </a:spcBef>
              <a:spcAft>
                <a:spcPts val="0"/>
              </a:spcAft>
              <a:buClr>
                <a:schemeClr val="dk2"/>
              </a:buClr>
              <a:buSzPts val="1500"/>
              <a:buFont typeface="Anek Devanagari"/>
              <a:buChar char="■"/>
              <a:defRPr sz="1500">
                <a:solidFill>
                  <a:schemeClr val="dk2"/>
                </a:solidFill>
                <a:latin typeface="Anek Devanagari"/>
                <a:ea typeface="Anek Devanagari"/>
                <a:cs typeface="Anek Devanagari"/>
                <a:sym typeface="Anek Devanagari"/>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3" r:id="rId13"/>
    <p:sldLayoutId id="2147483665" r:id="rId14"/>
    <p:sldLayoutId id="2147483666" r:id="rId15"/>
    <p:sldLayoutId id="2147483667" r:id="rId16"/>
    <p:sldLayoutId id="2147483670" r:id="rId17"/>
    <p:sldLayoutId id="2147483671" r:id="rId18"/>
    <p:sldLayoutId id="2147483672" r:id="rId19"/>
    <p:sldLayoutId id="2147483676" r:id="rId20"/>
    <p:sldLayoutId id="2147483677" r:id="rId21"/>
    <p:sldLayoutId id="2147483678" r:id="rId2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habnam" panose="020B0603030804020204" pitchFamily="34" charset="-78"/>
          <a:ea typeface="Shabnam" panose="020B0603030804020204" pitchFamily="34" charset="-78"/>
          <a:cs typeface="Shabnam" panose="020B0603030804020204" pitchFamily="34" charset="-78"/>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habnam" panose="020B0603030804020204" pitchFamily="34" charset="-78"/>
          <a:ea typeface="Shabnam" panose="020B0603030804020204" pitchFamily="34" charset="-78"/>
          <a:cs typeface="Shabnam" panose="020B0603030804020204" pitchFamily="34" charset="-78"/>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556" name="Google Shape;556;p36"/>
          <p:cNvSpPr txBox="1">
            <a:spLocks noGrp="1"/>
          </p:cNvSpPr>
          <p:nvPr>
            <p:ph type="ctrTitle"/>
          </p:nvPr>
        </p:nvSpPr>
        <p:spPr>
          <a:xfrm>
            <a:off x="-210770" y="894525"/>
            <a:ext cx="7077652" cy="19329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sz="5400" b="1" dirty="0"/>
              <a:t>قالب پاورپوینت </a:t>
            </a:r>
            <a:br>
              <a:rPr lang="fa-IR" sz="5400" b="1" dirty="0"/>
            </a:br>
            <a:r>
              <a:rPr lang="fa-IR" sz="5400" b="1" dirty="0">
                <a:solidFill>
                  <a:schemeClr val="dk2"/>
                </a:solidFill>
              </a:rPr>
              <a:t>ارائه‌های مدیریتی رایگان</a:t>
            </a:r>
            <a:endParaRPr sz="5400" b="1" dirty="0">
              <a:solidFill>
                <a:schemeClr val="dk2"/>
              </a:solidFill>
            </a:endParaRPr>
          </a:p>
        </p:txBody>
      </p:sp>
      <p:sp>
        <p:nvSpPr>
          <p:cNvPr id="558" name="Google Shape;558;p36"/>
          <p:cNvSpPr/>
          <p:nvPr/>
        </p:nvSpPr>
        <p:spPr>
          <a:xfrm>
            <a:off x="7551372" y="3411817"/>
            <a:ext cx="487949" cy="472847"/>
          </a:xfrm>
          <a:custGeom>
            <a:avLst/>
            <a:gdLst/>
            <a:ahLst/>
            <a:cxnLst/>
            <a:rect l="l" t="t" r="r" b="b"/>
            <a:pathLst>
              <a:path w="17447" h="16907" extrusionOk="0">
                <a:moveTo>
                  <a:pt x="14407" y="0"/>
                </a:moveTo>
                <a:cubicBezTo>
                  <a:pt x="13694" y="0"/>
                  <a:pt x="12981" y="272"/>
                  <a:pt x="12437" y="817"/>
                </a:cubicBezTo>
                <a:lnTo>
                  <a:pt x="1090" y="12164"/>
                </a:lnTo>
                <a:cubicBezTo>
                  <a:pt x="1" y="13253"/>
                  <a:pt x="1" y="15015"/>
                  <a:pt x="1090" y="16104"/>
                </a:cubicBezTo>
                <a:cubicBezTo>
                  <a:pt x="1634" y="16639"/>
                  <a:pt x="2342" y="16906"/>
                  <a:pt x="3050" y="16906"/>
                </a:cubicBezTo>
                <a:cubicBezTo>
                  <a:pt x="3758" y="16906"/>
                  <a:pt x="4466" y="16639"/>
                  <a:pt x="5011" y="16104"/>
                </a:cubicBezTo>
                <a:lnTo>
                  <a:pt x="16377" y="4738"/>
                </a:lnTo>
                <a:cubicBezTo>
                  <a:pt x="17447" y="3649"/>
                  <a:pt x="17447" y="1906"/>
                  <a:pt x="16377" y="817"/>
                </a:cubicBezTo>
                <a:cubicBezTo>
                  <a:pt x="15833" y="272"/>
                  <a:pt x="15120" y="0"/>
                  <a:pt x="144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36"/>
          <p:cNvSpPr/>
          <p:nvPr/>
        </p:nvSpPr>
        <p:spPr>
          <a:xfrm>
            <a:off x="8116858" y="3778871"/>
            <a:ext cx="344504" cy="329961"/>
          </a:xfrm>
          <a:custGeom>
            <a:avLst/>
            <a:gdLst/>
            <a:ahLst/>
            <a:cxnLst/>
            <a:rect l="l" t="t" r="r" b="b"/>
            <a:pathLst>
              <a:path w="12318" h="11798" extrusionOk="0">
                <a:moveTo>
                  <a:pt x="9280" y="0"/>
                </a:moveTo>
                <a:cubicBezTo>
                  <a:pt x="8570" y="0"/>
                  <a:pt x="7862" y="268"/>
                  <a:pt x="7327" y="802"/>
                </a:cubicBezTo>
                <a:lnTo>
                  <a:pt x="1069" y="7060"/>
                </a:lnTo>
                <a:cubicBezTo>
                  <a:pt x="0" y="8129"/>
                  <a:pt x="0" y="9892"/>
                  <a:pt x="1069" y="10981"/>
                </a:cubicBezTo>
                <a:cubicBezTo>
                  <a:pt x="1614" y="11525"/>
                  <a:pt x="2327" y="11798"/>
                  <a:pt x="3037" y="11798"/>
                </a:cubicBezTo>
                <a:cubicBezTo>
                  <a:pt x="3748" y="11798"/>
                  <a:pt x="4456" y="11525"/>
                  <a:pt x="4990" y="10981"/>
                </a:cubicBezTo>
                <a:lnTo>
                  <a:pt x="11248" y="4723"/>
                </a:lnTo>
                <a:cubicBezTo>
                  <a:pt x="12317" y="3654"/>
                  <a:pt x="12317" y="1891"/>
                  <a:pt x="11248" y="802"/>
                </a:cubicBezTo>
                <a:cubicBezTo>
                  <a:pt x="10703" y="268"/>
                  <a:pt x="9990" y="0"/>
                  <a:pt x="92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36"/>
          <p:cNvSpPr/>
          <p:nvPr/>
        </p:nvSpPr>
        <p:spPr>
          <a:xfrm>
            <a:off x="7784542" y="3855420"/>
            <a:ext cx="170602" cy="155387"/>
          </a:xfrm>
          <a:custGeom>
            <a:avLst/>
            <a:gdLst/>
            <a:ahLst/>
            <a:cxnLst/>
            <a:rect l="l" t="t" r="r" b="b"/>
            <a:pathLst>
              <a:path w="6100" h="5556" extrusionOk="0">
                <a:moveTo>
                  <a:pt x="3050" y="1"/>
                </a:moveTo>
                <a:cubicBezTo>
                  <a:pt x="2342" y="1"/>
                  <a:pt x="1634" y="273"/>
                  <a:pt x="1090" y="818"/>
                </a:cubicBezTo>
                <a:cubicBezTo>
                  <a:pt x="1" y="1907"/>
                  <a:pt x="1" y="3650"/>
                  <a:pt x="1090" y="4739"/>
                </a:cubicBezTo>
                <a:cubicBezTo>
                  <a:pt x="1634" y="5283"/>
                  <a:pt x="2342" y="5555"/>
                  <a:pt x="3050" y="5555"/>
                </a:cubicBezTo>
                <a:cubicBezTo>
                  <a:pt x="3758" y="5555"/>
                  <a:pt x="4466" y="5283"/>
                  <a:pt x="5011" y="4739"/>
                </a:cubicBezTo>
                <a:cubicBezTo>
                  <a:pt x="6100" y="3650"/>
                  <a:pt x="6100" y="1907"/>
                  <a:pt x="5011" y="818"/>
                </a:cubicBezTo>
                <a:cubicBezTo>
                  <a:pt x="4466" y="273"/>
                  <a:pt x="3758" y="1"/>
                  <a:pt x="30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36"/>
          <p:cNvSpPr/>
          <p:nvPr/>
        </p:nvSpPr>
        <p:spPr>
          <a:xfrm>
            <a:off x="7296618" y="2185110"/>
            <a:ext cx="466894" cy="465892"/>
          </a:xfrm>
          <a:custGeom>
            <a:avLst/>
            <a:gdLst/>
            <a:ahLst/>
            <a:cxnLst/>
            <a:rect l="l" t="t" r="r" b="b"/>
            <a:pathLst>
              <a:path w="13982" h="13952" extrusionOk="0">
                <a:moveTo>
                  <a:pt x="13845" y="1"/>
                </a:moveTo>
                <a:cubicBezTo>
                  <a:pt x="13813" y="1"/>
                  <a:pt x="13783" y="11"/>
                  <a:pt x="13763" y="30"/>
                </a:cubicBezTo>
                <a:lnTo>
                  <a:pt x="60" y="13734"/>
                </a:lnTo>
                <a:cubicBezTo>
                  <a:pt x="1" y="13793"/>
                  <a:pt x="1" y="13872"/>
                  <a:pt x="60" y="13912"/>
                </a:cubicBezTo>
                <a:cubicBezTo>
                  <a:pt x="80" y="13932"/>
                  <a:pt x="120" y="13952"/>
                  <a:pt x="139" y="13952"/>
                </a:cubicBezTo>
                <a:cubicBezTo>
                  <a:pt x="179" y="13952"/>
                  <a:pt x="199" y="13932"/>
                  <a:pt x="238" y="13912"/>
                </a:cubicBezTo>
                <a:lnTo>
                  <a:pt x="13942" y="209"/>
                </a:lnTo>
                <a:cubicBezTo>
                  <a:pt x="13981" y="149"/>
                  <a:pt x="13981" y="90"/>
                  <a:pt x="13942" y="30"/>
                </a:cubicBezTo>
                <a:cubicBezTo>
                  <a:pt x="13912" y="11"/>
                  <a:pt x="13877" y="1"/>
                  <a:pt x="138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36"/>
          <p:cNvSpPr/>
          <p:nvPr/>
        </p:nvSpPr>
        <p:spPr>
          <a:xfrm>
            <a:off x="6610588" y="2756993"/>
            <a:ext cx="582599" cy="564400"/>
          </a:xfrm>
          <a:custGeom>
            <a:avLst/>
            <a:gdLst/>
            <a:ahLst/>
            <a:cxnLst/>
            <a:rect l="l" t="t" r="r" b="b"/>
            <a:pathLst>
              <a:path w="17447" h="16902" extrusionOk="0">
                <a:moveTo>
                  <a:pt x="14390" y="0"/>
                </a:moveTo>
                <a:cubicBezTo>
                  <a:pt x="13679" y="0"/>
                  <a:pt x="12972" y="272"/>
                  <a:pt x="12437" y="817"/>
                </a:cubicBezTo>
                <a:lnTo>
                  <a:pt x="1090" y="12164"/>
                </a:lnTo>
                <a:cubicBezTo>
                  <a:pt x="1" y="13253"/>
                  <a:pt x="1" y="14996"/>
                  <a:pt x="1090" y="16085"/>
                </a:cubicBezTo>
                <a:cubicBezTo>
                  <a:pt x="1625" y="16629"/>
                  <a:pt x="2333" y="16902"/>
                  <a:pt x="3043" y="16902"/>
                </a:cubicBezTo>
                <a:cubicBezTo>
                  <a:pt x="3753" y="16902"/>
                  <a:pt x="4466" y="16629"/>
                  <a:pt x="5011" y="16085"/>
                </a:cubicBezTo>
                <a:lnTo>
                  <a:pt x="16358" y="4738"/>
                </a:lnTo>
                <a:cubicBezTo>
                  <a:pt x="17447" y="3649"/>
                  <a:pt x="17447" y="1886"/>
                  <a:pt x="16358" y="817"/>
                </a:cubicBezTo>
                <a:cubicBezTo>
                  <a:pt x="15813" y="272"/>
                  <a:pt x="15100" y="0"/>
                  <a:pt x="1439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36"/>
          <p:cNvSpPr/>
          <p:nvPr/>
        </p:nvSpPr>
        <p:spPr>
          <a:xfrm>
            <a:off x="7359463" y="1453285"/>
            <a:ext cx="794842" cy="776409"/>
          </a:xfrm>
          <a:custGeom>
            <a:avLst/>
            <a:gdLst/>
            <a:ahLst/>
            <a:cxnLst/>
            <a:rect l="l" t="t" r="r" b="b"/>
            <a:pathLst>
              <a:path w="23803" h="23251" extrusionOk="0">
                <a:moveTo>
                  <a:pt x="20746" y="0"/>
                </a:moveTo>
                <a:cubicBezTo>
                  <a:pt x="20035" y="0"/>
                  <a:pt x="19327" y="273"/>
                  <a:pt x="18793" y="817"/>
                </a:cubicBezTo>
                <a:lnTo>
                  <a:pt x="1089" y="18521"/>
                </a:lnTo>
                <a:cubicBezTo>
                  <a:pt x="0" y="19610"/>
                  <a:pt x="0" y="21352"/>
                  <a:pt x="1089" y="22441"/>
                </a:cubicBezTo>
                <a:cubicBezTo>
                  <a:pt x="1621" y="22983"/>
                  <a:pt x="2325" y="23251"/>
                  <a:pt x="3032" y="23251"/>
                </a:cubicBezTo>
                <a:cubicBezTo>
                  <a:pt x="3746" y="23251"/>
                  <a:pt x="4463" y="22979"/>
                  <a:pt x="5010" y="22441"/>
                </a:cubicBezTo>
                <a:lnTo>
                  <a:pt x="22713" y="4738"/>
                </a:lnTo>
                <a:cubicBezTo>
                  <a:pt x="23803" y="3649"/>
                  <a:pt x="23803" y="1906"/>
                  <a:pt x="22713" y="817"/>
                </a:cubicBezTo>
                <a:cubicBezTo>
                  <a:pt x="22169" y="273"/>
                  <a:pt x="21456" y="0"/>
                  <a:pt x="207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36"/>
          <p:cNvSpPr/>
          <p:nvPr/>
        </p:nvSpPr>
        <p:spPr>
          <a:xfrm>
            <a:off x="7521450" y="2619711"/>
            <a:ext cx="203026" cy="185529"/>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36"/>
          <p:cNvSpPr/>
          <p:nvPr/>
        </p:nvSpPr>
        <p:spPr>
          <a:xfrm>
            <a:off x="5364322" y="2971350"/>
            <a:ext cx="1216703" cy="1548332"/>
          </a:xfrm>
          <a:custGeom>
            <a:avLst/>
            <a:gdLst/>
            <a:ahLst/>
            <a:cxnLst/>
            <a:rect l="l" t="t" r="r" b="b"/>
            <a:pathLst>
              <a:path w="41150" h="52366" extrusionOk="0">
                <a:moveTo>
                  <a:pt x="38110" y="1"/>
                </a:moveTo>
                <a:cubicBezTo>
                  <a:pt x="37396" y="1"/>
                  <a:pt x="36682" y="273"/>
                  <a:pt x="36140" y="815"/>
                </a:cubicBezTo>
                <a:lnTo>
                  <a:pt x="4100" y="32855"/>
                </a:lnTo>
                <a:cubicBezTo>
                  <a:pt x="2991" y="33925"/>
                  <a:pt x="2951" y="35687"/>
                  <a:pt x="4001" y="36816"/>
                </a:cubicBezTo>
                <a:cubicBezTo>
                  <a:pt x="4542" y="37378"/>
                  <a:pt x="5267" y="37660"/>
                  <a:pt x="5995" y="37660"/>
                </a:cubicBezTo>
                <a:cubicBezTo>
                  <a:pt x="6703" y="37660"/>
                  <a:pt x="7414" y="37393"/>
                  <a:pt x="7961" y="36855"/>
                </a:cubicBezTo>
                <a:lnTo>
                  <a:pt x="10436" y="34380"/>
                </a:lnTo>
                <a:cubicBezTo>
                  <a:pt x="10704" y="34103"/>
                  <a:pt x="11060" y="33964"/>
                  <a:pt x="11417" y="33964"/>
                </a:cubicBezTo>
                <a:cubicBezTo>
                  <a:pt x="11773" y="33964"/>
                  <a:pt x="12129" y="34103"/>
                  <a:pt x="12397" y="34380"/>
                </a:cubicBezTo>
                <a:cubicBezTo>
                  <a:pt x="12931" y="34915"/>
                  <a:pt x="12931" y="35786"/>
                  <a:pt x="12397" y="36341"/>
                </a:cubicBezTo>
                <a:lnTo>
                  <a:pt x="1090" y="47628"/>
                </a:lnTo>
                <a:cubicBezTo>
                  <a:pt x="0" y="48717"/>
                  <a:pt x="0" y="50480"/>
                  <a:pt x="1090" y="51549"/>
                </a:cubicBezTo>
                <a:cubicBezTo>
                  <a:pt x="1634" y="52093"/>
                  <a:pt x="2342" y="52366"/>
                  <a:pt x="3050" y="52366"/>
                </a:cubicBezTo>
                <a:cubicBezTo>
                  <a:pt x="3758" y="52366"/>
                  <a:pt x="4466" y="52093"/>
                  <a:pt x="5010" y="51549"/>
                </a:cubicBezTo>
                <a:lnTo>
                  <a:pt x="34952" y="21608"/>
                </a:lnTo>
                <a:cubicBezTo>
                  <a:pt x="36041" y="20518"/>
                  <a:pt x="36041" y="18776"/>
                  <a:pt x="34952" y="17687"/>
                </a:cubicBezTo>
                <a:cubicBezTo>
                  <a:pt x="34407" y="17142"/>
                  <a:pt x="33699" y="16870"/>
                  <a:pt x="32991" y="16870"/>
                </a:cubicBezTo>
                <a:cubicBezTo>
                  <a:pt x="32283" y="16870"/>
                  <a:pt x="31575" y="17142"/>
                  <a:pt x="31031" y="17687"/>
                </a:cubicBezTo>
                <a:lnTo>
                  <a:pt x="27783" y="20954"/>
                </a:lnTo>
                <a:cubicBezTo>
                  <a:pt x="27506" y="21221"/>
                  <a:pt x="27150" y="21355"/>
                  <a:pt x="26796" y="21355"/>
                </a:cubicBezTo>
                <a:cubicBezTo>
                  <a:pt x="26442" y="21355"/>
                  <a:pt x="26090" y="21221"/>
                  <a:pt x="25823" y="20954"/>
                </a:cubicBezTo>
                <a:cubicBezTo>
                  <a:pt x="25268" y="20400"/>
                  <a:pt x="25268" y="19528"/>
                  <a:pt x="25823" y="18994"/>
                </a:cubicBezTo>
                <a:lnTo>
                  <a:pt x="40001" y="4795"/>
                </a:lnTo>
                <a:cubicBezTo>
                  <a:pt x="41110" y="3726"/>
                  <a:pt x="41150" y="1963"/>
                  <a:pt x="40100" y="835"/>
                </a:cubicBezTo>
                <a:cubicBezTo>
                  <a:pt x="39553" y="278"/>
                  <a:pt x="38832" y="1"/>
                  <a:pt x="3811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36"/>
          <p:cNvSpPr/>
          <p:nvPr/>
        </p:nvSpPr>
        <p:spPr>
          <a:xfrm>
            <a:off x="5574143" y="4263495"/>
            <a:ext cx="364774" cy="348719"/>
          </a:xfrm>
          <a:custGeom>
            <a:avLst/>
            <a:gdLst/>
            <a:ahLst/>
            <a:cxnLst/>
            <a:rect l="l" t="t" r="r" b="b"/>
            <a:pathLst>
              <a:path w="12337" h="11794" extrusionOk="0">
                <a:moveTo>
                  <a:pt x="9280" y="1"/>
                </a:moveTo>
                <a:cubicBezTo>
                  <a:pt x="8570" y="1"/>
                  <a:pt x="7862" y="273"/>
                  <a:pt x="7327" y="818"/>
                </a:cubicBezTo>
                <a:lnTo>
                  <a:pt x="1069" y="7055"/>
                </a:lnTo>
                <a:cubicBezTo>
                  <a:pt x="0" y="8125"/>
                  <a:pt x="0" y="9887"/>
                  <a:pt x="1069" y="10976"/>
                </a:cubicBezTo>
                <a:cubicBezTo>
                  <a:pt x="1614" y="11521"/>
                  <a:pt x="2327" y="11793"/>
                  <a:pt x="3040" y="11793"/>
                </a:cubicBezTo>
                <a:cubicBezTo>
                  <a:pt x="3753" y="11793"/>
                  <a:pt x="4466" y="11521"/>
                  <a:pt x="5010" y="10976"/>
                </a:cubicBezTo>
                <a:lnTo>
                  <a:pt x="11248" y="4738"/>
                </a:lnTo>
                <a:cubicBezTo>
                  <a:pt x="12337" y="3649"/>
                  <a:pt x="12337" y="1887"/>
                  <a:pt x="11248" y="818"/>
                </a:cubicBezTo>
                <a:cubicBezTo>
                  <a:pt x="10703" y="273"/>
                  <a:pt x="9990" y="1"/>
                  <a:pt x="9280" y="1"/>
                </a:cubicBezTo>
                <a:close/>
              </a:path>
            </a:pathLst>
          </a:custGeom>
          <a:solidFill>
            <a:schemeClr val="dk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36"/>
          <p:cNvSpPr/>
          <p:nvPr/>
        </p:nvSpPr>
        <p:spPr>
          <a:xfrm>
            <a:off x="6014442" y="4030466"/>
            <a:ext cx="180362" cy="163834"/>
          </a:xfrm>
          <a:custGeom>
            <a:avLst/>
            <a:gdLst/>
            <a:ahLst/>
            <a:cxnLst/>
            <a:rect l="l" t="t" r="r" b="b"/>
            <a:pathLst>
              <a:path w="6100" h="5541" extrusionOk="0">
                <a:moveTo>
                  <a:pt x="3043" y="0"/>
                </a:moveTo>
                <a:cubicBezTo>
                  <a:pt x="2332" y="0"/>
                  <a:pt x="1624" y="273"/>
                  <a:pt x="1090" y="817"/>
                </a:cubicBezTo>
                <a:cubicBezTo>
                  <a:pt x="1" y="1887"/>
                  <a:pt x="1" y="3649"/>
                  <a:pt x="1090" y="4738"/>
                </a:cubicBezTo>
                <a:cubicBezTo>
                  <a:pt x="1624" y="5273"/>
                  <a:pt x="2332" y="5540"/>
                  <a:pt x="3043" y="5540"/>
                </a:cubicBezTo>
                <a:cubicBezTo>
                  <a:pt x="3753" y="5540"/>
                  <a:pt x="4466" y="5273"/>
                  <a:pt x="5011" y="4738"/>
                </a:cubicBezTo>
                <a:cubicBezTo>
                  <a:pt x="6100" y="3649"/>
                  <a:pt x="6100" y="1887"/>
                  <a:pt x="5011" y="817"/>
                </a:cubicBezTo>
                <a:cubicBezTo>
                  <a:pt x="4466" y="273"/>
                  <a:pt x="3753" y="0"/>
                  <a:pt x="30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36"/>
          <p:cNvSpPr/>
          <p:nvPr/>
        </p:nvSpPr>
        <p:spPr>
          <a:xfrm>
            <a:off x="6325559" y="2846907"/>
            <a:ext cx="1093837" cy="1093417"/>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63"/>
        <p:cNvGrpSpPr/>
        <p:nvPr/>
      </p:nvGrpSpPr>
      <p:grpSpPr>
        <a:xfrm>
          <a:off x="0" y="0"/>
          <a:ext cx="0" cy="0"/>
          <a:chOff x="0" y="0"/>
          <a:chExt cx="0" cy="0"/>
        </a:xfrm>
      </p:grpSpPr>
      <p:sp>
        <p:nvSpPr>
          <p:cNvPr id="864" name="Google Shape;864;p47"/>
          <p:cNvSpPr txBox="1">
            <a:spLocks noGrp="1"/>
          </p:cNvSpPr>
          <p:nvPr>
            <p:ph type="title"/>
          </p:nvPr>
        </p:nvSpPr>
        <p:spPr>
          <a:xfrm>
            <a:off x="621100" y="368825"/>
            <a:ext cx="79017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b="1" dirty="0"/>
              <a:t>تیتر مربوط به اسلاید را وارد کنید</a:t>
            </a:r>
            <a:endParaRPr dirty="0"/>
          </a:p>
        </p:txBody>
      </p:sp>
      <p:sp>
        <p:nvSpPr>
          <p:cNvPr id="865" name="Google Shape;865;p47"/>
          <p:cNvSpPr txBox="1">
            <a:spLocks noGrp="1"/>
          </p:cNvSpPr>
          <p:nvPr>
            <p:ph type="subTitle" idx="1"/>
          </p:nvPr>
        </p:nvSpPr>
        <p:spPr>
          <a:xfrm>
            <a:off x="1524194" y="2644100"/>
            <a:ext cx="2794500" cy="357000"/>
          </a:xfrm>
          <a:prstGeom prst="rect">
            <a:avLst/>
          </a:prstGeom>
        </p:spPr>
        <p:txBody>
          <a:bodyPr spcFirstLastPara="1" wrap="square" lIns="91425" tIns="91425" rIns="91425" bIns="91425" anchor="ctr" anchorCtr="0">
            <a:noAutofit/>
          </a:bodyPr>
          <a:lstStyle/>
          <a:p>
            <a:pPr marL="0" indent="0" rtl="1"/>
            <a:r>
              <a:rPr lang="fa-IR" b="1" dirty="0"/>
              <a:t>تیتر را وارد کنید</a:t>
            </a:r>
          </a:p>
        </p:txBody>
      </p:sp>
      <p:sp>
        <p:nvSpPr>
          <p:cNvPr id="866" name="Google Shape;866;p47"/>
          <p:cNvSpPr txBox="1">
            <a:spLocks noGrp="1"/>
          </p:cNvSpPr>
          <p:nvPr>
            <p:ph type="subTitle" idx="2"/>
          </p:nvPr>
        </p:nvSpPr>
        <p:spPr>
          <a:xfrm>
            <a:off x="1524175" y="2957125"/>
            <a:ext cx="2794500" cy="1817550"/>
          </a:xfrm>
          <a:prstGeom prst="rect">
            <a:avLst/>
          </a:prstGeom>
        </p:spPr>
        <p:txBody>
          <a:bodyPr spcFirstLastPara="1" wrap="square" lIns="91425" tIns="91425" rIns="91425" bIns="91425" anchor="t" anchorCtr="0">
            <a:noAutofit/>
          </a:bodyPr>
          <a:lstStyle/>
          <a:p>
            <a:pPr marL="0" algn="just" rtl="1">
              <a:lnSpc>
                <a:spcPct val="200000"/>
              </a:lnSpc>
              <a:defRPr/>
            </a:pPr>
            <a:r>
              <a:rPr kumimoji="0" lang="fa-IR" sz="14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r>
              <a:rPr lang="fa-IR" sz="1400" dirty="0">
                <a:latin typeface="Shabnam" panose="020B0603030804020204" pitchFamily="34" charset="-78"/>
                <a:cs typeface="Shabnam" panose="020B0603030804020204" pitchFamily="34" charset="-78"/>
              </a:rPr>
              <a:t> لورم ایپسوم متن ساختگی با تولید سادگی نامفهوم از صنعت چاپ است.</a:t>
            </a:r>
          </a:p>
        </p:txBody>
      </p:sp>
      <p:sp>
        <p:nvSpPr>
          <p:cNvPr id="867" name="Google Shape;867;p47"/>
          <p:cNvSpPr txBox="1">
            <a:spLocks noGrp="1"/>
          </p:cNvSpPr>
          <p:nvPr>
            <p:ph type="subTitle" idx="3"/>
          </p:nvPr>
        </p:nvSpPr>
        <p:spPr>
          <a:xfrm>
            <a:off x="4825316" y="2644100"/>
            <a:ext cx="2794500" cy="3570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b="1" dirty="0"/>
              <a:t>تیتر را وارد کنید</a:t>
            </a:r>
          </a:p>
        </p:txBody>
      </p:sp>
      <p:sp>
        <p:nvSpPr>
          <p:cNvPr id="868" name="Google Shape;868;p47"/>
          <p:cNvSpPr txBox="1">
            <a:spLocks noGrp="1"/>
          </p:cNvSpPr>
          <p:nvPr>
            <p:ph type="subTitle" idx="4"/>
          </p:nvPr>
        </p:nvSpPr>
        <p:spPr>
          <a:xfrm>
            <a:off x="4825299" y="2957125"/>
            <a:ext cx="2794500" cy="1817550"/>
          </a:xfrm>
          <a:prstGeom prst="rect">
            <a:avLst/>
          </a:prstGeom>
        </p:spPr>
        <p:txBody>
          <a:bodyPr spcFirstLastPara="1" wrap="square" lIns="91425" tIns="91425" rIns="91425" bIns="91425" anchor="t" anchorCtr="0">
            <a:noAutofit/>
          </a:bodyPr>
          <a:lstStyle/>
          <a:p>
            <a:pPr marL="0" algn="just" rtl="1">
              <a:lnSpc>
                <a:spcPct val="200000"/>
              </a:lnSpc>
              <a:defRPr/>
            </a:pPr>
            <a:r>
              <a:rPr kumimoji="0" lang="fa-IR" sz="14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r>
              <a:rPr lang="fa-IR" sz="1400" dirty="0">
                <a:latin typeface="Shabnam" panose="020B0603030804020204" pitchFamily="34" charset="-78"/>
                <a:cs typeface="Shabnam" panose="020B0603030804020204" pitchFamily="34" charset="-78"/>
              </a:rPr>
              <a:t> لورم ایپسوم متن ساختگی با تولید سادگی نامفهوم از صنعت چاپ است.</a:t>
            </a:r>
          </a:p>
        </p:txBody>
      </p:sp>
      <p:sp>
        <p:nvSpPr>
          <p:cNvPr id="869" name="Google Shape;869;p47"/>
          <p:cNvSpPr/>
          <p:nvPr/>
        </p:nvSpPr>
        <p:spPr>
          <a:xfrm>
            <a:off x="2511178" y="1620350"/>
            <a:ext cx="820500" cy="8205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p47"/>
          <p:cNvSpPr/>
          <p:nvPr/>
        </p:nvSpPr>
        <p:spPr>
          <a:xfrm>
            <a:off x="5812328" y="1620350"/>
            <a:ext cx="820500" cy="8205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71" name="Google Shape;871;p47"/>
          <p:cNvGrpSpPr/>
          <p:nvPr/>
        </p:nvGrpSpPr>
        <p:grpSpPr>
          <a:xfrm>
            <a:off x="6090578" y="1821557"/>
            <a:ext cx="263994" cy="418105"/>
            <a:chOff x="5620788" y="2673775"/>
            <a:chExt cx="229500" cy="363475"/>
          </a:xfrm>
        </p:grpSpPr>
        <p:sp>
          <p:nvSpPr>
            <p:cNvPr id="872" name="Google Shape;872;p47"/>
            <p:cNvSpPr/>
            <p:nvPr/>
          </p:nvSpPr>
          <p:spPr>
            <a:xfrm>
              <a:off x="5630088" y="2756025"/>
              <a:ext cx="170475" cy="85250"/>
            </a:xfrm>
            <a:custGeom>
              <a:avLst/>
              <a:gdLst/>
              <a:ahLst/>
              <a:cxnLst/>
              <a:rect l="l" t="t" r="r" b="b"/>
              <a:pathLst>
                <a:path w="6819" h="3410" extrusionOk="0">
                  <a:moveTo>
                    <a:pt x="2268" y="0"/>
                  </a:moveTo>
                  <a:lnTo>
                    <a:pt x="2268" y="1141"/>
                  </a:lnTo>
                  <a:lnTo>
                    <a:pt x="1141" y="1141"/>
                  </a:lnTo>
                  <a:cubicBezTo>
                    <a:pt x="518" y="1141"/>
                    <a:pt x="0" y="1645"/>
                    <a:pt x="0" y="2268"/>
                  </a:cubicBezTo>
                  <a:lnTo>
                    <a:pt x="0" y="3409"/>
                  </a:lnTo>
                  <a:lnTo>
                    <a:pt x="6818" y="3409"/>
                  </a:lnTo>
                  <a:lnTo>
                    <a:pt x="6818" y="2268"/>
                  </a:lnTo>
                  <a:cubicBezTo>
                    <a:pt x="6818" y="1645"/>
                    <a:pt x="6301" y="1141"/>
                    <a:pt x="5677" y="1141"/>
                  </a:cubicBezTo>
                  <a:lnTo>
                    <a:pt x="4537" y="1141"/>
                  </a:lnTo>
                  <a:lnTo>
                    <a:pt x="453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873;p47"/>
            <p:cNvSpPr/>
            <p:nvPr/>
          </p:nvSpPr>
          <p:spPr>
            <a:xfrm>
              <a:off x="5630088" y="2841250"/>
              <a:ext cx="170125" cy="131650"/>
            </a:xfrm>
            <a:custGeom>
              <a:avLst/>
              <a:gdLst/>
              <a:ahLst/>
              <a:cxnLst/>
              <a:rect l="l" t="t" r="r" b="b"/>
              <a:pathLst>
                <a:path w="6805" h="5266" extrusionOk="0">
                  <a:moveTo>
                    <a:pt x="0" y="0"/>
                  </a:moveTo>
                  <a:lnTo>
                    <a:pt x="0" y="5266"/>
                  </a:lnTo>
                  <a:lnTo>
                    <a:pt x="6805" y="5266"/>
                  </a:lnTo>
                  <a:lnTo>
                    <a:pt x="680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47"/>
            <p:cNvSpPr/>
            <p:nvPr/>
          </p:nvSpPr>
          <p:spPr>
            <a:xfrm>
              <a:off x="5658588" y="2869425"/>
              <a:ext cx="184400" cy="75300"/>
            </a:xfrm>
            <a:custGeom>
              <a:avLst/>
              <a:gdLst/>
              <a:ahLst/>
              <a:cxnLst/>
              <a:rect l="l" t="t" r="r" b="b"/>
              <a:pathLst>
                <a:path w="7376" h="3012" extrusionOk="0">
                  <a:moveTo>
                    <a:pt x="1" y="1"/>
                  </a:moveTo>
                  <a:lnTo>
                    <a:pt x="1" y="3011"/>
                  </a:lnTo>
                  <a:lnTo>
                    <a:pt x="7230" y="3011"/>
                  </a:lnTo>
                  <a:lnTo>
                    <a:pt x="7376" y="1871"/>
                  </a:lnTo>
                  <a:lnTo>
                    <a:pt x="4537" y="1871"/>
                  </a:lnTo>
                  <a:lnTo>
                    <a:pt x="4537" y="1"/>
                  </a:lnTo>
                  <a:close/>
                </a:path>
              </a:pathLst>
            </a:custGeom>
            <a:solidFill>
              <a:srgbClr val="EDF2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 name="Google Shape;875;p47"/>
            <p:cNvSpPr/>
            <p:nvPr/>
          </p:nvSpPr>
          <p:spPr>
            <a:xfrm>
              <a:off x="5672863" y="2680750"/>
              <a:ext cx="84900" cy="75300"/>
            </a:xfrm>
            <a:custGeom>
              <a:avLst/>
              <a:gdLst/>
              <a:ahLst/>
              <a:cxnLst/>
              <a:rect l="l" t="t" r="r" b="b"/>
              <a:pathLst>
                <a:path w="3396" h="3012" extrusionOk="0">
                  <a:moveTo>
                    <a:pt x="0" y="0"/>
                  </a:moveTo>
                  <a:lnTo>
                    <a:pt x="0" y="3011"/>
                  </a:lnTo>
                  <a:lnTo>
                    <a:pt x="3396" y="3011"/>
                  </a:lnTo>
                  <a:lnTo>
                    <a:pt x="339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47"/>
            <p:cNvSpPr/>
            <p:nvPr/>
          </p:nvSpPr>
          <p:spPr>
            <a:xfrm>
              <a:off x="5630088" y="2944700"/>
              <a:ext cx="209250" cy="85250"/>
            </a:xfrm>
            <a:custGeom>
              <a:avLst/>
              <a:gdLst/>
              <a:ahLst/>
              <a:cxnLst/>
              <a:rect l="l" t="t" r="r" b="b"/>
              <a:pathLst>
                <a:path w="8370" h="3410" extrusionOk="0">
                  <a:moveTo>
                    <a:pt x="4683" y="0"/>
                  </a:moveTo>
                  <a:lnTo>
                    <a:pt x="4828" y="1128"/>
                  </a:lnTo>
                  <a:lnTo>
                    <a:pt x="0" y="1128"/>
                  </a:lnTo>
                  <a:lnTo>
                    <a:pt x="0" y="2282"/>
                  </a:lnTo>
                  <a:cubicBezTo>
                    <a:pt x="0" y="2905"/>
                    <a:pt x="504" y="3409"/>
                    <a:pt x="1141" y="3409"/>
                  </a:cubicBezTo>
                  <a:lnTo>
                    <a:pt x="7946" y="3409"/>
                  </a:lnTo>
                  <a:lnTo>
                    <a:pt x="8370" y="14"/>
                  </a:lnTo>
                  <a:lnTo>
                    <a:pt x="468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47"/>
            <p:cNvSpPr/>
            <p:nvPr/>
          </p:nvSpPr>
          <p:spPr>
            <a:xfrm>
              <a:off x="5686788" y="2756025"/>
              <a:ext cx="56725" cy="28525"/>
            </a:xfrm>
            <a:custGeom>
              <a:avLst/>
              <a:gdLst/>
              <a:ahLst/>
              <a:cxnLst/>
              <a:rect l="l" t="t" r="r" b="b"/>
              <a:pathLst>
                <a:path w="2269" h="1141" extrusionOk="0">
                  <a:moveTo>
                    <a:pt x="0" y="0"/>
                  </a:moveTo>
                  <a:lnTo>
                    <a:pt x="0" y="1141"/>
                  </a:lnTo>
                  <a:lnTo>
                    <a:pt x="2269" y="1141"/>
                  </a:lnTo>
                  <a:lnTo>
                    <a:pt x="2269" y="0"/>
                  </a:lnTo>
                  <a:close/>
                </a:path>
              </a:pathLst>
            </a:custGeom>
            <a:solidFill>
              <a:srgbClr val="EDF2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878;p47"/>
            <p:cNvSpPr/>
            <p:nvPr/>
          </p:nvSpPr>
          <p:spPr>
            <a:xfrm>
              <a:off x="5623113" y="2673775"/>
              <a:ext cx="227175" cy="363475"/>
            </a:xfrm>
            <a:custGeom>
              <a:avLst/>
              <a:gdLst/>
              <a:ahLst/>
              <a:cxnLst/>
              <a:rect l="l" t="t" r="r" b="b"/>
              <a:pathLst>
                <a:path w="9087" h="14539" extrusionOk="0">
                  <a:moveTo>
                    <a:pt x="5107" y="571"/>
                  </a:moveTo>
                  <a:lnTo>
                    <a:pt x="5107" y="3012"/>
                  </a:lnTo>
                  <a:lnTo>
                    <a:pt x="2269" y="3012"/>
                  </a:lnTo>
                  <a:lnTo>
                    <a:pt x="2269" y="571"/>
                  </a:lnTo>
                  <a:lnTo>
                    <a:pt x="2839" y="571"/>
                  </a:lnTo>
                  <a:lnTo>
                    <a:pt x="2839" y="2149"/>
                  </a:lnTo>
                  <a:cubicBezTo>
                    <a:pt x="2839" y="2342"/>
                    <a:pt x="2982" y="2438"/>
                    <a:pt x="3124" y="2438"/>
                  </a:cubicBezTo>
                  <a:cubicBezTo>
                    <a:pt x="3267" y="2438"/>
                    <a:pt x="3410" y="2342"/>
                    <a:pt x="3410" y="2149"/>
                  </a:cubicBezTo>
                  <a:lnTo>
                    <a:pt x="3410" y="571"/>
                  </a:lnTo>
                  <a:lnTo>
                    <a:pt x="3967" y="571"/>
                  </a:lnTo>
                  <a:lnTo>
                    <a:pt x="3967" y="2149"/>
                  </a:lnTo>
                  <a:cubicBezTo>
                    <a:pt x="3980" y="2329"/>
                    <a:pt x="4116" y="2418"/>
                    <a:pt x="4252" y="2418"/>
                  </a:cubicBezTo>
                  <a:cubicBezTo>
                    <a:pt x="4388" y="2418"/>
                    <a:pt x="4524" y="2329"/>
                    <a:pt x="4537" y="2149"/>
                  </a:cubicBezTo>
                  <a:lnTo>
                    <a:pt x="4537" y="571"/>
                  </a:lnTo>
                  <a:close/>
                  <a:moveTo>
                    <a:pt x="4537" y="3569"/>
                  </a:moveTo>
                  <a:lnTo>
                    <a:pt x="4537" y="4139"/>
                  </a:lnTo>
                  <a:lnTo>
                    <a:pt x="2839" y="4139"/>
                  </a:lnTo>
                  <a:lnTo>
                    <a:pt x="2839" y="3569"/>
                  </a:lnTo>
                  <a:close/>
                  <a:moveTo>
                    <a:pt x="5956" y="4709"/>
                  </a:moveTo>
                  <a:cubicBezTo>
                    <a:pt x="6421" y="4709"/>
                    <a:pt x="6805" y="5094"/>
                    <a:pt x="6805" y="5558"/>
                  </a:cubicBezTo>
                  <a:lnTo>
                    <a:pt x="6805" y="6407"/>
                  </a:lnTo>
                  <a:lnTo>
                    <a:pt x="558" y="6407"/>
                  </a:lnTo>
                  <a:lnTo>
                    <a:pt x="558" y="5558"/>
                  </a:lnTo>
                  <a:cubicBezTo>
                    <a:pt x="558" y="5094"/>
                    <a:pt x="942" y="4709"/>
                    <a:pt x="1420" y="4709"/>
                  </a:cubicBezTo>
                  <a:close/>
                  <a:moveTo>
                    <a:pt x="5678" y="8118"/>
                  </a:moveTo>
                  <a:lnTo>
                    <a:pt x="5678" y="9418"/>
                  </a:lnTo>
                  <a:lnTo>
                    <a:pt x="4829" y="9418"/>
                  </a:lnTo>
                  <a:cubicBezTo>
                    <a:pt x="4656" y="9418"/>
                    <a:pt x="4524" y="9564"/>
                    <a:pt x="4537" y="9737"/>
                  </a:cubicBezTo>
                  <a:lnTo>
                    <a:pt x="4630" y="10559"/>
                  </a:lnTo>
                  <a:lnTo>
                    <a:pt x="1699" y="10559"/>
                  </a:lnTo>
                  <a:lnTo>
                    <a:pt x="1699" y="8118"/>
                  </a:lnTo>
                  <a:close/>
                  <a:moveTo>
                    <a:pt x="8463" y="9989"/>
                  </a:moveTo>
                  <a:lnTo>
                    <a:pt x="8397" y="10559"/>
                  </a:lnTo>
                  <a:lnTo>
                    <a:pt x="5214" y="10559"/>
                  </a:lnTo>
                  <a:lnTo>
                    <a:pt x="5134" y="9989"/>
                  </a:lnTo>
                  <a:close/>
                  <a:moveTo>
                    <a:pt x="4842" y="12257"/>
                  </a:moveTo>
                  <a:lnTo>
                    <a:pt x="5068" y="13955"/>
                  </a:lnTo>
                  <a:lnTo>
                    <a:pt x="1420" y="13955"/>
                  </a:lnTo>
                  <a:cubicBezTo>
                    <a:pt x="956" y="13955"/>
                    <a:pt x="571" y="13570"/>
                    <a:pt x="571" y="13106"/>
                  </a:cubicBezTo>
                  <a:lnTo>
                    <a:pt x="558" y="12257"/>
                  </a:lnTo>
                  <a:close/>
                  <a:moveTo>
                    <a:pt x="8331" y="11129"/>
                  </a:moveTo>
                  <a:lnTo>
                    <a:pt x="7972" y="13955"/>
                  </a:lnTo>
                  <a:lnTo>
                    <a:pt x="5638" y="13955"/>
                  </a:lnTo>
                  <a:lnTo>
                    <a:pt x="5280" y="11129"/>
                  </a:lnTo>
                  <a:close/>
                  <a:moveTo>
                    <a:pt x="1990" y="1"/>
                  </a:moveTo>
                  <a:cubicBezTo>
                    <a:pt x="1831" y="1"/>
                    <a:pt x="1699" y="133"/>
                    <a:pt x="1699" y="279"/>
                  </a:cubicBezTo>
                  <a:lnTo>
                    <a:pt x="1699" y="3290"/>
                  </a:lnTo>
                  <a:cubicBezTo>
                    <a:pt x="1699" y="3449"/>
                    <a:pt x="1831" y="3569"/>
                    <a:pt x="1990" y="3569"/>
                  </a:cubicBezTo>
                  <a:lnTo>
                    <a:pt x="2269" y="3569"/>
                  </a:lnTo>
                  <a:lnTo>
                    <a:pt x="2269" y="4139"/>
                  </a:lnTo>
                  <a:lnTo>
                    <a:pt x="1420" y="4139"/>
                  </a:lnTo>
                  <a:cubicBezTo>
                    <a:pt x="637" y="4139"/>
                    <a:pt x="1" y="4776"/>
                    <a:pt x="1" y="5558"/>
                  </a:cubicBezTo>
                  <a:lnTo>
                    <a:pt x="1" y="8569"/>
                  </a:lnTo>
                  <a:cubicBezTo>
                    <a:pt x="1" y="8755"/>
                    <a:pt x="143" y="8848"/>
                    <a:pt x="286" y="8848"/>
                  </a:cubicBezTo>
                  <a:cubicBezTo>
                    <a:pt x="428" y="8848"/>
                    <a:pt x="571" y="8755"/>
                    <a:pt x="571" y="8569"/>
                  </a:cubicBezTo>
                  <a:lnTo>
                    <a:pt x="571" y="6978"/>
                  </a:lnTo>
                  <a:lnTo>
                    <a:pt x="6805" y="6978"/>
                  </a:lnTo>
                  <a:lnTo>
                    <a:pt x="6805" y="9418"/>
                  </a:lnTo>
                  <a:lnTo>
                    <a:pt x="6248" y="9418"/>
                  </a:lnTo>
                  <a:lnTo>
                    <a:pt x="6248" y="7827"/>
                  </a:lnTo>
                  <a:cubicBezTo>
                    <a:pt x="6248" y="7667"/>
                    <a:pt x="6115" y="7548"/>
                    <a:pt x="5956" y="7548"/>
                  </a:cubicBezTo>
                  <a:lnTo>
                    <a:pt x="1420" y="7548"/>
                  </a:lnTo>
                  <a:cubicBezTo>
                    <a:pt x="1261" y="7548"/>
                    <a:pt x="1141" y="7667"/>
                    <a:pt x="1141" y="7827"/>
                  </a:cubicBezTo>
                  <a:lnTo>
                    <a:pt x="1141" y="10837"/>
                  </a:lnTo>
                  <a:cubicBezTo>
                    <a:pt x="1128" y="10997"/>
                    <a:pt x="1261" y="11129"/>
                    <a:pt x="1420" y="11129"/>
                  </a:cubicBezTo>
                  <a:lnTo>
                    <a:pt x="4709" y="11129"/>
                  </a:lnTo>
                  <a:lnTo>
                    <a:pt x="4789" y="11686"/>
                  </a:lnTo>
                  <a:lnTo>
                    <a:pt x="571" y="11686"/>
                  </a:lnTo>
                  <a:lnTo>
                    <a:pt x="571" y="10837"/>
                  </a:lnTo>
                  <a:cubicBezTo>
                    <a:pt x="571" y="10652"/>
                    <a:pt x="428" y="10559"/>
                    <a:pt x="286" y="10559"/>
                  </a:cubicBezTo>
                  <a:cubicBezTo>
                    <a:pt x="143" y="10559"/>
                    <a:pt x="1" y="10652"/>
                    <a:pt x="1" y="10837"/>
                  </a:cubicBezTo>
                  <a:lnTo>
                    <a:pt x="1" y="13119"/>
                  </a:lnTo>
                  <a:cubicBezTo>
                    <a:pt x="1" y="13901"/>
                    <a:pt x="637" y="14525"/>
                    <a:pt x="1420" y="14538"/>
                  </a:cubicBezTo>
                  <a:lnTo>
                    <a:pt x="1420" y="14525"/>
                  </a:lnTo>
                  <a:lnTo>
                    <a:pt x="8225" y="14525"/>
                  </a:lnTo>
                  <a:cubicBezTo>
                    <a:pt x="8357" y="14525"/>
                    <a:pt x="8477" y="14419"/>
                    <a:pt x="8503" y="14273"/>
                  </a:cubicBezTo>
                  <a:lnTo>
                    <a:pt x="9073" y="9737"/>
                  </a:lnTo>
                  <a:cubicBezTo>
                    <a:pt x="9087" y="9564"/>
                    <a:pt x="8954" y="9418"/>
                    <a:pt x="8782" y="9418"/>
                  </a:cubicBezTo>
                  <a:lnTo>
                    <a:pt x="7362" y="9418"/>
                  </a:lnTo>
                  <a:lnTo>
                    <a:pt x="7362" y="5558"/>
                  </a:lnTo>
                  <a:cubicBezTo>
                    <a:pt x="7362" y="4776"/>
                    <a:pt x="6726" y="4139"/>
                    <a:pt x="5943" y="4139"/>
                  </a:cubicBezTo>
                  <a:lnTo>
                    <a:pt x="5094" y="4139"/>
                  </a:lnTo>
                  <a:lnTo>
                    <a:pt x="5094" y="3569"/>
                  </a:lnTo>
                  <a:lnTo>
                    <a:pt x="5386" y="3569"/>
                  </a:lnTo>
                  <a:cubicBezTo>
                    <a:pt x="5532" y="3569"/>
                    <a:pt x="5665" y="3449"/>
                    <a:pt x="5665" y="3290"/>
                  </a:cubicBezTo>
                  <a:lnTo>
                    <a:pt x="5665" y="279"/>
                  </a:lnTo>
                  <a:cubicBezTo>
                    <a:pt x="5665" y="133"/>
                    <a:pt x="5532" y="1"/>
                    <a:pt x="53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9" name="Google Shape;879;p47"/>
            <p:cNvSpPr/>
            <p:nvPr/>
          </p:nvSpPr>
          <p:spPr>
            <a:xfrm>
              <a:off x="5620788" y="2909225"/>
              <a:ext cx="16625" cy="14125"/>
            </a:xfrm>
            <a:custGeom>
              <a:avLst/>
              <a:gdLst/>
              <a:ahLst/>
              <a:cxnLst/>
              <a:rect l="l" t="t" r="r" b="b"/>
              <a:pathLst>
                <a:path w="665" h="565" extrusionOk="0">
                  <a:moveTo>
                    <a:pt x="372" y="0"/>
                  </a:moveTo>
                  <a:cubicBezTo>
                    <a:pt x="120" y="0"/>
                    <a:pt x="1" y="305"/>
                    <a:pt x="173" y="478"/>
                  </a:cubicBezTo>
                  <a:cubicBezTo>
                    <a:pt x="229" y="538"/>
                    <a:pt x="299" y="565"/>
                    <a:pt x="368" y="565"/>
                  </a:cubicBezTo>
                  <a:cubicBezTo>
                    <a:pt x="512" y="565"/>
                    <a:pt x="651" y="449"/>
                    <a:pt x="651" y="279"/>
                  </a:cubicBezTo>
                  <a:cubicBezTo>
                    <a:pt x="664" y="133"/>
                    <a:pt x="531" y="0"/>
                    <a:pt x="37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80" name="Google Shape;880;p47"/>
          <p:cNvGrpSpPr/>
          <p:nvPr/>
        </p:nvGrpSpPr>
        <p:grpSpPr>
          <a:xfrm>
            <a:off x="2748649" y="1821740"/>
            <a:ext cx="345608" cy="417703"/>
            <a:chOff x="5582338" y="3433475"/>
            <a:chExt cx="300450" cy="363125"/>
          </a:xfrm>
        </p:grpSpPr>
        <p:sp>
          <p:nvSpPr>
            <p:cNvPr id="881" name="Google Shape;881;p47"/>
            <p:cNvSpPr/>
            <p:nvPr/>
          </p:nvSpPr>
          <p:spPr>
            <a:xfrm>
              <a:off x="5705363" y="3746850"/>
              <a:ext cx="170125" cy="42475"/>
            </a:xfrm>
            <a:custGeom>
              <a:avLst/>
              <a:gdLst/>
              <a:ahLst/>
              <a:cxnLst/>
              <a:rect l="l" t="t" r="r" b="b"/>
              <a:pathLst>
                <a:path w="6805" h="1699" extrusionOk="0">
                  <a:moveTo>
                    <a:pt x="0" y="0"/>
                  </a:moveTo>
                  <a:lnTo>
                    <a:pt x="0" y="1141"/>
                  </a:lnTo>
                  <a:cubicBezTo>
                    <a:pt x="0" y="1446"/>
                    <a:pt x="252" y="1698"/>
                    <a:pt x="571" y="1698"/>
                  </a:cubicBezTo>
                  <a:lnTo>
                    <a:pt x="6248" y="1698"/>
                  </a:lnTo>
                  <a:cubicBezTo>
                    <a:pt x="6553" y="1698"/>
                    <a:pt x="6805" y="1446"/>
                    <a:pt x="6805" y="1141"/>
                  </a:cubicBezTo>
                  <a:lnTo>
                    <a:pt x="680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47"/>
            <p:cNvSpPr/>
            <p:nvPr/>
          </p:nvSpPr>
          <p:spPr>
            <a:xfrm>
              <a:off x="5705363" y="3596625"/>
              <a:ext cx="170125" cy="150250"/>
            </a:xfrm>
            <a:custGeom>
              <a:avLst/>
              <a:gdLst/>
              <a:ahLst/>
              <a:cxnLst/>
              <a:rect l="l" t="t" r="r" b="b"/>
              <a:pathLst>
                <a:path w="6805" h="6010" extrusionOk="0">
                  <a:moveTo>
                    <a:pt x="0" y="1"/>
                  </a:moveTo>
                  <a:lnTo>
                    <a:pt x="0" y="6009"/>
                  </a:lnTo>
                  <a:lnTo>
                    <a:pt x="6805" y="6009"/>
                  </a:lnTo>
                  <a:lnTo>
                    <a:pt x="680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3" name="Google Shape;883;p47"/>
            <p:cNvSpPr/>
            <p:nvPr/>
          </p:nvSpPr>
          <p:spPr>
            <a:xfrm>
              <a:off x="5705363" y="3553850"/>
              <a:ext cx="170125" cy="42800"/>
            </a:xfrm>
            <a:custGeom>
              <a:avLst/>
              <a:gdLst/>
              <a:ahLst/>
              <a:cxnLst/>
              <a:rect l="l" t="t" r="r" b="b"/>
              <a:pathLst>
                <a:path w="6805" h="1712" extrusionOk="0">
                  <a:moveTo>
                    <a:pt x="1141" y="1"/>
                  </a:moveTo>
                  <a:cubicBezTo>
                    <a:pt x="504" y="1"/>
                    <a:pt x="0" y="518"/>
                    <a:pt x="0" y="1141"/>
                  </a:cubicBezTo>
                  <a:lnTo>
                    <a:pt x="0" y="1712"/>
                  </a:lnTo>
                  <a:lnTo>
                    <a:pt x="6805" y="1712"/>
                  </a:lnTo>
                  <a:lnTo>
                    <a:pt x="6805" y="1141"/>
                  </a:lnTo>
                  <a:cubicBezTo>
                    <a:pt x="6805" y="518"/>
                    <a:pt x="6301" y="1"/>
                    <a:pt x="567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47"/>
            <p:cNvSpPr/>
            <p:nvPr/>
          </p:nvSpPr>
          <p:spPr>
            <a:xfrm>
              <a:off x="5733863" y="3624825"/>
              <a:ext cx="113450" cy="93850"/>
            </a:xfrm>
            <a:custGeom>
              <a:avLst/>
              <a:gdLst/>
              <a:ahLst/>
              <a:cxnLst/>
              <a:rect l="l" t="t" r="r" b="b"/>
              <a:pathLst>
                <a:path w="4538" h="3754" extrusionOk="0">
                  <a:moveTo>
                    <a:pt x="1" y="0"/>
                  </a:moveTo>
                  <a:lnTo>
                    <a:pt x="1" y="3754"/>
                  </a:lnTo>
                  <a:lnTo>
                    <a:pt x="4537" y="3754"/>
                  </a:lnTo>
                  <a:lnTo>
                    <a:pt x="453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47"/>
            <p:cNvSpPr/>
            <p:nvPr/>
          </p:nvSpPr>
          <p:spPr>
            <a:xfrm>
              <a:off x="5747813" y="3440450"/>
              <a:ext cx="85225" cy="113425"/>
            </a:xfrm>
            <a:custGeom>
              <a:avLst/>
              <a:gdLst/>
              <a:ahLst/>
              <a:cxnLst/>
              <a:rect l="l" t="t" r="r" b="b"/>
              <a:pathLst>
                <a:path w="3409" h="4537" extrusionOk="0">
                  <a:moveTo>
                    <a:pt x="0" y="0"/>
                  </a:moveTo>
                  <a:lnTo>
                    <a:pt x="0" y="1141"/>
                  </a:lnTo>
                  <a:lnTo>
                    <a:pt x="1141" y="1141"/>
                  </a:lnTo>
                  <a:lnTo>
                    <a:pt x="1141" y="2839"/>
                  </a:lnTo>
                  <a:lnTo>
                    <a:pt x="584" y="2839"/>
                  </a:lnTo>
                  <a:cubicBezTo>
                    <a:pt x="265" y="2839"/>
                    <a:pt x="13" y="3091"/>
                    <a:pt x="13" y="3409"/>
                  </a:cubicBezTo>
                  <a:lnTo>
                    <a:pt x="13" y="4537"/>
                  </a:lnTo>
                  <a:lnTo>
                    <a:pt x="3409" y="4537"/>
                  </a:lnTo>
                  <a:lnTo>
                    <a:pt x="3409" y="3409"/>
                  </a:lnTo>
                  <a:cubicBezTo>
                    <a:pt x="3409" y="3091"/>
                    <a:pt x="3157" y="2839"/>
                    <a:pt x="2852" y="2839"/>
                  </a:cubicBezTo>
                  <a:lnTo>
                    <a:pt x="2281" y="2839"/>
                  </a:lnTo>
                  <a:lnTo>
                    <a:pt x="2281" y="1141"/>
                  </a:lnTo>
                  <a:lnTo>
                    <a:pt x="3409" y="1141"/>
                  </a:lnTo>
                  <a:lnTo>
                    <a:pt x="340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47"/>
            <p:cNvSpPr/>
            <p:nvPr/>
          </p:nvSpPr>
          <p:spPr>
            <a:xfrm>
              <a:off x="5627438" y="3511400"/>
              <a:ext cx="49750" cy="42550"/>
            </a:xfrm>
            <a:custGeom>
              <a:avLst/>
              <a:gdLst/>
              <a:ahLst/>
              <a:cxnLst/>
              <a:rect l="l" t="t" r="r" b="b"/>
              <a:pathLst>
                <a:path w="1990" h="1702" extrusionOk="0">
                  <a:moveTo>
                    <a:pt x="1128" y="1"/>
                  </a:moveTo>
                  <a:cubicBezTo>
                    <a:pt x="372" y="1"/>
                    <a:pt x="0" y="916"/>
                    <a:pt x="531" y="1447"/>
                  </a:cubicBezTo>
                  <a:cubicBezTo>
                    <a:pt x="703" y="1623"/>
                    <a:pt x="915" y="1702"/>
                    <a:pt x="1125" y="1702"/>
                  </a:cubicBezTo>
                  <a:cubicBezTo>
                    <a:pt x="1560" y="1702"/>
                    <a:pt x="1981" y="1360"/>
                    <a:pt x="1990" y="850"/>
                  </a:cubicBezTo>
                  <a:cubicBezTo>
                    <a:pt x="1990" y="385"/>
                    <a:pt x="1605" y="1"/>
                    <a:pt x="112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p47"/>
            <p:cNvSpPr/>
            <p:nvPr/>
          </p:nvSpPr>
          <p:spPr>
            <a:xfrm>
              <a:off x="5596263" y="3582375"/>
              <a:ext cx="66675" cy="56850"/>
            </a:xfrm>
            <a:custGeom>
              <a:avLst/>
              <a:gdLst/>
              <a:ahLst/>
              <a:cxnLst/>
              <a:rect l="l" t="t" r="r" b="b"/>
              <a:pathLst>
                <a:path w="2667" h="2274" extrusionOk="0">
                  <a:moveTo>
                    <a:pt x="1526" y="0"/>
                  </a:moveTo>
                  <a:cubicBezTo>
                    <a:pt x="518" y="0"/>
                    <a:pt x="0" y="1221"/>
                    <a:pt x="717" y="1937"/>
                  </a:cubicBezTo>
                  <a:cubicBezTo>
                    <a:pt x="949" y="2169"/>
                    <a:pt x="1234" y="2273"/>
                    <a:pt x="1514" y="2273"/>
                  </a:cubicBezTo>
                  <a:cubicBezTo>
                    <a:pt x="2097" y="2273"/>
                    <a:pt x="2657" y="1822"/>
                    <a:pt x="2666" y="1141"/>
                  </a:cubicBezTo>
                  <a:cubicBezTo>
                    <a:pt x="2666" y="518"/>
                    <a:pt x="2149" y="0"/>
                    <a:pt x="15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8" name="Google Shape;888;p47"/>
            <p:cNvSpPr/>
            <p:nvPr/>
          </p:nvSpPr>
          <p:spPr>
            <a:xfrm>
              <a:off x="5615488" y="3454700"/>
              <a:ext cx="33200" cy="28450"/>
            </a:xfrm>
            <a:custGeom>
              <a:avLst/>
              <a:gdLst/>
              <a:ahLst/>
              <a:cxnLst/>
              <a:rect l="l" t="t" r="r" b="b"/>
              <a:pathLst>
                <a:path w="1328" h="1138" extrusionOk="0">
                  <a:moveTo>
                    <a:pt x="757" y="1"/>
                  </a:moveTo>
                  <a:cubicBezTo>
                    <a:pt x="253" y="1"/>
                    <a:pt x="1" y="611"/>
                    <a:pt x="359" y="969"/>
                  </a:cubicBezTo>
                  <a:cubicBezTo>
                    <a:pt x="475" y="1085"/>
                    <a:pt x="618" y="1137"/>
                    <a:pt x="757" y="1137"/>
                  </a:cubicBezTo>
                  <a:cubicBezTo>
                    <a:pt x="1049" y="1137"/>
                    <a:pt x="1327" y="912"/>
                    <a:pt x="1327" y="571"/>
                  </a:cubicBezTo>
                  <a:cubicBezTo>
                    <a:pt x="1327" y="253"/>
                    <a:pt x="1075" y="1"/>
                    <a:pt x="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9" name="Google Shape;889;p47"/>
            <p:cNvSpPr/>
            <p:nvPr/>
          </p:nvSpPr>
          <p:spPr>
            <a:xfrm>
              <a:off x="5596588" y="3504450"/>
              <a:ext cx="16600" cy="14125"/>
            </a:xfrm>
            <a:custGeom>
              <a:avLst/>
              <a:gdLst/>
              <a:ahLst/>
              <a:cxnLst/>
              <a:rect l="l" t="t" r="r" b="b"/>
              <a:pathLst>
                <a:path w="664" h="565" extrusionOk="0">
                  <a:moveTo>
                    <a:pt x="372" y="0"/>
                  </a:moveTo>
                  <a:cubicBezTo>
                    <a:pt x="120" y="0"/>
                    <a:pt x="1" y="305"/>
                    <a:pt x="173" y="478"/>
                  </a:cubicBezTo>
                  <a:cubicBezTo>
                    <a:pt x="229" y="538"/>
                    <a:pt x="300" y="565"/>
                    <a:pt x="371" y="565"/>
                  </a:cubicBezTo>
                  <a:cubicBezTo>
                    <a:pt x="519" y="565"/>
                    <a:pt x="664" y="449"/>
                    <a:pt x="664" y="279"/>
                  </a:cubicBezTo>
                  <a:cubicBezTo>
                    <a:pt x="664" y="120"/>
                    <a:pt x="531" y="0"/>
                    <a:pt x="37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890;p47"/>
            <p:cNvSpPr/>
            <p:nvPr/>
          </p:nvSpPr>
          <p:spPr>
            <a:xfrm>
              <a:off x="5582338" y="3561150"/>
              <a:ext cx="16600" cy="14125"/>
            </a:xfrm>
            <a:custGeom>
              <a:avLst/>
              <a:gdLst/>
              <a:ahLst/>
              <a:cxnLst/>
              <a:rect l="l" t="t" r="r" b="b"/>
              <a:pathLst>
                <a:path w="664" h="565" extrusionOk="0">
                  <a:moveTo>
                    <a:pt x="385" y="0"/>
                  </a:moveTo>
                  <a:cubicBezTo>
                    <a:pt x="133" y="0"/>
                    <a:pt x="0" y="305"/>
                    <a:pt x="186" y="478"/>
                  </a:cubicBezTo>
                  <a:cubicBezTo>
                    <a:pt x="242" y="538"/>
                    <a:pt x="312" y="565"/>
                    <a:pt x="381" y="565"/>
                  </a:cubicBezTo>
                  <a:cubicBezTo>
                    <a:pt x="524" y="565"/>
                    <a:pt x="663" y="449"/>
                    <a:pt x="663" y="279"/>
                  </a:cubicBezTo>
                  <a:cubicBezTo>
                    <a:pt x="663" y="120"/>
                    <a:pt x="544" y="0"/>
                    <a:pt x="3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1" name="Google Shape;891;p47"/>
            <p:cNvSpPr/>
            <p:nvPr/>
          </p:nvSpPr>
          <p:spPr>
            <a:xfrm>
              <a:off x="5726588" y="3617850"/>
              <a:ext cx="127675" cy="107800"/>
            </a:xfrm>
            <a:custGeom>
              <a:avLst/>
              <a:gdLst/>
              <a:ahLst/>
              <a:cxnLst/>
              <a:rect l="l" t="t" r="r" b="b"/>
              <a:pathLst>
                <a:path w="5107" h="4312" extrusionOk="0">
                  <a:moveTo>
                    <a:pt x="4550" y="571"/>
                  </a:moveTo>
                  <a:lnTo>
                    <a:pt x="4550" y="3741"/>
                  </a:lnTo>
                  <a:lnTo>
                    <a:pt x="570" y="3741"/>
                  </a:lnTo>
                  <a:lnTo>
                    <a:pt x="570" y="571"/>
                  </a:lnTo>
                  <a:close/>
                  <a:moveTo>
                    <a:pt x="292" y="1"/>
                  </a:moveTo>
                  <a:cubicBezTo>
                    <a:pt x="133" y="1"/>
                    <a:pt x="0" y="120"/>
                    <a:pt x="0" y="279"/>
                  </a:cubicBezTo>
                  <a:lnTo>
                    <a:pt x="0" y="4033"/>
                  </a:lnTo>
                  <a:cubicBezTo>
                    <a:pt x="0" y="4192"/>
                    <a:pt x="133" y="4311"/>
                    <a:pt x="292" y="4311"/>
                  </a:cubicBezTo>
                  <a:lnTo>
                    <a:pt x="4828" y="4311"/>
                  </a:lnTo>
                  <a:cubicBezTo>
                    <a:pt x="4987" y="4311"/>
                    <a:pt x="5107" y="4179"/>
                    <a:pt x="5107" y="4020"/>
                  </a:cubicBezTo>
                  <a:lnTo>
                    <a:pt x="5107" y="279"/>
                  </a:lnTo>
                  <a:cubicBezTo>
                    <a:pt x="5107" y="120"/>
                    <a:pt x="4987" y="1"/>
                    <a:pt x="48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2" name="Google Shape;892;p47"/>
            <p:cNvSpPr/>
            <p:nvPr/>
          </p:nvSpPr>
          <p:spPr>
            <a:xfrm>
              <a:off x="5606213" y="3447750"/>
              <a:ext cx="49425" cy="42400"/>
            </a:xfrm>
            <a:custGeom>
              <a:avLst/>
              <a:gdLst/>
              <a:ahLst/>
              <a:cxnLst/>
              <a:rect l="l" t="t" r="r" b="b"/>
              <a:pathLst>
                <a:path w="1977" h="1696" extrusionOk="0">
                  <a:moveTo>
                    <a:pt x="1133" y="563"/>
                  </a:moveTo>
                  <a:cubicBezTo>
                    <a:pt x="1280" y="563"/>
                    <a:pt x="1420" y="679"/>
                    <a:pt x="1420" y="849"/>
                  </a:cubicBezTo>
                  <a:cubicBezTo>
                    <a:pt x="1420" y="1008"/>
                    <a:pt x="1287" y="1128"/>
                    <a:pt x="1128" y="1128"/>
                  </a:cubicBezTo>
                  <a:cubicBezTo>
                    <a:pt x="876" y="1128"/>
                    <a:pt x="756" y="822"/>
                    <a:pt x="929" y="650"/>
                  </a:cubicBezTo>
                  <a:cubicBezTo>
                    <a:pt x="989" y="590"/>
                    <a:pt x="1062" y="563"/>
                    <a:pt x="1133" y="563"/>
                  </a:cubicBezTo>
                  <a:close/>
                  <a:moveTo>
                    <a:pt x="1128" y="0"/>
                  </a:moveTo>
                  <a:cubicBezTo>
                    <a:pt x="372" y="0"/>
                    <a:pt x="0" y="915"/>
                    <a:pt x="531" y="1446"/>
                  </a:cubicBezTo>
                  <a:cubicBezTo>
                    <a:pt x="703" y="1618"/>
                    <a:pt x="915" y="1695"/>
                    <a:pt x="1124" y="1695"/>
                  </a:cubicBezTo>
                  <a:cubicBezTo>
                    <a:pt x="1559" y="1695"/>
                    <a:pt x="1977" y="1360"/>
                    <a:pt x="1977" y="849"/>
                  </a:cubicBezTo>
                  <a:cubicBezTo>
                    <a:pt x="1977" y="371"/>
                    <a:pt x="1605" y="0"/>
                    <a:pt x="112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893;p47"/>
            <p:cNvSpPr/>
            <p:nvPr/>
          </p:nvSpPr>
          <p:spPr>
            <a:xfrm>
              <a:off x="5617813" y="3504450"/>
              <a:ext cx="66350" cy="56825"/>
            </a:xfrm>
            <a:custGeom>
              <a:avLst/>
              <a:gdLst/>
              <a:ahLst/>
              <a:cxnLst/>
              <a:rect l="l" t="t" r="r" b="b"/>
              <a:pathLst>
                <a:path w="2654" h="2273" extrusionOk="0">
                  <a:moveTo>
                    <a:pt x="1513" y="562"/>
                  </a:moveTo>
                  <a:cubicBezTo>
                    <a:pt x="1804" y="562"/>
                    <a:pt x="2083" y="787"/>
                    <a:pt x="2083" y="1128"/>
                  </a:cubicBezTo>
                  <a:cubicBezTo>
                    <a:pt x="2083" y="1446"/>
                    <a:pt x="1831" y="1698"/>
                    <a:pt x="1513" y="1698"/>
                  </a:cubicBezTo>
                  <a:cubicBezTo>
                    <a:pt x="1009" y="1698"/>
                    <a:pt x="757" y="1088"/>
                    <a:pt x="1115" y="730"/>
                  </a:cubicBezTo>
                  <a:cubicBezTo>
                    <a:pt x="1231" y="614"/>
                    <a:pt x="1374" y="562"/>
                    <a:pt x="1513" y="562"/>
                  </a:cubicBezTo>
                  <a:close/>
                  <a:moveTo>
                    <a:pt x="1513" y="0"/>
                  </a:moveTo>
                  <a:cubicBezTo>
                    <a:pt x="505" y="0"/>
                    <a:pt x="0" y="1221"/>
                    <a:pt x="717" y="1937"/>
                  </a:cubicBezTo>
                  <a:cubicBezTo>
                    <a:pt x="949" y="2169"/>
                    <a:pt x="1233" y="2273"/>
                    <a:pt x="1512" y="2273"/>
                  </a:cubicBezTo>
                  <a:cubicBezTo>
                    <a:pt x="2095" y="2273"/>
                    <a:pt x="2653" y="1818"/>
                    <a:pt x="2653" y="1128"/>
                  </a:cubicBezTo>
                  <a:cubicBezTo>
                    <a:pt x="2653" y="504"/>
                    <a:pt x="2149" y="0"/>
                    <a:pt x="151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4" name="Google Shape;894;p47"/>
            <p:cNvSpPr/>
            <p:nvPr/>
          </p:nvSpPr>
          <p:spPr>
            <a:xfrm>
              <a:off x="5598913" y="3575125"/>
              <a:ext cx="82925" cy="70925"/>
            </a:xfrm>
            <a:custGeom>
              <a:avLst/>
              <a:gdLst/>
              <a:ahLst/>
              <a:cxnLst/>
              <a:rect l="l" t="t" r="r" b="b"/>
              <a:pathLst>
                <a:path w="3317" h="2837" extrusionOk="0">
                  <a:moveTo>
                    <a:pt x="1420" y="569"/>
                  </a:moveTo>
                  <a:cubicBezTo>
                    <a:pt x="2176" y="582"/>
                    <a:pt x="2547" y="1497"/>
                    <a:pt x="2017" y="2028"/>
                  </a:cubicBezTo>
                  <a:cubicBezTo>
                    <a:pt x="1845" y="2200"/>
                    <a:pt x="1632" y="2277"/>
                    <a:pt x="1423" y="2277"/>
                  </a:cubicBezTo>
                  <a:cubicBezTo>
                    <a:pt x="989" y="2277"/>
                    <a:pt x="571" y="1942"/>
                    <a:pt x="571" y="1431"/>
                  </a:cubicBezTo>
                  <a:cubicBezTo>
                    <a:pt x="571" y="967"/>
                    <a:pt x="942" y="582"/>
                    <a:pt x="1420" y="582"/>
                  </a:cubicBezTo>
                  <a:lnTo>
                    <a:pt x="1420" y="569"/>
                  </a:lnTo>
                  <a:close/>
                  <a:moveTo>
                    <a:pt x="1428" y="0"/>
                  </a:moveTo>
                  <a:cubicBezTo>
                    <a:pt x="698" y="0"/>
                    <a:pt x="0" y="570"/>
                    <a:pt x="0" y="1431"/>
                  </a:cubicBezTo>
                  <a:cubicBezTo>
                    <a:pt x="0" y="2214"/>
                    <a:pt x="637" y="2837"/>
                    <a:pt x="1420" y="2837"/>
                  </a:cubicBezTo>
                  <a:cubicBezTo>
                    <a:pt x="2693" y="2837"/>
                    <a:pt x="3316" y="1312"/>
                    <a:pt x="2428" y="423"/>
                  </a:cubicBezTo>
                  <a:cubicBezTo>
                    <a:pt x="2136" y="131"/>
                    <a:pt x="1778" y="0"/>
                    <a:pt x="142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47"/>
            <p:cNvSpPr/>
            <p:nvPr/>
          </p:nvSpPr>
          <p:spPr>
            <a:xfrm>
              <a:off x="5696063" y="3678875"/>
              <a:ext cx="16625" cy="14125"/>
            </a:xfrm>
            <a:custGeom>
              <a:avLst/>
              <a:gdLst/>
              <a:ahLst/>
              <a:cxnLst/>
              <a:rect l="l" t="t" r="r" b="b"/>
              <a:pathLst>
                <a:path w="665" h="565" extrusionOk="0">
                  <a:moveTo>
                    <a:pt x="372" y="0"/>
                  </a:moveTo>
                  <a:cubicBezTo>
                    <a:pt x="120" y="0"/>
                    <a:pt x="1" y="305"/>
                    <a:pt x="173" y="478"/>
                  </a:cubicBezTo>
                  <a:cubicBezTo>
                    <a:pt x="229" y="538"/>
                    <a:pt x="301" y="565"/>
                    <a:pt x="371" y="565"/>
                  </a:cubicBezTo>
                  <a:cubicBezTo>
                    <a:pt x="519" y="565"/>
                    <a:pt x="664" y="449"/>
                    <a:pt x="664" y="279"/>
                  </a:cubicBezTo>
                  <a:cubicBezTo>
                    <a:pt x="664" y="120"/>
                    <a:pt x="531" y="0"/>
                    <a:pt x="372"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 name="Google Shape;896;p47"/>
            <p:cNvSpPr/>
            <p:nvPr/>
          </p:nvSpPr>
          <p:spPr>
            <a:xfrm>
              <a:off x="5684463" y="3433475"/>
              <a:ext cx="198325" cy="363125"/>
            </a:xfrm>
            <a:custGeom>
              <a:avLst/>
              <a:gdLst/>
              <a:ahLst/>
              <a:cxnLst/>
              <a:rect l="l" t="t" r="r" b="b"/>
              <a:pathLst>
                <a:path w="7933" h="14525" extrusionOk="0">
                  <a:moveTo>
                    <a:pt x="5664" y="558"/>
                  </a:moveTo>
                  <a:lnTo>
                    <a:pt x="5664" y="1128"/>
                  </a:lnTo>
                  <a:lnTo>
                    <a:pt x="2826" y="1128"/>
                  </a:lnTo>
                  <a:lnTo>
                    <a:pt x="2826" y="558"/>
                  </a:lnTo>
                  <a:close/>
                  <a:moveTo>
                    <a:pt x="4524" y="1699"/>
                  </a:moveTo>
                  <a:lnTo>
                    <a:pt x="4524" y="2826"/>
                  </a:lnTo>
                  <a:lnTo>
                    <a:pt x="3953" y="2826"/>
                  </a:lnTo>
                  <a:lnTo>
                    <a:pt x="3953" y="1699"/>
                  </a:lnTo>
                  <a:close/>
                  <a:moveTo>
                    <a:pt x="5373" y="3396"/>
                  </a:moveTo>
                  <a:cubicBezTo>
                    <a:pt x="5532" y="3396"/>
                    <a:pt x="5664" y="3529"/>
                    <a:pt x="5664" y="3688"/>
                  </a:cubicBezTo>
                  <a:lnTo>
                    <a:pt x="5664" y="4537"/>
                  </a:lnTo>
                  <a:lnTo>
                    <a:pt x="2826" y="4537"/>
                  </a:lnTo>
                  <a:lnTo>
                    <a:pt x="2826" y="3688"/>
                  </a:lnTo>
                  <a:cubicBezTo>
                    <a:pt x="2826" y="3529"/>
                    <a:pt x="2945" y="3396"/>
                    <a:pt x="3104" y="3396"/>
                  </a:cubicBezTo>
                  <a:close/>
                  <a:moveTo>
                    <a:pt x="6513" y="5107"/>
                  </a:moveTo>
                  <a:cubicBezTo>
                    <a:pt x="6978" y="5107"/>
                    <a:pt x="7362" y="5479"/>
                    <a:pt x="7362" y="5956"/>
                  </a:cubicBezTo>
                  <a:lnTo>
                    <a:pt x="7362" y="6235"/>
                  </a:lnTo>
                  <a:lnTo>
                    <a:pt x="1128" y="6235"/>
                  </a:lnTo>
                  <a:lnTo>
                    <a:pt x="1128" y="5956"/>
                  </a:lnTo>
                  <a:cubicBezTo>
                    <a:pt x="1128" y="5479"/>
                    <a:pt x="1499" y="5107"/>
                    <a:pt x="1977" y="5107"/>
                  </a:cubicBezTo>
                  <a:close/>
                  <a:moveTo>
                    <a:pt x="7362" y="12827"/>
                  </a:moveTo>
                  <a:lnTo>
                    <a:pt x="7362" y="13676"/>
                  </a:lnTo>
                  <a:cubicBezTo>
                    <a:pt x="7362" y="13822"/>
                    <a:pt x="7230" y="13955"/>
                    <a:pt x="7084" y="13955"/>
                  </a:cubicBezTo>
                  <a:lnTo>
                    <a:pt x="1407" y="13955"/>
                  </a:lnTo>
                  <a:cubicBezTo>
                    <a:pt x="1247" y="13955"/>
                    <a:pt x="1115" y="13822"/>
                    <a:pt x="1115" y="13676"/>
                  </a:cubicBezTo>
                  <a:lnTo>
                    <a:pt x="1115" y="12827"/>
                  </a:lnTo>
                  <a:close/>
                  <a:moveTo>
                    <a:pt x="2547" y="1"/>
                  </a:moveTo>
                  <a:cubicBezTo>
                    <a:pt x="2388" y="1"/>
                    <a:pt x="2269" y="120"/>
                    <a:pt x="2269" y="279"/>
                  </a:cubicBezTo>
                  <a:lnTo>
                    <a:pt x="2269" y="571"/>
                  </a:lnTo>
                  <a:lnTo>
                    <a:pt x="1420" y="571"/>
                  </a:lnTo>
                  <a:cubicBezTo>
                    <a:pt x="624" y="571"/>
                    <a:pt x="1" y="1194"/>
                    <a:pt x="1" y="1990"/>
                  </a:cubicBezTo>
                  <a:cubicBezTo>
                    <a:pt x="14" y="2163"/>
                    <a:pt x="146" y="2249"/>
                    <a:pt x="279" y="2249"/>
                  </a:cubicBezTo>
                  <a:cubicBezTo>
                    <a:pt x="412" y="2249"/>
                    <a:pt x="544" y="2163"/>
                    <a:pt x="558" y="1990"/>
                  </a:cubicBezTo>
                  <a:cubicBezTo>
                    <a:pt x="558" y="1513"/>
                    <a:pt x="942" y="1128"/>
                    <a:pt x="1420" y="1128"/>
                  </a:cubicBezTo>
                  <a:lnTo>
                    <a:pt x="2269" y="1128"/>
                  </a:lnTo>
                  <a:lnTo>
                    <a:pt x="2269" y="1420"/>
                  </a:lnTo>
                  <a:cubicBezTo>
                    <a:pt x="2269" y="1579"/>
                    <a:pt x="2388" y="1699"/>
                    <a:pt x="2547" y="1699"/>
                  </a:cubicBezTo>
                  <a:lnTo>
                    <a:pt x="3396" y="1699"/>
                  </a:lnTo>
                  <a:lnTo>
                    <a:pt x="3396" y="2839"/>
                  </a:lnTo>
                  <a:lnTo>
                    <a:pt x="3118" y="2839"/>
                  </a:lnTo>
                  <a:cubicBezTo>
                    <a:pt x="2640" y="2839"/>
                    <a:pt x="2255" y="3211"/>
                    <a:pt x="2255" y="3688"/>
                  </a:cubicBezTo>
                  <a:lnTo>
                    <a:pt x="2255" y="4537"/>
                  </a:lnTo>
                  <a:lnTo>
                    <a:pt x="1977" y="4537"/>
                  </a:lnTo>
                  <a:cubicBezTo>
                    <a:pt x="1194" y="4537"/>
                    <a:pt x="558" y="5174"/>
                    <a:pt x="558" y="5956"/>
                  </a:cubicBezTo>
                  <a:lnTo>
                    <a:pt x="558" y="8967"/>
                  </a:lnTo>
                  <a:cubicBezTo>
                    <a:pt x="558" y="9153"/>
                    <a:pt x="700" y="9246"/>
                    <a:pt x="843" y="9246"/>
                  </a:cubicBezTo>
                  <a:cubicBezTo>
                    <a:pt x="985" y="9246"/>
                    <a:pt x="1128" y="9153"/>
                    <a:pt x="1128" y="8967"/>
                  </a:cubicBezTo>
                  <a:lnTo>
                    <a:pt x="1128" y="6805"/>
                  </a:lnTo>
                  <a:lnTo>
                    <a:pt x="7362" y="6805"/>
                  </a:lnTo>
                  <a:lnTo>
                    <a:pt x="7362" y="12257"/>
                  </a:lnTo>
                  <a:lnTo>
                    <a:pt x="1128" y="12257"/>
                  </a:lnTo>
                  <a:lnTo>
                    <a:pt x="1128" y="11235"/>
                  </a:lnTo>
                  <a:cubicBezTo>
                    <a:pt x="1128" y="11043"/>
                    <a:pt x="985" y="10947"/>
                    <a:pt x="843" y="10947"/>
                  </a:cubicBezTo>
                  <a:cubicBezTo>
                    <a:pt x="700" y="10947"/>
                    <a:pt x="558" y="11043"/>
                    <a:pt x="558" y="11235"/>
                  </a:cubicBezTo>
                  <a:lnTo>
                    <a:pt x="558" y="13676"/>
                  </a:lnTo>
                  <a:cubicBezTo>
                    <a:pt x="558" y="14140"/>
                    <a:pt x="929" y="14525"/>
                    <a:pt x="1407" y="14525"/>
                  </a:cubicBezTo>
                  <a:lnTo>
                    <a:pt x="7084" y="14525"/>
                  </a:lnTo>
                  <a:cubicBezTo>
                    <a:pt x="7548" y="14525"/>
                    <a:pt x="7933" y="14140"/>
                    <a:pt x="7933" y="13676"/>
                  </a:cubicBezTo>
                  <a:lnTo>
                    <a:pt x="7933" y="5956"/>
                  </a:lnTo>
                  <a:cubicBezTo>
                    <a:pt x="7933" y="5174"/>
                    <a:pt x="7296" y="4537"/>
                    <a:pt x="6513" y="4537"/>
                  </a:cubicBezTo>
                  <a:lnTo>
                    <a:pt x="6221" y="4537"/>
                  </a:lnTo>
                  <a:lnTo>
                    <a:pt x="6221" y="3688"/>
                  </a:lnTo>
                  <a:cubicBezTo>
                    <a:pt x="6221" y="3211"/>
                    <a:pt x="5850" y="2839"/>
                    <a:pt x="5373" y="2839"/>
                  </a:cubicBezTo>
                  <a:lnTo>
                    <a:pt x="5107" y="2839"/>
                  </a:lnTo>
                  <a:lnTo>
                    <a:pt x="5107" y="1699"/>
                  </a:lnTo>
                  <a:lnTo>
                    <a:pt x="5956" y="1699"/>
                  </a:lnTo>
                  <a:cubicBezTo>
                    <a:pt x="6102" y="1699"/>
                    <a:pt x="6235" y="1579"/>
                    <a:pt x="6235" y="1420"/>
                  </a:cubicBezTo>
                  <a:lnTo>
                    <a:pt x="6235" y="279"/>
                  </a:lnTo>
                  <a:cubicBezTo>
                    <a:pt x="6235" y="120"/>
                    <a:pt x="6102" y="1"/>
                    <a:pt x="59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18">
          <a:extLst>
            <a:ext uri="{FF2B5EF4-FFF2-40B4-BE49-F238E27FC236}">
              <a16:creationId xmlns:a16="http://schemas.microsoft.com/office/drawing/2014/main" xmlns="" id="{BEFB50DD-29EC-E4EC-1312-0B7E1B201858}"/>
            </a:ext>
          </a:extLst>
        </p:cNvPr>
        <p:cNvGrpSpPr/>
        <p:nvPr/>
      </p:nvGrpSpPr>
      <p:grpSpPr>
        <a:xfrm>
          <a:off x="0" y="0"/>
          <a:ext cx="0" cy="0"/>
          <a:chOff x="0" y="0"/>
          <a:chExt cx="0" cy="0"/>
        </a:xfrm>
      </p:grpSpPr>
      <p:grpSp>
        <p:nvGrpSpPr>
          <p:cNvPr id="619" name="Google Shape;619;p39">
            <a:extLst>
              <a:ext uri="{FF2B5EF4-FFF2-40B4-BE49-F238E27FC236}">
                <a16:creationId xmlns:a16="http://schemas.microsoft.com/office/drawing/2014/main" xmlns="" id="{D52896B9-4F31-5144-8AB6-D42D7A29A4D3}"/>
              </a:ext>
            </a:extLst>
          </p:cNvPr>
          <p:cNvGrpSpPr/>
          <p:nvPr/>
        </p:nvGrpSpPr>
        <p:grpSpPr>
          <a:xfrm>
            <a:off x="3680616" y="1097468"/>
            <a:ext cx="1782728" cy="1782632"/>
            <a:chOff x="1440548" y="1060639"/>
            <a:chExt cx="954300" cy="954300"/>
          </a:xfrm>
        </p:grpSpPr>
        <p:sp>
          <p:nvSpPr>
            <p:cNvPr id="620" name="Google Shape;620;p39">
              <a:extLst>
                <a:ext uri="{FF2B5EF4-FFF2-40B4-BE49-F238E27FC236}">
                  <a16:creationId xmlns:a16="http://schemas.microsoft.com/office/drawing/2014/main" xmlns="" id="{3A52A196-E1EA-5D27-BE0B-FEC9280D5C3E}"/>
                </a:ext>
              </a:extLst>
            </p:cNvPr>
            <p:cNvSpPr/>
            <p:nvPr/>
          </p:nvSpPr>
          <p:spPr>
            <a:xfrm rot="-5400000">
              <a:off x="1440548" y="1060639"/>
              <a:ext cx="954300" cy="954300"/>
            </a:xfrm>
            <a:prstGeom prst="arc">
              <a:avLst>
                <a:gd name="adj1" fmla="val 16200000"/>
                <a:gd name="adj2" fmla="val 5431492"/>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39">
              <a:extLst>
                <a:ext uri="{FF2B5EF4-FFF2-40B4-BE49-F238E27FC236}">
                  <a16:creationId xmlns:a16="http://schemas.microsoft.com/office/drawing/2014/main" xmlns="" id="{E5D2EECE-7C9C-AB36-02AF-B70B4D1F4715}"/>
                </a:ext>
              </a:extLst>
            </p:cNvPr>
            <p:cNvSpPr/>
            <p:nvPr/>
          </p:nvSpPr>
          <p:spPr>
            <a:xfrm rot="-5400000">
              <a:off x="1535218" y="1161240"/>
              <a:ext cx="753000" cy="7530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2" name="Google Shape;622;p39">
            <a:extLst>
              <a:ext uri="{FF2B5EF4-FFF2-40B4-BE49-F238E27FC236}">
                <a16:creationId xmlns:a16="http://schemas.microsoft.com/office/drawing/2014/main" xmlns="" id="{42E6207A-5BC3-2C44-6427-80B7103835D2}"/>
              </a:ext>
            </a:extLst>
          </p:cNvPr>
          <p:cNvSpPr txBox="1">
            <a:spLocks noGrp="1"/>
          </p:cNvSpPr>
          <p:nvPr>
            <p:ph type="title"/>
          </p:nvPr>
        </p:nvSpPr>
        <p:spPr>
          <a:xfrm>
            <a:off x="1859953" y="2718337"/>
            <a:ext cx="5424095" cy="8418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b="1" dirty="0"/>
              <a:t>تیتر مربوط به فصل سوم</a:t>
            </a:r>
            <a:endParaRPr b="1" dirty="0"/>
          </a:p>
        </p:txBody>
      </p:sp>
      <p:sp>
        <p:nvSpPr>
          <p:cNvPr id="623" name="Google Shape;623;p39">
            <a:extLst>
              <a:ext uri="{FF2B5EF4-FFF2-40B4-BE49-F238E27FC236}">
                <a16:creationId xmlns:a16="http://schemas.microsoft.com/office/drawing/2014/main" xmlns="" id="{08D66046-30D3-9F4E-1760-85EEEC8C276E}"/>
              </a:ext>
            </a:extLst>
          </p:cNvPr>
          <p:cNvSpPr txBox="1">
            <a:spLocks noGrp="1"/>
          </p:cNvSpPr>
          <p:nvPr>
            <p:ph type="title" idx="2"/>
          </p:nvPr>
        </p:nvSpPr>
        <p:spPr>
          <a:xfrm>
            <a:off x="3776275" y="1599713"/>
            <a:ext cx="1591500" cy="778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t>03</a:t>
            </a:r>
            <a:endParaRPr dirty="0"/>
          </a:p>
        </p:txBody>
      </p:sp>
      <p:sp>
        <p:nvSpPr>
          <p:cNvPr id="625" name="Google Shape;625;p39">
            <a:extLst>
              <a:ext uri="{FF2B5EF4-FFF2-40B4-BE49-F238E27FC236}">
                <a16:creationId xmlns:a16="http://schemas.microsoft.com/office/drawing/2014/main" xmlns="" id="{F3D84006-239D-CF8B-3408-C876D6A616F8}"/>
              </a:ext>
            </a:extLst>
          </p:cNvPr>
          <p:cNvSpPr/>
          <p:nvPr/>
        </p:nvSpPr>
        <p:spPr>
          <a:xfrm>
            <a:off x="2038475" y="-1145600"/>
            <a:ext cx="852525" cy="851775"/>
          </a:xfrm>
          <a:custGeom>
            <a:avLst/>
            <a:gdLst/>
            <a:ahLst/>
            <a:cxnLst/>
            <a:rect l="l" t="t" r="r" b="b"/>
            <a:pathLst>
              <a:path w="34101" h="34071" extrusionOk="0">
                <a:moveTo>
                  <a:pt x="33965" y="0"/>
                </a:moveTo>
                <a:cubicBezTo>
                  <a:pt x="33932" y="0"/>
                  <a:pt x="33903" y="10"/>
                  <a:pt x="33883" y="30"/>
                </a:cubicBezTo>
                <a:lnTo>
                  <a:pt x="60" y="33853"/>
                </a:lnTo>
                <a:cubicBezTo>
                  <a:pt x="1" y="33912"/>
                  <a:pt x="1" y="33991"/>
                  <a:pt x="60" y="34031"/>
                </a:cubicBezTo>
                <a:cubicBezTo>
                  <a:pt x="80" y="34051"/>
                  <a:pt x="120" y="34070"/>
                  <a:pt x="140" y="34070"/>
                </a:cubicBezTo>
                <a:cubicBezTo>
                  <a:pt x="179" y="34070"/>
                  <a:pt x="219" y="34051"/>
                  <a:pt x="239" y="34031"/>
                </a:cubicBezTo>
                <a:lnTo>
                  <a:pt x="34061" y="208"/>
                </a:lnTo>
                <a:cubicBezTo>
                  <a:pt x="34101" y="168"/>
                  <a:pt x="34101" y="89"/>
                  <a:pt x="34061" y="30"/>
                </a:cubicBezTo>
                <a:cubicBezTo>
                  <a:pt x="34031" y="10"/>
                  <a:pt x="33997" y="0"/>
                  <a:pt x="339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39">
            <a:extLst>
              <a:ext uri="{FF2B5EF4-FFF2-40B4-BE49-F238E27FC236}">
                <a16:creationId xmlns:a16="http://schemas.microsoft.com/office/drawing/2014/main" xmlns="" id="{1FA30120-181D-0051-CC94-E502B12FCA70}"/>
              </a:ext>
            </a:extLst>
          </p:cNvPr>
          <p:cNvSpPr/>
          <p:nvPr/>
        </p:nvSpPr>
        <p:spPr>
          <a:xfrm>
            <a:off x="240425" y="780925"/>
            <a:ext cx="481150" cy="479750"/>
          </a:xfrm>
          <a:custGeom>
            <a:avLst/>
            <a:gdLst/>
            <a:ahLst/>
            <a:cxnLst/>
            <a:rect l="l" t="t" r="r" b="b"/>
            <a:pathLst>
              <a:path w="19246" h="19190" extrusionOk="0">
                <a:moveTo>
                  <a:pt x="19077" y="1"/>
                </a:moveTo>
                <a:cubicBezTo>
                  <a:pt x="19048" y="1"/>
                  <a:pt x="19019" y="13"/>
                  <a:pt x="18991" y="40"/>
                </a:cubicBezTo>
                <a:lnTo>
                  <a:pt x="60" y="18971"/>
                </a:lnTo>
                <a:cubicBezTo>
                  <a:pt x="0" y="19031"/>
                  <a:pt x="0" y="19110"/>
                  <a:pt x="60" y="19150"/>
                </a:cubicBezTo>
                <a:cubicBezTo>
                  <a:pt x="80" y="19169"/>
                  <a:pt x="99" y="19189"/>
                  <a:pt x="139" y="19189"/>
                </a:cubicBezTo>
                <a:cubicBezTo>
                  <a:pt x="179" y="19189"/>
                  <a:pt x="198" y="19169"/>
                  <a:pt x="218" y="19150"/>
                </a:cubicBezTo>
                <a:lnTo>
                  <a:pt x="19169" y="218"/>
                </a:lnTo>
                <a:cubicBezTo>
                  <a:pt x="19245" y="127"/>
                  <a:pt x="19170" y="1"/>
                  <a:pt x="1907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39">
            <a:extLst>
              <a:ext uri="{FF2B5EF4-FFF2-40B4-BE49-F238E27FC236}">
                <a16:creationId xmlns:a16="http://schemas.microsoft.com/office/drawing/2014/main" xmlns="" id="{4AC23CAD-1127-177B-CB3D-DD71BCAB9E8C}"/>
              </a:ext>
            </a:extLst>
          </p:cNvPr>
          <p:cNvSpPr/>
          <p:nvPr/>
        </p:nvSpPr>
        <p:spPr>
          <a:xfrm>
            <a:off x="96850" y="1336875"/>
            <a:ext cx="69125" cy="67350"/>
          </a:xfrm>
          <a:custGeom>
            <a:avLst/>
            <a:gdLst/>
            <a:ahLst/>
            <a:cxnLst/>
            <a:rect l="l" t="t" r="r" b="b"/>
            <a:pathLst>
              <a:path w="2765" h="2694" extrusionOk="0">
                <a:moveTo>
                  <a:pt x="2585" y="1"/>
                </a:moveTo>
                <a:cubicBezTo>
                  <a:pt x="2555" y="1"/>
                  <a:pt x="2524" y="12"/>
                  <a:pt x="2496" y="40"/>
                </a:cubicBezTo>
                <a:lnTo>
                  <a:pt x="60" y="2476"/>
                </a:lnTo>
                <a:cubicBezTo>
                  <a:pt x="1" y="2516"/>
                  <a:pt x="1" y="2595"/>
                  <a:pt x="60" y="2654"/>
                </a:cubicBezTo>
                <a:cubicBezTo>
                  <a:pt x="80" y="2674"/>
                  <a:pt x="100" y="2694"/>
                  <a:pt x="139" y="2694"/>
                </a:cubicBezTo>
                <a:cubicBezTo>
                  <a:pt x="179" y="2694"/>
                  <a:pt x="199" y="2674"/>
                  <a:pt x="238" y="2654"/>
                </a:cubicBezTo>
                <a:lnTo>
                  <a:pt x="2674" y="199"/>
                </a:lnTo>
                <a:cubicBezTo>
                  <a:pt x="2765" y="123"/>
                  <a:pt x="2682" y="1"/>
                  <a:pt x="25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39">
            <a:extLst>
              <a:ext uri="{FF2B5EF4-FFF2-40B4-BE49-F238E27FC236}">
                <a16:creationId xmlns:a16="http://schemas.microsoft.com/office/drawing/2014/main" xmlns="" id="{94F64DC1-0746-720B-15A9-FB2AAC202FCB}"/>
              </a:ext>
            </a:extLst>
          </p:cNvPr>
          <p:cNvSpPr/>
          <p:nvPr/>
        </p:nvSpPr>
        <p:spPr>
          <a:xfrm>
            <a:off x="513700" y="1326850"/>
            <a:ext cx="977775" cy="977400"/>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39">
            <a:extLst>
              <a:ext uri="{FF2B5EF4-FFF2-40B4-BE49-F238E27FC236}">
                <a16:creationId xmlns:a16="http://schemas.microsoft.com/office/drawing/2014/main" xmlns="" id="{728A2E75-AA8A-C59F-A09B-1CF9779088B2}"/>
              </a:ext>
            </a:extLst>
          </p:cNvPr>
          <p:cNvSpPr/>
          <p:nvPr/>
        </p:nvSpPr>
        <p:spPr>
          <a:xfrm>
            <a:off x="1565200" y="679325"/>
            <a:ext cx="436175" cy="422675"/>
          </a:xfrm>
          <a:custGeom>
            <a:avLst/>
            <a:gdLst/>
            <a:ahLst/>
            <a:cxnLst/>
            <a:rect l="l" t="t" r="r" b="b"/>
            <a:pathLst>
              <a:path w="17447" h="16907" extrusionOk="0">
                <a:moveTo>
                  <a:pt x="14407" y="0"/>
                </a:moveTo>
                <a:cubicBezTo>
                  <a:pt x="13694" y="0"/>
                  <a:pt x="12981" y="272"/>
                  <a:pt x="12437" y="817"/>
                </a:cubicBezTo>
                <a:lnTo>
                  <a:pt x="1090" y="12164"/>
                </a:lnTo>
                <a:cubicBezTo>
                  <a:pt x="1" y="13253"/>
                  <a:pt x="1" y="15015"/>
                  <a:pt x="1090" y="16104"/>
                </a:cubicBezTo>
                <a:cubicBezTo>
                  <a:pt x="1634" y="16639"/>
                  <a:pt x="2342" y="16906"/>
                  <a:pt x="3050" y="16906"/>
                </a:cubicBezTo>
                <a:cubicBezTo>
                  <a:pt x="3758" y="16906"/>
                  <a:pt x="4466" y="16639"/>
                  <a:pt x="5011" y="16104"/>
                </a:cubicBezTo>
                <a:lnTo>
                  <a:pt x="16377" y="4738"/>
                </a:lnTo>
                <a:cubicBezTo>
                  <a:pt x="17447" y="3649"/>
                  <a:pt x="17447" y="1906"/>
                  <a:pt x="16377" y="817"/>
                </a:cubicBezTo>
                <a:cubicBezTo>
                  <a:pt x="15833" y="272"/>
                  <a:pt x="15120" y="0"/>
                  <a:pt x="14407"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39">
            <a:extLst>
              <a:ext uri="{FF2B5EF4-FFF2-40B4-BE49-F238E27FC236}">
                <a16:creationId xmlns:a16="http://schemas.microsoft.com/office/drawing/2014/main" xmlns="" id="{6A2E9150-827E-45B6-064B-BB26BB5EB7A6}"/>
              </a:ext>
            </a:extLst>
          </p:cNvPr>
          <p:cNvSpPr/>
          <p:nvPr/>
        </p:nvSpPr>
        <p:spPr>
          <a:xfrm>
            <a:off x="968650" y="1438250"/>
            <a:ext cx="595100" cy="581475"/>
          </a:xfrm>
          <a:custGeom>
            <a:avLst/>
            <a:gdLst/>
            <a:ahLst/>
            <a:cxnLst/>
            <a:rect l="l" t="t" r="r" b="b"/>
            <a:pathLst>
              <a:path w="23804" h="23259" extrusionOk="0">
                <a:moveTo>
                  <a:pt x="20754" y="0"/>
                </a:moveTo>
                <a:cubicBezTo>
                  <a:pt x="20046" y="0"/>
                  <a:pt x="19338" y="273"/>
                  <a:pt x="18793" y="817"/>
                </a:cubicBezTo>
                <a:lnTo>
                  <a:pt x="1090" y="18521"/>
                </a:lnTo>
                <a:cubicBezTo>
                  <a:pt x="1" y="19590"/>
                  <a:pt x="1" y="21352"/>
                  <a:pt x="1090" y="22441"/>
                </a:cubicBezTo>
                <a:cubicBezTo>
                  <a:pt x="1635" y="22986"/>
                  <a:pt x="2342" y="23258"/>
                  <a:pt x="3050" y="23258"/>
                </a:cubicBezTo>
                <a:cubicBezTo>
                  <a:pt x="3758" y="23258"/>
                  <a:pt x="4466" y="22986"/>
                  <a:pt x="5011" y="22441"/>
                </a:cubicBezTo>
                <a:lnTo>
                  <a:pt x="22714" y="4738"/>
                </a:lnTo>
                <a:cubicBezTo>
                  <a:pt x="23803" y="3649"/>
                  <a:pt x="23803" y="1887"/>
                  <a:pt x="22714" y="817"/>
                </a:cubicBezTo>
                <a:cubicBezTo>
                  <a:pt x="22170" y="273"/>
                  <a:pt x="21462" y="0"/>
                  <a:pt x="207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39">
            <a:extLst>
              <a:ext uri="{FF2B5EF4-FFF2-40B4-BE49-F238E27FC236}">
                <a16:creationId xmlns:a16="http://schemas.microsoft.com/office/drawing/2014/main" xmlns="" id="{8669D1CD-6034-07D3-1CDE-97B453B2401C}"/>
              </a:ext>
            </a:extLst>
          </p:cNvPr>
          <p:cNvSpPr/>
          <p:nvPr/>
        </p:nvSpPr>
        <p:spPr>
          <a:xfrm>
            <a:off x="1773625" y="1075850"/>
            <a:ext cx="152500" cy="138900"/>
          </a:xfrm>
          <a:custGeom>
            <a:avLst/>
            <a:gdLst/>
            <a:ahLst/>
            <a:cxnLst/>
            <a:rect l="l" t="t" r="r" b="b"/>
            <a:pathLst>
              <a:path w="6100" h="5556" extrusionOk="0">
                <a:moveTo>
                  <a:pt x="3050" y="1"/>
                </a:moveTo>
                <a:cubicBezTo>
                  <a:pt x="2342" y="1"/>
                  <a:pt x="1634" y="273"/>
                  <a:pt x="1090" y="818"/>
                </a:cubicBezTo>
                <a:cubicBezTo>
                  <a:pt x="1" y="1907"/>
                  <a:pt x="1" y="3650"/>
                  <a:pt x="1090" y="4739"/>
                </a:cubicBezTo>
                <a:cubicBezTo>
                  <a:pt x="1634" y="5283"/>
                  <a:pt x="2342" y="5555"/>
                  <a:pt x="3050" y="5555"/>
                </a:cubicBezTo>
                <a:cubicBezTo>
                  <a:pt x="3758" y="5555"/>
                  <a:pt x="4466" y="5283"/>
                  <a:pt x="5011" y="4739"/>
                </a:cubicBezTo>
                <a:cubicBezTo>
                  <a:pt x="6100" y="3650"/>
                  <a:pt x="6100" y="1907"/>
                  <a:pt x="5011" y="818"/>
                </a:cubicBezTo>
                <a:cubicBezTo>
                  <a:pt x="4466" y="273"/>
                  <a:pt x="3758" y="1"/>
                  <a:pt x="30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39">
            <a:extLst>
              <a:ext uri="{FF2B5EF4-FFF2-40B4-BE49-F238E27FC236}">
                <a16:creationId xmlns:a16="http://schemas.microsoft.com/office/drawing/2014/main" xmlns="" id="{306C95DB-2894-25E3-DBC9-6F8263D56D04}"/>
              </a:ext>
            </a:extLst>
          </p:cNvPr>
          <p:cNvSpPr/>
          <p:nvPr/>
        </p:nvSpPr>
        <p:spPr>
          <a:xfrm>
            <a:off x="761725" y="647625"/>
            <a:ext cx="595075" cy="581475"/>
          </a:xfrm>
          <a:custGeom>
            <a:avLst/>
            <a:gdLst/>
            <a:ahLst/>
            <a:cxnLst/>
            <a:rect l="l" t="t" r="r" b="b"/>
            <a:pathLst>
              <a:path w="23803" h="23259" extrusionOk="0">
                <a:moveTo>
                  <a:pt x="20753" y="1"/>
                </a:moveTo>
                <a:cubicBezTo>
                  <a:pt x="20045" y="1"/>
                  <a:pt x="19337" y="273"/>
                  <a:pt x="18793" y="818"/>
                </a:cubicBezTo>
                <a:lnTo>
                  <a:pt x="1090" y="18521"/>
                </a:lnTo>
                <a:cubicBezTo>
                  <a:pt x="0" y="19590"/>
                  <a:pt x="0" y="21353"/>
                  <a:pt x="1090" y="22442"/>
                </a:cubicBezTo>
                <a:cubicBezTo>
                  <a:pt x="1634" y="22986"/>
                  <a:pt x="2342" y="23259"/>
                  <a:pt x="3050" y="23259"/>
                </a:cubicBezTo>
                <a:cubicBezTo>
                  <a:pt x="3758" y="23259"/>
                  <a:pt x="4466" y="22986"/>
                  <a:pt x="5010" y="22442"/>
                </a:cubicBezTo>
                <a:lnTo>
                  <a:pt x="22714" y="4738"/>
                </a:lnTo>
                <a:cubicBezTo>
                  <a:pt x="23803" y="3649"/>
                  <a:pt x="23803" y="1887"/>
                  <a:pt x="22714" y="818"/>
                </a:cubicBezTo>
                <a:cubicBezTo>
                  <a:pt x="22169" y="273"/>
                  <a:pt x="21461" y="1"/>
                  <a:pt x="207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39">
            <a:extLst>
              <a:ext uri="{FF2B5EF4-FFF2-40B4-BE49-F238E27FC236}">
                <a16:creationId xmlns:a16="http://schemas.microsoft.com/office/drawing/2014/main" xmlns="" id="{AA51D8DF-A6E8-173B-A43D-41DC97F6EDBB}"/>
              </a:ext>
            </a:extLst>
          </p:cNvPr>
          <p:cNvSpPr/>
          <p:nvPr/>
        </p:nvSpPr>
        <p:spPr>
          <a:xfrm>
            <a:off x="7494368" y="1537410"/>
            <a:ext cx="466894" cy="465892"/>
          </a:xfrm>
          <a:custGeom>
            <a:avLst/>
            <a:gdLst/>
            <a:ahLst/>
            <a:cxnLst/>
            <a:rect l="l" t="t" r="r" b="b"/>
            <a:pathLst>
              <a:path w="13982" h="13952" extrusionOk="0">
                <a:moveTo>
                  <a:pt x="13845" y="1"/>
                </a:moveTo>
                <a:cubicBezTo>
                  <a:pt x="13813" y="1"/>
                  <a:pt x="13783" y="11"/>
                  <a:pt x="13763" y="30"/>
                </a:cubicBezTo>
                <a:lnTo>
                  <a:pt x="60" y="13734"/>
                </a:lnTo>
                <a:cubicBezTo>
                  <a:pt x="1" y="13793"/>
                  <a:pt x="1" y="13872"/>
                  <a:pt x="60" y="13912"/>
                </a:cubicBezTo>
                <a:cubicBezTo>
                  <a:pt x="80" y="13932"/>
                  <a:pt x="120" y="13952"/>
                  <a:pt x="139" y="13952"/>
                </a:cubicBezTo>
                <a:cubicBezTo>
                  <a:pt x="179" y="13952"/>
                  <a:pt x="199" y="13932"/>
                  <a:pt x="238" y="13912"/>
                </a:cubicBezTo>
                <a:lnTo>
                  <a:pt x="13942" y="209"/>
                </a:lnTo>
                <a:cubicBezTo>
                  <a:pt x="13981" y="149"/>
                  <a:pt x="13981" y="90"/>
                  <a:pt x="13942" y="30"/>
                </a:cubicBezTo>
                <a:cubicBezTo>
                  <a:pt x="13912" y="11"/>
                  <a:pt x="13877" y="1"/>
                  <a:pt x="138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39">
            <a:extLst>
              <a:ext uri="{FF2B5EF4-FFF2-40B4-BE49-F238E27FC236}">
                <a16:creationId xmlns:a16="http://schemas.microsoft.com/office/drawing/2014/main" xmlns="" id="{9ADA6797-4DF3-1D87-B88C-2D0DC0FB8F05}"/>
              </a:ext>
            </a:extLst>
          </p:cNvPr>
          <p:cNvSpPr/>
          <p:nvPr/>
        </p:nvSpPr>
        <p:spPr>
          <a:xfrm>
            <a:off x="7557213" y="805585"/>
            <a:ext cx="794842" cy="776409"/>
          </a:xfrm>
          <a:custGeom>
            <a:avLst/>
            <a:gdLst/>
            <a:ahLst/>
            <a:cxnLst/>
            <a:rect l="l" t="t" r="r" b="b"/>
            <a:pathLst>
              <a:path w="23803" h="23251" extrusionOk="0">
                <a:moveTo>
                  <a:pt x="20746" y="0"/>
                </a:moveTo>
                <a:cubicBezTo>
                  <a:pt x="20035" y="0"/>
                  <a:pt x="19327" y="273"/>
                  <a:pt x="18793" y="817"/>
                </a:cubicBezTo>
                <a:lnTo>
                  <a:pt x="1089" y="18521"/>
                </a:lnTo>
                <a:cubicBezTo>
                  <a:pt x="0" y="19610"/>
                  <a:pt x="0" y="21352"/>
                  <a:pt x="1089" y="22441"/>
                </a:cubicBezTo>
                <a:cubicBezTo>
                  <a:pt x="1621" y="22983"/>
                  <a:pt x="2325" y="23251"/>
                  <a:pt x="3032" y="23251"/>
                </a:cubicBezTo>
                <a:cubicBezTo>
                  <a:pt x="3746" y="23251"/>
                  <a:pt x="4463" y="22979"/>
                  <a:pt x="5010" y="22441"/>
                </a:cubicBezTo>
                <a:lnTo>
                  <a:pt x="22713" y="4738"/>
                </a:lnTo>
                <a:cubicBezTo>
                  <a:pt x="23803" y="3649"/>
                  <a:pt x="23803" y="1906"/>
                  <a:pt x="22713" y="817"/>
                </a:cubicBezTo>
                <a:cubicBezTo>
                  <a:pt x="22169" y="273"/>
                  <a:pt x="21456" y="0"/>
                  <a:pt x="20746"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39">
            <a:extLst>
              <a:ext uri="{FF2B5EF4-FFF2-40B4-BE49-F238E27FC236}">
                <a16:creationId xmlns:a16="http://schemas.microsoft.com/office/drawing/2014/main" xmlns="" id="{DA04DB80-F83D-BFBA-117C-CB4C5D88903A}"/>
              </a:ext>
            </a:extLst>
          </p:cNvPr>
          <p:cNvSpPr/>
          <p:nvPr/>
        </p:nvSpPr>
        <p:spPr>
          <a:xfrm>
            <a:off x="7719200" y="1972011"/>
            <a:ext cx="203026" cy="185529"/>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39">
            <a:extLst>
              <a:ext uri="{FF2B5EF4-FFF2-40B4-BE49-F238E27FC236}">
                <a16:creationId xmlns:a16="http://schemas.microsoft.com/office/drawing/2014/main" xmlns="" id="{6825934C-D01D-5A45-EC74-F306CBC192D6}"/>
              </a:ext>
            </a:extLst>
          </p:cNvPr>
          <p:cNvSpPr/>
          <p:nvPr/>
        </p:nvSpPr>
        <p:spPr>
          <a:xfrm>
            <a:off x="4532025" y="5082000"/>
            <a:ext cx="152500" cy="138525"/>
          </a:xfrm>
          <a:custGeom>
            <a:avLst/>
            <a:gdLst/>
            <a:ahLst/>
            <a:cxnLst/>
            <a:rect l="l" t="t" r="r" b="b"/>
            <a:pathLst>
              <a:path w="6100" h="5541" extrusionOk="0">
                <a:moveTo>
                  <a:pt x="3043" y="0"/>
                </a:moveTo>
                <a:cubicBezTo>
                  <a:pt x="2332" y="0"/>
                  <a:pt x="1624" y="273"/>
                  <a:pt x="1090" y="817"/>
                </a:cubicBezTo>
                <a:cubicBezTo>
                  <a:pt x="1" y="1887"/>
                  <a:pt x="1" y="3649"/>
                  <a:pt x="1090" y="4738"/>
                </a:cubicBezTo>
                <a:cubicBezTo>
                  <a:pt x="1624" y="5273"/>
                  <a:pt x="2332" y="5540"/>
                  <a:pt x="3043" y="5540"/>
                </a:cubicBezTo>
                <a:cubicBezTo>
                  <a:pt x="3753" y="5540"/>
                  <a:pt x="4466" y="5273"/>
                  <a:pt x="5011" y="4738"/>
                </a:cubicBezTo>
                <a:cubicBezTo>
                  <a:pt x="6100" y="3649"/>
                  <a:pt x="6100" y="1887"/>
                  <a:pt x="5011" y="817"/>
                </a:cubicBezTo>
                <a:cubicBezTo>
                  <a:pt x="4466" y="273"/>
                  <a:pt x="3753" y="0"/>
                  <a:pt x="30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624;p39">
            <a:extLst>
              <a:ext uri="{FF2B5EF4-FFF2-40B4-BE49-F238E27FC236}">
                <a16:creationId xmlns:a16="http://schemas.microsoft.com/office/drawing/2014/main" xmlns="" id="{A3FADA2A-E09C-7962-43A4-C7D59F69450D}"/>
              </a:ext>
            </a:extLst>
          </p:cNvPr>
          <p:cNvSpPr txBox="1">
            <a:spLocks noGrp="1"/>
          </p:cNvSpPr>
          <p:nvPr>
            <p:ph type="subTitle" idx="1"/>
          </p:nvPr>
        </p:nvSpPr>
        <p:spPr>
          <a:xfrm>
            <a:off x="2029638" y="3491927"/>
            <a:ext cx="5084700" cy="4185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kumimoji="0" lang="fa-IR" sz="12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endParaRPr sz="1200" dirty="0"/>
          </a:p>
        </p:txBody>
      </p:sp>
    </p:spTree>
    <p:extLst>
      <p:ext uri="{BB962C8B-B14F-4D97-AF65-F5344CB8AC3E}">
        <p14:creationId xmlns:p14="http://schemas.microsoft.com/office/powerpoint/2010/main" val="2488036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22"/>
        <p:cNvGrpSpPr/>
        <p:nvPr/>
      </p:nvGrpSpPr>
      <p:grpSpPr>
        <a:xfrm>
          <a:off x="0" y="0"/>
          <a:ext cx="0" cy="0"/>
          <a:chOff x="0" y="0"/>
          <a:chExt cx="0" cy="0"/>
        </a:xfrm>
      </p:grpSpPr>
      <p:sp>
        <p:nvSpPr>
          <p:cNvPr id="923" name="Google Shape;923;p49"/>
          <p:cNvSpPr/>
          <p:nvPr/>
        </p:nvSpPr>
        <p:spPr>
          <a:xfrm>
            <a:off x="5746275" y="1136000"/>
            <a:ext cx="671700" cy="6717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 name="Google Shape;924;p49"/>
          <p:cNvSpPr/>
          <p:nvPr/>
        </p:nvSpPr>
        <p:spPr>
          <a:xfrm>
            <a:off x="2725913" y="2989187"/>
            <a:ext cx="671700" cy="6717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 name="Google Shape;925;p49"/>
          <p:cNvSpPr/>
          <p:nvPr/>
        </p:nvSpPr>
        <p:spPr>
          <a:xfrm>
            <a:off x="5746275" y="2989187"/>
            <a:ext cx="671700" cy="6717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 name="Google Shape;926;p49"/>
          <p:cNvSpPr txBox="1">
            <a:spLocks noGrp="1"/>
          </p:cNvSpPr>
          <p:nvPr>
            <p:ph type="title"/>
          </p:nvPr>
        </p:nvSpPr>
        <p:spPr>
          <a:xfrm>
            <a:off x="621150" y="266995"/>
            <a:ext cx="79017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b="1" dirty="0"/>
              <a:t>تیتر مربوط به اسلاید را وارد کنید</a:t>
            </a:r>
            <a:endParaRPr dirty="0"/>
          </a:p>
        </p:txBody>
      </p:sp>
      <p:sp>
        <p:nvSpPr>
          <p:cNvPr id="927" name="Google Shape;927;p49"/>
          <p:cNvSpPr txBox="1">
            <a:spLocks noGrp="1"/>
          </p:cNvSpPr>
          <p:nvPr>
            <p:ph type="subTitle" idx="3"/>
          </p:nvPr>
        </p:nvSpPr>
        <p:spPr>
          <a:xfrm>
            <a:off x="1942613" y="1826163"/>
            <a:ext cx="2238300" cy="514800"/>
          </a:xfrm>
          <a:prstGeom prst="rect">
            <a:avLst/>
          </a:prstGeom>
        </p:spPr>
        <p:txBody>
          <a:bodyPr spcFirstLastPara="1" wrap="square" lIns="91425" tIns="91425" rIns="91425" bIns="91425" anchor="b" anchorCtr="0">
            <a:noAutofit/>
          </a:bodyPr>
          <a:lstStyle/>
          <a:p>
            <a:pPr marL="0" indent="0"/>
            <a:r>
              <a:rPr lang="fa-IR" dirty="0"/>
              <a:t>تیتر را وارد کنید</a:t>
            </a:r>
          </a:p>
        </p:txBody>
      </p:sp>
      <p:sp>
        <p:nvSpPr>
          <p:cNvPr id="928" name="Google Shape;928;p49"/>
          <p:cNvSpPr txBox="1">
            <a:spLocks noGrp="1"/>
          </p:cNvSpPr>
          <p:nvPr>
            <p:ph type="subTitle" idx="1"/>
          </p:nvPr>
        </p:nvSpPr>
        <p:spPr>
          <a:xfrm>
            <a:off x="4962975" y="1826163"/>
            <a:ext cx="2238300" cy="5148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t>تیتر را وارد کنید</a:t>
            </a:r>
          </a:p>
        </p:txBody>
      </p:sp>
      <p:sp>
        <p:nvSpPr>
          <p:cNvPr id="929" name="Google Shape;929;p49"/>
          <p:cNvSpPr txBox="1">
            <a:spLocks noGrp="1"/>
          </p:cNvSpPr>
          <p:nvPr>
            <p:ph type="subTitle" idx="2"/>
          </p:nvPr>
        </p:nvSpPr>
        <p:spPr>
          <a:xfrm>
            <a:off x="4962975" y="2201225"/>
            <a:ext cx="2238300" cy="572700"/>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kumimoji="0" lang="fa-IR" sz="11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endParaRPr lang="fa-IR" sz="1100" dirty="0"/>
          </a:p>
        </p:txBody>
      </p:sp>
      <p:sp>
        <p:nvSpPr>
          <p:cNvPr id="930" name="Google Shape;930;p49"/>
          <p:cNvSpPr txBox="1">
            <a:spLocks noGrp="1"/>
          </p:cNvSpPr>
          <p:nvPr>
            <p:ph type="subTitle" idx="4"/>
          </p:nvPr>
        </p:nvSpPr>
        <p:spPr>
          <a:xfrm>
            <a:off x="1942613" y="2201225"/>
            <a:ext cx="2238300" cy="572700"/>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kumimoji="0" lang="fa-IR" sz="11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endParaRPr lang="fa-IR" sz="1100" dirty="0"/>
          </a:p>
        </p:txBody>
      </p:sp>
      <p:sp>
        <p:nvSpPr>
          <p:cNvPr id="931" name="Google Shape;931;p49"/>
          <p:cNvSpPr txBox="1">
            <a:spLocks noGrp="1"/>
          </p:cNvSpPr>
          <p:nvPr>
            <p:ph type="subTitle" idx="5"/>
          </p:nvPr>
        </p:nvSpPr>
        <p:spPr>
          <a:xfrm>
            <a:off x="4962975" y="3660875"/>
            <a:ext cx="2238300" cy="514800"/>
          </a:xfrm>
          <a:prstGeom prst="rect">
            <a:avLst/>
          </a:prstGeom>
        </p:spPr>
        <p:txBody>
          <a:bodyPr spcFirstLastPara="1" wrap="square" lIns="91425" tIns="91425" rIns="91425" bIns="91425" anchor="b" anchorCtr="0">
            <a:noAutofit/>
          </a:bodyPr>
          <a:lstStyle/>
          <a:p>
            <a:pPr marL="0" indent="0"/>
            <a:r>
              <a:rPr lang="fa-IR" dirty="0"/>
              <a:t>تیتر را وارد کنید</a:t>
            </a:r>
          </a:p>
        </p:txBody>
      </p:sp>
      <p:sp>
        <p:nvSpPr>
          <p:cNvPr id="932" name="Google Shape;932;p49"/>
          <p:cNvSpPr txBox="1">
            <a:spLocks noGrp="1"/>
          </p:cNvSpPr>
          <p:nvPr>
            <p:ph type="subTitle" idx="6"/>
          </p:nvPr>
        </p:nvSpPr>
        <p:spPr>
          <a:xfrm>
            <a:off x="4962975" y="4035875"/>
            <a:ext cx="2238300" cy="572700"/>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kumimoji="0" lang="fa-IR" sz="11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endParaRPr lang="fa-IR" sz="1100" dirty="0"/>
          </a:p>
        </p:txBody>
      </p:sp>
      <p:sp>
        <p:nvSpPr>
          <p:cNvPr id="933" name="Google Shape;933;p49"/>
          <p:cNvSpPr txBox="1">
            <a:spLocks noGrp="1"/>
          </p:cNvSpPr>
          <p:nvPr>
            <p:ph type="subTitle" idx="7"/>
          </p:nvPr>
        </p:nvSpPr>
        <p:spPr>
          <a:xfrm>
            <a:off x="1942613" y="3660875"/>
            <a:ext cx="2238300" cy="5148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t>تیتر را وارد کنید</a:t>
            </a:r>
          </a:p>
        </p:txBody>
      </p:sp>
      <p:sp>
        <p:nvSpPr>
          <p:cNvPr id="934" name="Google Shape;934;p49"/>
          <p:cNvSpPr txBox="1">
            <a:spLocks noGrp="1"/>
          </p:cNvSpPr>
          <p:nvPr>
            <p:ph type="subTitle" idx="8"/>
          </p:nvPr>
        </p:nvSpPr>
        <p:spPr>
          <a:xfrm>
            <a:off x="1942613" y="4035875"/>
            <a:ext cx="2238300" cy="572700"/>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kumimoji="0" lang="fa-IR" sz="11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endParaRPr lang="fa-IR" sz="1100" dirty="0"/>
          </a:p>
        </p:txBody>
      </p:sp>
      <p:sp>
        <p:nvSpPr>
          <p:cNvPr id="935" name="Google Shape;935;p49"/>
          <p:cNvSpPr/>
          <p:nvPr/>
        </p:nvSpPr>
        <p:spPr>
          <a:xfrm>
            <a:off x="2725913" y="1136000"/>
            <a:ext cx="671700" cy="6717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36" name="Google Shape;936;p49"/>
          <p:cNvGrpSpPr/>
          <p:nvPr/>
        </p:nvGrpSpPr>
        <p:grpSpPr>
          <a:xfrm>
            <a:off x="2892955" y="3206228"/>
            <a:ext cx="337682" cy="237605"/>
            <a:chOff x="1777163" y="1226325"/>
            <a:chExt cx="362475" cy="255050"/>
          </a:xfrm>
        </p:grpSpPr>
        <p:sp>
          <p:nvSpPr>
            <p:cNvPr id="937" name="Google Shape;937;p49"/>
            <p:cNvSpPr/>
            <p:nvPr/>
          </p:nvSpPr>
          <p:spPr>
            <a:xfrm>
              <a:off x="1800388" y="1290000"/>
              <a:ext cx="316700" cy="184400"/>
            </a:xfrm>
            <a:custGeom>
              <a:avLst/>
              <a:gdLst/>
              <a:ahLst/>
              <a:cxnLst/>
              <a:rect l="l" t="t" r="r" b="b"/>
              <a:pathLst>
                <a:path w="12668" h="7376" extrusionOk="0">
                  <a:moveTo>
                    <a:pt x="0" y="1"/>
                  </a:moveTo>
                  <a:cubicBezTo>
                    <a:pt x="27" y="213"/>
                    <a:pt x="916" y="6593"/>
                    <a:pt x="969" y="6911"/>
                  </a:cubicBezTo>
                  <a:cubicBezTo>
                    <a:pt x="1022" y="7177"/>
                    <a:pt x="1247" y="7376"/>
                    <a:pt x="1526" y="7376"/>
                  </a:cubicBezTo>
                  <a:lnTo>
                    <a:pt x="11142" y="7376"/>
                  </a:lnTo>
                  <a:cubicBezTo>
                    <a:pt x="11408" y="7376"/>
                    <a:pt x="11646" y="7177"/>
                    <a:pt x="11699" y="6911"/>
                  </a:cubicBezTo>
                  <a:lnTo>
                    <a:pt x="1266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38;p49"/>
            <p:cNvSpPr/>
            <p:nvPr/>
          </p:nvSpPr>
          <p:spPr>
            <a:xfrm>
              <a:off x="2015263" y="1360975"/>
              <a:ext cx="28550" cy="56650"/>
            </a:xfrm>
            <a:custGeom>
              <a:avLst/>
              <a:gdLst/>
              <a:ahLst/>
              <a:cxnLst/>
              <a:rect l="l" t="t" r="r" b="b"/>
              <a:pathLst>
                <a:path w="1142" h="2266" extrusionOk="0">
                  <a:moveTo>
                    <a:pt x="1" y="0"/>
                  </a:moveTo>
                  <a:lnTo>
                    <a:pt x="1" y="1698"/>
                  </a:lnTo>
                  <a:cubicBezTo>
                    <a:pt x="1" y="2076"/>
                    <a:pt x="286" y="2265"/>
                    <a:pt x="571" y="2265"/>
                  </a:cubicBezTo>
                  <a:cubicBezTo>
                    <a:pt x="856" y="2265"/>
                    <a:pt x="1141" y="2076"/>
                    <a:pt x="1141" y="1698"/>
                  </a:cubicBezTo>
                  <a:lnTo>
                    <a:pt x="114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p49"/>
            <p:cNvSpPr/>
            <p:nvPr/>
          </p:nvSpPr>
          <p:spPr>
            <a:xfrm>
              <a:off x="1944313" y="1360975"/>
              <a:ext cx="28525" cy="56650"/>
            </a:xfrm>
            <a:custGeom>
              <a:avLst/>
              <a:gdLst/>
              <a:ahLst/>
              <a:cxnLst/>
              <a:rect l="l" t="t" r="r" b="b"/>
              <a:pathLst>
                <a:path w="1141" h="2266" extrusionOk="0">
                  <a:moveTo>
                    <a:pt x="0" y="0"/>
                  </a:moveTo>
                  <a:lnTo>
                    <a:pt x="0" y="1698"/>
                  </a:lnTo>
                  <a:cubicBezTo>
                    <a:pt x="0" y="2076"/>
                    <a:pt x="285" y="2265"/>
                    <a:pt x="570" y="2265"/>
                  </a:cubicBezTo>
                  <a:cubicBezTo>
                    <a:pt x="856" y="2265"/>
                    <a:pt x="1141" y="2076"/>
                    <a:pt x="1141" y="1698"/>
                  </a:cubicBezTo>
                  <a:lnTo>
                    <a:pt x="114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p49"/>
            <p:cNvSpPr/>
            <p:nvPr/>
          </p:nvSpPr>
          <p:spPr>
            <a:xfrm>
              <a:off x="1873663" y="1360975"/>
              <a:ext cx="28225" cy="56650"/>
            </a:xfrm>
            <a:custGeom>
              <a:avLst/>
              <a:gdLst/>
              <a:ahLst/>
              <a:cxnLst/>
              <a:rect l="l" t="t" r="r" b="b"/>
              <a:pathLst>
                <a:path w="1129" h="2266" extrusionOk="0">
                  <a:moveTo>
                    <a:pt x="1" y="0"/>
                  </a:moveTo>
                  <a:lnTo>
                    <a:pt x="1" y="1698"/>
                  </a:lnTo>
                  <a:cubicBezTo>
                    <a:pt x="1" y="2076"/>
                    <a:pt x="283" y="2265"/>
                    <a:pt x="564" y="2265"/>
                  </a:cubicBezTo>
                  <a:cubicBezTo>
                    <a:pt x="846" y="2265"/>
                    <a:pt x="1128" y="2076"/>
                    <a:pt x="1128" y="1698"/>
                  </a:cubicBezTo>
                  <a:lnTo>
                    <a:pt x="112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 name="Google Shape;941;p49"/>
            <p:cNvSpPr/>
            <p:nvPr/>
          </p:nvSpPr>
          <p:spPr>
            <a:xfrm>
              <a:off x="1845163" y="1233300"/>
              <a:ext cx="226825" cy="127700"/>
            </a:xfrm>
            <a:custGeom>
              <a:avLst/>
              <a:gdLst/>
              <a:ahLst/>
              <a:cxnLst/>
              <a:rect l="l" t="t" r="r" b="b"/>
              <a:pathLst>
                <a:path w="9073" h="5108" extrusionOk="0">
                  <a:moveTo>
                    <a:pt x="570" y="1"/>
                  </a:moveTo>
                  <a:cubicBezTo>
                    <a:pt x="252" y="1"/>
                    <a:pt x="0" y="253"/>
                    <a:pt x="0" y="571"/>
                  </a:cubicBezTo>
                  <a:lnTo>
                    <a:pt x="0" y="5107"/>
                  </a:lnTo>
                  <a:lnTo>
                    <a:pt x="9073" y="5107"/>
                  </a:lnTo>
                  <a:lnTo>
                    <a:pt x="9073" y="571"/>
                  </a:lnTo>
                  <a:cubicBezTo>
                    <a:pt x="9073" y="253"/>
                    <a:pt x="8821" y="1"/>
                    <a:pt x="85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 name="Google Shape;942;p49"/>
            <p:cNvSpPr/>
            <p:nvPr/>
          </p:nvSpPr>
          <p:spPr>
            <a:xfrm>
              <a:off x="2071963" y="1247550"/>
              <a:ext cx="61050" cy="42475"/>
            </a:xfrm>
            <a:custGeom>
              <a:avLst/>
              <a:gdLst/>
              <a:ahLst/>
              <a:cxnLst/>
              <a:rect l="l" t="t" r="r" b="b"/>
              <a:pathLst>
                <a:path w="2442" h="1699" extrusionOk="0">
                  <a:moveTo>
                    <a:pt x="1" y="1"/>
                  </a:moveTo>
                  <a:lnTo>
                    <a:pt x="1" y="1699"/>
                  </a:lnTo>
                  <a:lnTo>
                    <a:pt x="1871" y="1699"/>
                  </a:lnTo>
                  <a:cubicBezTo>
                    <a:pt x="2189" y="1699"/>
                    <a:pt x="2441" y="1447"/>
                    <a:pt x="2441" y="1128"/>
                  </a:cubicBezTo>
                  <a:lnTo>
                    <a:pt x="2441" y="558"/>
                  </a:lnTo>
                  <a:cubicBezTo>
                    <a:pt x="2441" y="253"/>
                    <a:pt x="2189" y="1"/>
                    <a:pt x="187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49"/>
            <p:cNvSpPr/>
            <p:nvPr/>
          </p:nvSpPr>
          <p:spPr>
            <a:xfrm>
              <a:off x="1784138" y="1247550"/>
              <a:ext cx="61050" cy="42475"/>
            </a:xfrm>
            <a:custGeom>
              <a:avLst/>
              <a:gdLst/>
              <a:ahLst/>
              <a:cxnLst/>
              <a:rect l="l" t="t" r="r" b="b"/>
              <a:pathLst>
                <a:path w="2442" h="1699" extrusionOk="0">
                  <a:moveTo>
                    <a:pt x="571" y="1"/>
                  </a:moveTo>
                  <a:cubicBezTo>
                    <a:pt x="252" y="1"/>
                    <a:pt x="0" y="253"/>
                    <a:pt x="0" y="558"/>
                  </a:cubicBezTo>
                  <a:lnTo>
                    <a:pt x="0" y="1128"/>
                  </a:lnTo>
                  <a:cubicBezTo>
                    <a:pt x="0" y="1447"/>
                    <a:pt x="252" y="1699"/>
                    <a:pt x="571" y="1699"/>
                  </a:cubicBezTo>
                  <a:lnTo>
                    <a:pt x="2441" y="1699"/>
                  </a:lnTo>
                  <a:lnTo>
                    <a:pt x="24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49"/>
            <p:cNvSpPr/>
            <p:nvPr/>
          </p:nvSpPr>
          <p:spPr>
            <a:xfrm>
              <a:off x="1777163" y="1226325"/>
              <a:ext cx="362475" cy="255050"/>
            </a:xfrm>
            <a:custGeom>
              <a:avLst/>
              <a:gdLst/>
              <a:ahLst/>
              <a:cxnLst/>
              <a:rect l="l" t="t" r="r" b="b"/>
              <a:pathLst>
                <a:path w="14499" h="10202" extrusionOk="0">
                  <a:moveTo>
                    <a:pt x="2441" y="1128"/>
                  </a:moveTo>
                  <a:lnTo>
                    <a:pt x="2441" y="2269"/>
                  </a:lnTo>
                  <a:lnTo>
                    <a:pt x="850" y="2269"/>
                  </a:lnTo>
                  <a:cubicBezTo>
                    <a:pt x="691" y="2256"/>
                    <a:pt x="571" y="2137"/>
                    <a:pt x="571" y="1977"/>
                  </a:cubicBezTo>
                  <a:lnTo>
                    <a:pt x="571" y="1407"/>
                  </a:lnTo>
                  <a:cubicBezTo>
                    <a:pt x="571" y="1261"/>
                    <a:pt x="691" y="1128"/>
                    <a:pt x="850" y="1128"/>
                  </a:cubicBezTo>
                  <a:close/>
                  <a:moveTo>
                    <a:pt x="13663" y="1128"/>
                  </a:moveTo>
                  <a:cubicBezTo>
                    <a:pt x="13822" y="1128"/>
                    <a:pt x="13942" y="1261"/>
                    <a:pt x="13942" y="1407"/>
                  </a:cubicBezTo>
                  <a:lnTo>
                    <a:pt x="13955" y="1977"/>
                  </a:lnTo>
                  <a:cubicBezTo>
                    <a:pt x="13955" y="2137"/>
                    <a:pt x="13822" y="2269"/>
                    <a:pt x="13663" y="2269"/>
                  </a:cubicBezTo>
                  <a:lnTo>
                    <a:pt x="12071" y="2269"/>
                  </a:lnTo>
                  <a:lnTo>
                    <a:pt x="12071" y="1128"/>
                  </a:lnTo>
                  <a:close/>
                  <a:moveTo>
                    <a:pt x="11236" y="558"/>
                  </a:moveTo>
                  <a:cubicBezTo>
                    <a:pt x="11382" y="558"/>
                    <a:pt x="11514" y="691"/>
                    <a:pt x="11514" y="850"/>
                  </a:cubicBezTo>
                  <a:lnTo>
                    <a:pt x="11514" y="5094"/>
                  </a:lnTo>
                  <a:lnTo>
                    <a:pt x="2999" y="5094"/>
                  </a:lnTo>
                  <a:lnTo>
                    <a:pt x="2999" y="850"/>
                  </a:lnTo>
                  <a:cubicBezTo>
                    <a:pt x="2999" y="691"/>
                    <a:pt x="3131" y="558"/>
                    <a:pt x="3290" y="558"/>
                  </a:cubicBezTo>
                  <a:close/>
                  <a:moveTo>
                    <a:pt x="4710" y="5665"/>
                  </a:moveTo>
                  <a:lnTo>
                    <a:pt x="4710" y="7084"/>
                  </a:lnTo>
                  <a:cubicBezTo>
                    <a:pt x="4710" y="7276"/>
                    <a:pt x="4567" y="7373"/>
                    <a:pt x="4424" y="7373"/>
                  </a:cubicBezTo>
                  <a:cubicBezTo>
                    <a:pt x="4282" y="7373"/>
                    <a:pt x="4139" y="7276"/>
                    <a:pt x="4139" y="7084"/>
                  </a:cubicBezTo>
                  <a:lnTo>
                    <a:pt x="4139" y="5665"/>
                  </a:lnTo>
                  <a:close/>
                  <a:moveTo>
                    <a:pt x="7548" y="5665"/>
                  </a:moveTo>
                  <a:lnTo>
                    <a:pt x="7548" y="7084"/>
                  </a:lnTo>
                  <a:cubicBezTo>
                    <a:pt x="7548" y="7276"/>
                    <a:pt x="7406" y="7373"/>
                    <a:pt x="7263" y="7373"/>
                  </a:cubicBezTo>
                  <a:cubicBezTo>
                    <a:pt x="7120" y="7373"/>
                    <a:pt x="6978" y="7276"/>
                    <a:pt x="6978" y="7084"/>
                  </a:cubicBezTo>
                  <a:lnTo>
                    <a:pt x="6978" y="5665"/>
                  </a:lnTo>
                  <a:close/>
                  <a:moveTo>
                    <a:pt x="10387" y="5665"/>
                  </a:moveTo>
                  <a:lnTo>
                    <a:pt x="10387" y="7084"/>
                  </a:lnTo>
                  <a:cubicBezTo>
                    <a:pt x="10387" y="7276"/>
                    <a:pt x="10244" y="7373"/>
                    <a:pt x="10102" y="7373"/>
                  </a:cubicBezTo>
                  <a:cubicBezTo>
                    <a:pt x="9959" y="7373"/>
                    <a:pt x="9816" y="7276"/>
                    <a:pt x="9816" y="7084"/>
                  </a:cubicBezTo>
                  <a:lnTo>
                    <a:pt x="9816" y="5665"/>
                  </a:lnTo>
                  <a:close/>
                  <a:moveTo>
                    <a:pt x="12390" y="9060"/>
                  </a:moveTo>
                  <a:lnTo>
                    <a:pt x="12350" y="9405"/>
                  </a:lnTo>
                  <a:cubicBezTo>
                    <a:pt x="12323" y="9538"/>
                    <a:pt x="12204" y="9631"/>
                    <a:pt x="12071" y="9631"/>
                  </a:cubicBezTo>
                  <a:lnTo>
                    <a:pt x="2455" y="9631"/>
                  </a:lnTo>
                  <a:cubicBezTo>
                    <a:pt x="2322" y="9631"/>
                    <a:pt x="2203" y="9538"/>
                    <a:pt x="2176" y="9405"/>
                  </a:cubicBezTo>
                  <a:lnTo>
                    <a:pt x="2123" y="9060"/>
                  </a:lnTo>
                  <a:close/>
                  <a:moveTo>
                    <a:pt x="3277" y="1"/>
                  </a:moveTo>
                  <a:cubicBezTo>
                    <a:pt x="2919" y="1"/>
                    <a:pt x="2601" y="226"/>
                    <a:pt x="2481" y="558"/>
                  </a:cubicBezTo>
                  <a:lnTo>
                    <a:pt x="850" y="558"/>
                  </a:lnTo>
                  <a:cubicBezTo>
                    <a:pt x="372" y="558"/>
                    <a:pt x="1" y="943"/>
                    <a:pt x="1" y="1407"/>
                  </a:cubicBezTo>
                  <a:lnTo>
                    <a:pt x="1" y="1977"/>
                  </a:lnTo>
                  <a:cubicBezTo>
                    <a:pt x="1" y="2389"/>
                    <a:pt x="279" y="2733"/>
                    <a:pt x="677" y="2813"/>
                  </a:cubicBezTo>
                  <a:lnTo>
                    <a:pt x="969" y="4869"/>
                  </a:lnTo>
                  <a:cubicBezTo>
                    <a:pt x="982" y="5002"/>
                    <a:pt x="1102" y="5108"/>
                    <a:pt x="1248" y="5108"/>
                  </a:cubicBezTo>
                  <a:lnTo>
                    <a:pt x="1287" y="5108"/>
                  </a:lnTo>
                  <a:cubicBezTo>
                    <a:pt x="1447" y="5081"/>
                    <a:pt x="1553" y="4948"/>
                    <a:pt x="1526" y="4789"/>
                  </a:cubicBezTo>
                  <a:lnTo>
                    <a:pt x="1261" y="2826"/>
                  </a:lnTo>
                  <a:lnTo>
                    <a:pt x="2441" y="2826"/>
                  </a:lnTo>
                  <a:lnTo>
                    <a:pt x="2441" y="5386"/>
                  </a:lnTo>
                  <a:cubicBezTo>
                    <a:pt x="2441" y="5545"/>
                    <a:pt x="2561" y="5665"/>
                    <a:pt x="2720" y="5665"/>
                  </a:cubicBezTo>
                  <a:lnTo>
                    <a:pt x="3569" y="5665"/>
                  </a:lnTo>
                  <a:lnTo>
                    <a:pt x="3569" y="7084"/>
                  </a:lnTo>
                  <a:cubicBezTo>
                    <a:pt x="3569" y="7562"/>
                    <a:pt x="3954" y="7933"/>
                    <a:pt x="4418" y="7933"/>
                  </a:cubicBezTo>
                  <a:cubicBezTo>
                    <a:pt x="4895" y="7933"/>
                    <a:pt x="5267" y="7562"/>
                    <a:pt x="5267" y="7084"/>
                  </a:cubicBezTo>
                  <a:lnTo>
                    <a:pt x="5267" y="5665"/>
                  </a:lnTo>
                  <a:lnTo>
                    <a:pt x="6407" y="5665"/>
                  </a:lnTo>
                  <a:lnTo>
                    <a:pt x="6407" y="7084"/>
                  </a:lnTo>
                  <a:cubicBezTo>
                    <a:pt x="6407" y="7562"/>
                    <a:pt x="6792" y="7933"/>
                    <a:pt x="7256" y="7933"/>
                  </a:cubicBezTo>
                  <a:cubicBezTo>
                    <a:pt x="7734" y="7933"/>
                    <a:pt x="8105" y="7562"/>
                    <a:pt x="8105" y="7084"/>
                  </a:cubicBezTo>
                  <a:lnTo>
                    <a:pt x="8105" y="5665"/>
                  </a:lnTo>
                  <a:lnTo>
                    <a:pt x="9246" y="5665"/>
                  </a:lnTo>
                  <a:lnTo>
                    <a:pt x="9246" y="7084"/>
                  </a:lnTo>
                  <a:cubicBezTo>
                    <a:pt x="9246" y="7562"/>
                    <a:pt x="9631" y="7933"/>
                    <a:pt x="10095" y="7933"/>
                  </a:cubicBezTo>
                  <a:cubicBezTo>
                    <a:pt x="10572" y="7933"/>
                    <a:pt x="10944" y="7562"/>
                    <a:pt x="10944" y="7084"/>
                  </a:cubicBezTo>
                  <a:lnTo>
                    <a:pt x="10944" y="5665"/>
                  </a:lnTo>
                  <a:lnTo>
                    <a:pt x="11793" y="5665"/>
                  </a:lnTo>
                  <a:cubicBezTo>
                    <a:pt x="11952" y="5665"/>
                    <a:pt x="12085" y="5545"/>
                    <a:pt x="12085" y="5386"/>
                  </a:cubicBezTo>
                  <a:lnTo>
                    <a:pt x="12085" y="2826"/>
                  </a:lnTo>
                  <a:lnTo>
                    <a:pt x="13265" y="2826"/>
                  </a:lnTo>
                  <a:lnTo>
                    <a:pt x="12469" y="8503"/>
                  </a:lnTo>
                  <a:lnTo>
                    <a:pt x="2044" y="8503"/>
                  </a:lnTo>
                  <a:lnTo>
                    <a:pt x="1845" y="7031"/>
                  </a:lnTo>
                  <a:cubicBezTo>
                    <a:pt x="1821" y="6865"/>
                    <a:pt x="1694" y="6789"/>
                    <a:pt x="1565" y="6789"/>
                  </a:cubicBezTo>
                  <a:cubicBezTo>
                    <a:pt x="1406" y="6789"/>
                    <a:pt x="1245" y="6905"/>
                    <a:pt x="1274" y="7111"/>
                  </a:cubicBezTo>
                  <a:cubicBezTo>
                    <a:pt x="1274" y="7111"/>
                    <a:pt x="1606" y="9511"/>
                    <a:pt x="1606" y="9511"/>
                  </a:cubicBezTo>
                  <a:cubicBezTo>
                    <a:pt x="1685" y="9909"/>
                    <a:pt x="2030" y="10201"/>
                    <a:pt x="2441" y="10201"/>
                  </a:cubicBezTo>
                  <a:lnTo>
                    <a:pt x="12058" y="10201"/>
                  </a:lnTo>
                  <a:cubicBezTo>
                    <a:pt x="12456" y="10201"/>
                    <a:pt x="12814" y="9909"/>
                    <a:pt x="12880" y="9511"/>
                  </a:cubicBezTo>
                  <a:lnTo>
                    <a:pt x="12880" y="9498"/>
                  </a:lnTo>
                  <a:lnTo>
                    <a:pt x="13822" y="2813"/>
                  </a:lnTo>
                  <a:cubicBezTo>
                    <a:pt x="14220" y="2733"/>
                    <a:pt x="14499" y="2389"/>
                    <a:pt x="14499" y="1991"/>
                  </a:cubicBezTo>
                  <a:lnTo>
                    <a:pt x="14499" y="1407"/>
                  </a:lnTo>
                  <a:cubicBezTo>
                    <a:pt x="14499" y="943"/>
                    <a:pt x="14127" y="571"/>
                    <a:pt x="13663" y="558"/>
                  </a:cubicBezTo>
                  <a:lnTo>
                    <a:pt x="12031" y="558"/>
                  </a:lnTo>
                  <a:cubicBezTo>
                    <a:pt x="11899" y="226"/>
                    <a:pt x="11580" y="1"/>
                    <a:pt x="1122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5" name="Google Shape;945;p49"/>
            <p:cNvSpPr/>
            <p:nvPr/>
          </p:nvSpPr>
          <p:spPr>
            <a:xfrm>
              <a:off x="1803038" y="1367925"/>
              <a:ext cx="16600" cy="14475"/>
            </a:xfrm>
            <a:custGeom>
              <a:avLst/>
              <a:gdLst/>
              <a:ahLst/>
              <a:cxnLst/>
              <a:rect l="l" t="t" r="r" b="b"/>
              <a:pathLst>
                <a:path w="664" h="579" extrusionOk="0">
                  <a:moveTo>
                    <a:pt x="385" y="1"/>
                  </a:moveTo>
                  <a:cubicBezTo>
                    <a:pt x="120" y="1"/>
                    <a:pt x="0" y="306"/>
                    <a:pt x="173" y="492"/>
                  </a:cubicBezTo>
                  <a:cubicBezTo>
                    <a:pt x="233" y="552"/>
                    <a:pt x="306" y="579"/>
                    <a:pt x="377" y="579"/>
                  </a:cubicBezTo>
                  <a:cubicBezTo>
                    <a:pt x="525" y="579"/>
                    <a:pt x="664" y="463"/>
                    <a:pt x="664" y="293"/>
                  </a:cubicBezTo>
                  <a:cubicBezTo>
                    <a:pt x="664" y="133"/>
                    <a:pt x="531" y="1"/>
                    <a:pt x="3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46" name="Google Shape;946;p49"/>
          <p:cNvGrpSpPr/>
          <p:nvPr/>
        </p:nvGrpSpPr>
        <p:grpSpPr>
          <a:xfrm>
            <a:off x="2923068" y="1302740"/>
            <a:ext cx="277430" cy="338217"/>
            <a:chOff x="2531913" y="1173700"/>
            <a:chExt cx="297800" cy="363050"/>
          </a:xfrm>
        </p:grpSpPr>
        <p:sp>
          <p:nvSpPr>
            <p:cNvPr id="947" name="Google Shape;947;p49"/>
            <p:cNvSpPr/>
            <p:nvPr/>
          </p:nvSpPr>
          <p:spPr>
            <a:xfrm>
              <a:off x="2624763" y="1415675"/>
              <a:ext cx="70975" cy="110450"/>
            </a:xfrm>
            <a:custGeom>
              <a:avLst/>
              <a:gdLst/>
              <a:ahLst/>
              <a:cxnLst/>
              <a:rect l="l" t="t" r="r" b="b"/>
              <a:pathLst>
                <a:path w="2839" h="4418" extrusionOk="0">
                  <a:moveTo>
                    <a:pt x="1419" y="1"/>
                  </a:moveTo>
                  <a:cubicBezTo>
                    <a:pt x="1419" y="1"/>
                    <a:pt x="0" y="2136"/>
                    <a:pt x="0" y="2919"/>
                  </a:cubicBezTo>
                  <a:cubicBezTo>
                    <a:pt x="0" y="3701"/>
                    <a:pt x="637" y="4418"/>
                    <a:pt x="1419" y="4418"/>
                  </a:cubicBezTo>
                  <a:cubicBezTo>
                    <a:pt x="2202" y="4418"/>
                    <a:pt x="2839" y="3701"/>
                    <a:pt x="2839" y="2919"/>
                  </a:cubicBezTo>
                  <a:cubicBezTo>
                    <a:pt x="2839" y="2123"/>
                    <a:pt x="1419" y="1"/>
                    <a:pt x="14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49"/>
            <p:cNvSpPr/>
            <p:nvPr/>
          </p:nvSpPr>
          <p:spPr>
            <a:xfrm>
              <a:off x="2538213" y="1298300"/>
              <a:ext cx="86575" cy="129025"/>
            </a:xfrm>
            <a:custGeom>
              <a:avLst/>
              <a:gdLst/>
              <a:ahLst/>
              <a:cxnLst/>
              <a:rect l="l" t="t" r="r" b="b"/>
              <a:pathLst>
                <a:path w="3463" h="5161" extrusionOk="0">
                  <a:moveTo>
                    <a:pt x="1738" y="0"/>
                  </a:moveTo>
                  <a:cubicBezTo>
                    <a:pt x="1738" y="0"/>
                    <a:pt x="27" y="2467"/>
                    <a:pt x="27" y="3409"/>
                  </a:cubicBezTo>
                  <a:cubicBezTo>
                    <a:pt x="0" y="4364"/>
                    <a:pt x="769" y="5160"/>
                    <a:pt x="1738" y="5160"/>
                  </a:cubicBezTo>
                  <a:cubicBezTo>
                    <a:pt x="2693" y="5160"/>
                    <a:pt x="3462" y="4364"/>
                    <a:pt x="3436" y="3409"/>
                  </a:cubicBezTo>
                  <a:cubicBezTo>
                    <a:pt x="3436" y="2481"/>
                    <a:pt x="1738" y="0"/>
                    <a:pt x="173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49;p49"/>
            <p:cNvSpPr/>
            <p:nvPr/>
          </p:nvSpPr>
          <p:spPr>
            <a:xfrm>
              <a:off x="2666538" y="1180575"/>
              <a:ext cx="156200" cy="243425"/>
            </a:xfrm>
            <a:custGeom>
              <a:avLst/>
              <a:gdLst/>
              <a:ahLst/>
              <a:cxnLst/>
              <a:rect l="l" t="t" r="r" b="b"/>
              <a:pathLst>
                <a:path w="6248" h="9737" extrusionOk="0">
                  <a:moveTo>
                    <a:pt x="3131" y="1"/>
                  </a:moveTo>
                  <a:cubicBezTo>
                    <a:pt x="3131" y="1"/>
                    <a:pt x="0" y="4895"/>
                    <a:pt x="0" y="6619"/>
                  </a:cubicBezTo>
                  <a:cubicBezTo>
                    <a:pt x="0" y="8344"/>
                    <a:pt x="1406" y="9736"/>
                    <a:pt x="3131" y="9736"/>
                  </a:cubicBezTo>
                  <a:cubicBezTo>
                    <a:pt x="4855" y="9736"/>
                    <a:pt x="6248" y="8344"/>
                    <a:pt x="6248" y="6619"/>
                  </a:cubicBezTo>
                  <a:cubicBezTo>
                    <a:pt x="6248" y="4895"/>
                    <a:pt x="3131" y="1"/>
                    <a:pt x="313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49"/>
            <p:cNvSpPr/>
            <p:nvPr/>
          </p:nvSpPr>
          <p:spPr>
            <a:xfrm>
              <a:off x="2735188" y="1338825"/>
              <a:ext cx="66325" cy="63950"/>
            </a:xfrm>
            <a:custGeom>
              <a:avLst/>
              <a:gdLst/>
              <a:ahLst/>
              <a:cxnLst/>
              <a:rect l="l" t="t" r="r" b="b"/>
              <a:pathLst>
                <a:path w="2653" h="2558" extrusionOk="0">
                  <a:moveTo>
                    <a:pt x="2368" y="1"/>
                  </a:moveTo>
                  <a:cubicBezTo>
                    <a:pt x="2225" y="1"/>
                    <a:pt x="2083" y="97"/>
                    <a:pt x="2083" y="289"/>
                  </a:cubicBezTo>
                  <a:cubicBezTo>
                    <a:pt x="2083" y="1231"/>
                    <a:pt x="1313" y="1987"/>
                    <a:pt x="385" y="1987"/>
                  </a:cubicBezTo>
                  <a:cubicBezTo>
                    <a:pt x="0" y="1987"/>
                    <a:pt x="0" y="2557"/>
                    <a:pt x="385" y="2557"/>
                  </a:cubicBezTo>
                  <a:cubicBezTo>
                    <a:pt x="1632" y="2557"/>
                    <a:pt x="2653" y="1536"/>
                    <a:pt x="2653" y="289"/>
                  </a:cubicBezTo>
                  <a:cubicBezTo>
                    <a:pt x="2653" y="97"/>
                    <a:pt x="2510" y="1"/>
                    <a:pt x="236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49"/>
            <p:cNvSpPr/>
            <p:nvPr/>
          </p:nvSpPr>
          <p:spPr>
            <a:xfrm>
              <a:off x="2617138" y="1412025"/>
              <a:ext cx="84900" cy="124725"/>
            </a:xfrm>
            <a:custGeom>
              <a:avLst/>
              <a:gdLst/>
              <a:ahLst/>
              <a:cxnLst/>
              <a:rect l="l" t="t" r="r" b="b"/>
              <a:pathLst>
                <a:path w="3396" h="4989" extrusionOk="0">
                  <a:moveTo>
                    <a:pt x="1698" y="797"/>
                  </a:moveTo>
                  <a:cubicBezTo>
                    <a:pt x="2215" y="1619"/>
                    <a:pt x="2839" y="2760"/>
                    <a:pt x="2839" y="3198"/>
                  </a:cubicBezTo>
                  <a:cubicBezTo>
                    <a:pt x="2839" y="3847"/>
                    <a:pt x="2308" y="4418"/>
                    <a:pt x="1698" y="4418"/>
                  </a:cubicBezTo>
                  <a:cubicBezTo>
                    <a:pt x="1101" y="4418"/>
                    <a:pt x="570" y="3847"/>
                    <a:pt x="570" y="3198"/>
                  </a:cubicBezTo>
                  <a:cubicBezTo>
                    <a:pt x="570" y="2760"/>
                    <a:pt x="1181" y="1619"/>
                    <a:pt x="1698" y="797"/>
                  </a:cubicBezTo>
                  <a:close/>
                  <a:moveTo>
                    <a:pt x="1698" y="1"/>
                  </a:moveTo>
                  <a:cubicBezTo>
                    <a:pt x="1608" y="1"/>
                    <a:pt x="1519" y="41"/>
                    <a:pt x="1459" y="120"/>
                  </a:cubicBezTo>
                  <a:cubicBezTo>
                    <a:pt x="1313" y="346"/>
                    <a:pt x="0" y="2362"/>
                    <a:pt x="0" y="3198"/>
                  </a:cubicBezTo>
                  <a:cubicBezTo>
                    <a:pt x="0" y="4166"/>
                    <a:pt x="769" y="4988"/>
                    <a:pt x="1698" y="4988"/>
                  </a:cubicBezTo>
                  <a:cubicBezTo>
                    <a:pt x="2626" y="4988"/>
                    <a:pt x="3396" y="4166"/>
                    <a:pt x="3396" y="3198"/>
                  </a:cubicBezTo>
                  <a:cubicBezTo>
                    <a:pt x="3396" y="2362"/>
                    <a:pt x="2082" y="346"/>
                    <a:pt x="1937" y="120"/>
                  </a:cubicBezTo>
                  <a:cubicBezTo>
                    <a:pt x="1877" y="41"/>
                    <a:pt x="1787" y="1"/>
                    <a:pt x="16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49"/>
            <p:cNvSpPr/>
            <p:nvPr/>
          </p:nvSpPr>
          <p:spPr>
            <a:xfrm>
              <a:off x="2531913" y="1291325"/>
              <a:ext cx="99500" cy="141950"/>
            </a:xfrm>
            <a:custGeom>
              <a:avLst/>
              <a:gdLst/>
              <a:ahLst/>
              <a:cxnLst/>
              <a:rect l="l" t="t" r="r" b="b"/>
              <a:pathLst>
                <a:path w="3980" h="5678" extrusionOk="0">
                  <a:moveTo>
                    <a:pt x="1990" y="797"/>
                  </a:moveTo>
                  <a:cubicBezTo>
                    <a:pt x="2613" y="1752"/>
                    <a:pt x="3409" y="3144"/>
                    <a:pt x="3409" y="3688"/>
                  </a:cubicBezTo>
                  <a:cubicBezTo>
                    <a:pt x="3409" y="4471"/>
                    <a:pt x="2772" y="5107"/>
                    <a:pt x="1990" y="5107"/>
                  </a:cubicBezTo>
                  <a:cubicBezTo>
                    <a:pt x="1207" y="5107"/>
                    <a:pt x="570" y="4471"/>
                    <a:pt x="570" y="3688"/>
                  </a:cubicBezTo>
                  <a:cubicBezTo>
                    <a:pt x="570" y="3144"/>
                    <a:pt x="1366" y="1752"/>
                    <a:pt x="1990" y="797"/>
                  </a:cubicBezTo>
                  <a:close/>
                  <a:moveTo>
                    <a:pt x="1990" y="1"/>
                  </a:moveTo>
                  <a:cubicBezTo>
                    <a:pt x="1897" y="1"/>
                    <a:pt x="1804" y="41"/>
                    <a:pt x="1751" y="120"/>
                  </a:cubicBezTo>
                  <a:cubicBezTo>
                    <a:pt x="1579" y="385"/>
                    <a:pt x="0" y="2693"/>
                    <a:pt x="0" y="3688"/>
                  </a:cubicBezTo>
                  <a:cubicBezTo>
                    <a:pt x="0" y="4789"/>
                    <a:pt x="889" y="5678"/>
                    <a:pt x="1990" y="5678"/>
                  </a:cubicBezTo>
                  <a:cubicBezTo>
                    <a:pt x="3091" y="5678"/>
                    <a:pt x="3979" y="4789"/>
                    <a:pt x="3979" y="3688"/>
                  </a:cubicBezTo>
                  <a:cubicBezTo>
                    <a:pt x="3979" y="2693"/>
                    <a:pt x="2401" y="385"/>
                    <a:pt x="2229" y="120"/>
                  </a:cubicBezTo>
                  <a:cubicBezTo>
                    <a:pt x="2175" y="41"/>
                    <a:pt x="2083" y="1"/>
                    <a:pt x="199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49"/>
            <p:cNvSpPr/>
            <p:nvPr/>
          </p:nvSpPr>
          <p:spPr>
            <a:xfrm>
              <a:off x="2657238" y="1331775"/>
              <a:ext cx="16625" cy="14150"/>
            </a:xfrm>
            <a:custGeom>
              <a:avLst/>
              <a:gdLst/>
              <a:ahLst/>
              <a:cxnLst/>
              <a:rect l="l" t="t" r="r" b="b"/>
              <a:pathLst>
                <a:path w="665" h="566" extrusionOk="0">
                  <a:moveTo>
                    <a:pt x="372" y="1"/>
                  </a:moveTo>
                  <a:cubicBezTo>
                    <a:pt x="120" y="1"/>
                    <a:pt x="1" y="306"/>
                    <a:pt x="173" y="478"/>
                  </a:cubicBezTo>
                  <a:cubicBezTo>
                    <a:pt x="234" y="539"/>
                    <a:pt x="307" y="565"/>
                    <a:pt x="377" y="565"/>
                  </a:cubicBezTo>
                  <a:cubicBezTo>
                    <a:pt x="525" y="565"/>
                    <a:pt x="664" y="450"/>
                    <a:pt x="664" y="280"/>
                  </a:cubicBezTo>
                  <a:cubicBezTo>
                    <a:pt x="664" y="120"/>
                    <a:pt x="532" y="1"/>
                    <a:pt x="3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49"/>
            <p:cNvSpPr/>
            <p:nvPr/>
          </p:nvSpPr>
          <p:spPr>
            <a:xfrm>
              <a:off x="2661163" y="1173700"/>
              <a:ext cx="168550" cy="257350"/>
            </a:xfrm>
            <a:custGeom>
              <a:avLst/>
              <a:gdLst/>
              <a:ahLst/>
              <a:cxnLst/>
              <a:rect l="l" t="t" r="r" b="b"/>
              <a:pathLst>
                <a:path w="6742" h="10294" extrusionOk="0">
                  <a:moveTo>
                    <a:pt x="3341" y="0"/>
                  </a:moveTo>
                  <a:cubicBezTo>
                    <a:pt x="3250" y="0"/>
                    <a:pt x="3160" y="43"/>
                    <a:pt x="3107" y="130"/>
                  </a:cubicBezTo>
                  <a:cubicBezTo>
                    <a:pt x="3027" y="262"/>
                    <a:pt x="1091" y="3273"/>
                    <a:pt x="282" y="5422"/>
                  </a:cubicBezTo>
                  <a:cubicBezTo>
                    <a:pt x="206" y="5640"/>
                    <a:pt x="386" y="5795"/>
                    <a:pt x="561" y="5795"/>
                  </a:cubicBezTo>
                  <a:cubicBezTo>
                    <a:pt x="663" y="5795"/>
                    <a:pt x="764" y="5743"/>
                    <a:pt x="812" y="5621"/>
                  </a:cubicBezTo>
                  <a:cubicBezTo>
                    <a:pt x="1436" y="3976"/>
                    <a:pt x="2789" y="1708"/>
                    <a:pt x="3332" y="819"/>
                  </a:cubicBezTo>
                  <a:cubicBezTo>
                    <a:pt x="4314" y="2385"/>
                    <a:pt x="6171" y="5648"/>
                    <a:pt x="6171" y="6894"/>
                  </a:cubicBezTo>
                  <a:cubicBezTo>
                    <a:pt x="6171" y="8300"/>
                    <a:pt x="5123" y="9507"/>
                    <a:pt x="3730" y="9693"/>
                  </a:cubicBezTo>
                  <a:cubicBezTo>
                    <a:pt x="3597" y="9712"/>
                    <a:pt x="3464" y="9721"/>
                    <a:pt x="3332" y="9721"/>
                  </a:cubicBezTo>
                  <a:cubicBezTo>
                    <a:pt x="2078" y="9721"/>
                    <a:pt x="949" y="8887"/>
                    <a:pt x="613" y="7650"/>
                  </a:cubicBezTo>
                  <a:cubicBezTo>
                    <a:pt x="571" y="7507"/>
                    <a:pt x="459" y="7445"/>
                    <a:pt x="345" y="7445"/>
                  </a:cubicBezTo>
                  <a:cubicBezTo>
                    <a:pt x="174" y="7445"/>
                    <a:pt x="0" y="7586"/>
                    <a:pt x="56" y="7810"/>
                  </a:cubicBezTo>
                  <a:cubicBezTo>
                    <a:pt x="478" y="9293"/>
                    <a:pt x="1832" y="10294"/>
                    <a:pt x="3341" y="10294"/>
                  </a:cubicBezTo>
                  <a:cubicBezTo>
                    <a:pt x="3492" y="10294"/>
                    <a:pt x="3644" y="10284"/>
                    <a:pt x="3797" y="10263"/>
                  </a:cubicBezTo>
                  <a:cubicBezTo>
                    <a:pt x="5481" y="10025"/>
                    <a:pt x="6741" y="8592"/>
                    <a:pt x="6741" y="6894"/>
                  </a:cubicBezTo>
                  <a:cubicBezTo>
                    <a:pt x="6741" y="5329"/>
                    <a:pt x="4380" y="1390"/>
                    <a:pt x="3571" y="130"/>
                  </a:cubicBezTo>
                  <a:lnTo>
                    <a:pt x="3584" y="130"/>
                  </a:lnTo>
                  <a:cubicBezTo>
                    <a:pt x="3525" y="43"/>
                    <a:pt x="3432" y="0"/>
                    <a:pt x="334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55" name="Google Shape;955;p49"/>
          <p:cNvGrpSpPr/>
          <p:nvPr/>
        </p:nvGrpSpPr>
        <p:grpSpPr>
          <a:xfrm>
            <a:off x="5898161" y="1287657"/>
            <a:ext cx="367935" cy="338287"/>
            <a:chOff x="6988338" y="1173625"/>
            <a:chExt cx="394950" cy="363125"/>
          </a:xfrm>
        </p:grpSpPr>
        <p:sp>
          <p:nvSpPr>
            <p:cNvPr id="956" name="Google Shape;956;p49"/>
            <p:cNvSpPr/>
            <p:nvPr/>
          </p:nvSpPr>
          <p:spPr>
            <a:xfrm>
              <a:off x="7053663" y="1318850"/>
              <a:ext cx="89225" cy="181575"/>
            </a:xfrm>
            <a:custGeom>
              <a:avLst/>
              <a:gdLst/>
              <a:ahLst/>
              <a:cxnLst/>
              <a:rect l="l" t="t" r="r" b="b"/>
              <a:pathLst>
                <a:path w="3569" h="7263" extrusionOk="0">
                  <a:moveTo>
                    <a:pt x="0" y="1"/>
                  </a:moveTo>
                  <a:lnTo>
                    <a:pt x="0" y="5028"/>
                  </a:lnTo>
                  <a:cubicBezTo>
                    <a:pt x="0" y="5651"/>
                    <a:pt x="504" y="6168"/>
                    <a:pt x="1128" y="6168"/>
                  </a:cubicBezTo>
                  <a:lnTo>
                    <a:pt x="1128" y="6726"/>
                  </a:lnTo>
                  <a:cubicBezTo>
                    <a:pt x="1148" y="7084"/>
                    <a:pt x="1423" y="7263"/>
                    <a:pt x="1698" y="7263"/>
                  </a:cubicBezTo>
                  <a:cubicBezTo>
                    <a:pt x="1973" y="7263"/>
                    <a:pt x="2249" y="7084"/>
                    <a:pt x="2269" y="6726"/>
                  </a:cubicBezTo>
                  <a:lnTo>
                    <a:pt x="2269" y="6168"/>
                  </a:lnTo>
                  <a:lnTo>
                    <a:pt x="2826" y="6168"/>
                  </a:lnTo>
                  <a:cubicBezTo>
                    <a:pt x="3303" y="6168"/>
                    <a:pt x="3568" y="5625"/>
                    <a:pt x="3290" y="5253"/>
                  </a:cubicBezTo>
                  <a:cubicBezTo>
                    <a:pt x="3290" y="5253"/>
                    <a:pt x="2481" y="4524"/>
                    <a:pt x="2269" y="3887"/>
                  </a:cubicBezTo>
                  <a:cubicBezTo>
                    <a:pt x="2202" y="3648"/>
                    <a:pt x="2176" y="3396"/>
                    <a:pt x="2176" y="3158"/>
                  </a:cubicBezTo>
                  <a:lnTo>
                    <a:pt x="2176" y="704"/>
                  </a:ln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p49"/>
            <p:cNvSpPr/>
            <p:nvPr/>
          </p:nvSpPr>
          <p:spPr>
            <a:xfrm>
              <a:off x="7256263" y="1194825"/>
              <a:ext cx="61050" cy="113450"/>
            </a:xfrm>
            <a:custGeom>
              <a:avLst/>
              <a:gdLst/>
              <a:ahLst/>
              <a:cxnLst/>
              <a:rect l="l" t="t" r="r" b="b"/>
              <a:pathLst>
                <a:path w="2442" h="4538" extrusionOk="0">
                  <a:moveTo>
                    <a:pt x="2441" y="1"/>
                  </a:moveTo>
                  <a:lnTo>
                    <a:pt x="1" y="850"/>
                  </a:lnTo>
                  <a:lnTo>
                    <a:pt x="1" y="3688"/>
                  </a:lnTo>
                  <a:lnTo>
                    <a:pt x="2441" y="4537"/>
                  </a:lnTo>
                  <a:lnTo>
                    <a:pt x="244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49"/>
            <p:cNvSpPr/>
            <p:nvPr/>
          </p:nvSpPr>
          <p:spPr>
            <a:xfrm>
              <a:off x="7023163" y="1180775"/>
              <a:ext cx="233125" cy="156125"/>
            </a:xfrm>
            <a:custGeom>
              <a:avLst/>
              <a:gdLst/>
              <a:ahLst/>
              <a:cxnLst/>
              <a:rect l="l" t="t" r="r" b="b"/>
              <a:pathLst>
                <a:path w="9325" h="6245" extrusionOk="0">
                  <a:moveTo>
                    <a:pt x="3198" y="0"/>
                  </a:moveTo>
                  <a:cubicBezTo>
                    <a:pt x="1468" y="0"/>
                    <a:pt x="0" y="1445"/>
                    <a:pt x="93" y="3282"/>
                  </a:cubicBezTo>
                  <a:cubicBezTo>
                    <a:pt x="180" y="4999"/>
                    <a:pt x="1611" y="6244"/>
                    <a:pt x="3213" y="6244"/>
                  </a:cubicBezTo>
                  <a:cubicBezTo>
                    <a:pt x="3566" y="6244"/>
                    <a:pt x="3927" y="6184"/>
                    <a:pt x="4284" y="6054"/>
                  </a:cubicBezTo>
                  <a:lnTo>
                    <a:pt x="9325" y="4250"/>
                  </a:lnTo>
                  <a:lnTo>
                    <a:pt x="9325" y="1412"/>
                  </a:lnTo>
                  <a:lnTo>
                    <a:pt x="3979" y="99"/>
                  </a:lnTo>
                  <a:cubicBezTo>
                    <a:pt x="3716" y="32"/>
                    <a:pt x="3454" y="0"/>
                    <a:pt x="319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49"/>
            <p:cNvSpPr/>
            <p:nvPr/>
          </p:nvSpPr>
          <p:spPr>
            <a:xfrm>
              <a:off x="7077213" y="1369250"/>
              <a:ext cx="30850" cy="28550"/>
            </a:xfrm>
            <a:custGeom>
              <a:avLst/>
              <a:gdLst/>
              <a:ahLst/>
              <a:cxnLst/>
              <a:rect l="l" t="t" r="r" b="b"/>
              <a:pathLst>
                <a:path w="1234" h="1142" extrusionOk="0">
                  <a:moveTo>
                    <a:pt x="756" y="1"/>
                  </a:moveTo>
                  <a:cubicBezTo>
                    <a:pt x="0" y="1"/>
                    <a:pt x="0" y="1142"/>
                    <a:pt x="756" y="1142"/>
                  </a:cubicBezTo>
                  <a:lnTo>
                    <a:pt x="1234" y="1142"/>
                  </a:lnTo>
                  <a:lnTo>
                    <a:pt x="123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49"/>
            <p:cNvSpPr/>
            <p:nvPr/>
          </p:nvSpPr>
          <p:spPr>
            <a:xfrm>
              <a:off x="7046363" y="1216050"/>
              <a:ext cx="99500" cy="85375"/>
            </a:xfrm>
            <a:custGeom>
              <a:avLst/>
              <a:gdLst/>
              <a:ahLst/>
              <a:cxnLst/>
              <a:rect l="l" t="t" r="r" b="b"/>
              <a:pathLst>
                <a:path w="3980" h="3415" extrusionOk="0">
                  <a:moveTo>
                    <a:pt x="2269" y="1"/>
                  </a:moveTo>
                  <a:cubicBezTo>
                    <a:pt x="757" y="1"/>
                    <a:pt x="1" y="1845"/>
                    <a:pt x="1075" y="2919"/>
                  </a:cubicBezTo>
                  <a:cubicBezTo>
                    <a:pt x="1421" y="3261"/>
                    <a:pt x="1846" y="3414"/>
                    <a:pt x="2263" y="3414"/>
                  </a:cubicBezTo>
                  <a:cubicBezTo>
                    <a:pt x="3139" y="3414"/>
                    <a:pt x="3980" y="2737"/>
                    <a:pt x="3980" y="1712"/>
                  </a:cubicBezTo>
                  <a:cubicBezTo>
                    <a:pt x="3980" y="770"/>
                    <a:pt x="3210" y="1"/>
                    <a:pt x="22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49"/>
            <p:cNvSpPr/>
            <p:nvPr/>
          </p:nvSpPr>
          <p:spPr>
            <a:xfrm>
              <a:off x="6988338" y="1173625"/>
              <a:ext cx="348525" cy="363125"/>
            </a:xfrm>
            <a:custGeom>
              <a:avLst/>
              <a:gdLst/>
              <a:ahLst/>
              <a:cxnLst/>
              <a:rect l="l" t="t" r="r" b="b"/>
              <a:pathLst>
                <a:path w="13941" h="14525" extrusionOk="0">
                  <a:moveTo>
                    <a:pt x="12880" y="1247"/>
                  </a:moveTo>
                  <a:lnTo>
                    <a:pt x="12880" y="4987"/>
                  </a:lnTo>
                  <a:lnTo>
                    <a:pt x="11010" y="4337"/>
                  </a:lnTo>
                  <a:lnTo>
                    <a:pt x="11010" y="1910"/>
                  </a:lnTo>
                  <a:lnTo>
                    <a:pt x="12880" y="1247"/>
                  </a:lnTo>
                  <a:close/>
                  <a:moveTo>
                    <a:pt x="4590" y="570"/>
                  </a:moveTo>
                  <a:cubicBezTo>
                    <a:pt x="5200" y="570"/>
                    <a:pt x="5120" y="637"/>
                    <a:pt x="10439" y="1923"/>
                  </a:cubicBezTo>
                  <a:lnTo>
                    <a:pt x="10439" y="4337"/>
                  </a:lnTo>
                  <a:cubicBezTo>
                    <a:pt x="5425" y="6088"/>
                    <a:pt x="5386" y="6247"/>
                    <a:pt x="4590" y="6247"/>
                  </a:cubicBezTo>
                  <a:cubicBezTo>
                    <a:pt x="3940" y="6234"/>
                    <a:pt x="3303" y="6009"/>
                    <a:pt x="2786" y="5597"/>
                  </a:cubicBezTo>
                  <a:cubicBezTo>
                    <a:pt x="743" y="3900"/>
                    <a:pt x="1937" y="570"/>
                    <a:pt x="4590" y="570"/>
                  </a:cubicBezTo>
                  <a:close/>
                  <a:moveTo>
                    <a:pt x="4510" y="8118"/>
                  </a:moveTo>
                  <a:lnTo>
                    <a:pt x="4510" y="8675"/>
                  </a:lnTo>
                  <a:lnTo>
                    <a:pt x="4311" y="8675"/>
                  </a:lnTo>
                  <a:cubicBezTo>
                    <a:pt x="3940" y="8675"/>
                    <a:pt x="3940" y="8118"/>
                    <a:pt x="4311" y="8118"/>
                  </a:cubicBezTo>
                  <a:close/>
                  <a:moveTo>
                    <a:pt x="4590" y="12256"/>
                  </a:moveTo>
                  <a:lnTo>
                    <a:pt x="4590" y="12535"/>
                  </a:lnTo>
                  <a:cubicBezTo>
                    <a:pt x="4590" y="12727"/>
                    <a:pt x="4450" y="12823"/>
                    <a:pt x="4311" y="12823"/>
                  </a:cubicBezTo>
                  <a:cubicBezTo>
                    <a:pt x="4172" y="12823"/>
                    <a:pt x="4033" y="12727"/>
                    <a:pt x="4033" y="12535"/>
                  </a:cubicBezTo>
                  <a:lnTo>
                    <a:pt x="4033" y="12256"/>
                  </a:lnTo>
                  <a:close/>
                  <a:moveTo>
                    <a:pt x="4590" y="0"/>
                  </a:moveTo>
                  <a:cubicBezTo>
                    <a:pt x="1473" y="0"/>
                    <a:pt x="0" y="3860"/>
                    <a:pt x="2322" y="5942"/>
                  </a:cubicBezTo>
                  <a:lnTo>
                    <a:pt x="2322" y="7269"/>
                  </a:lnTo>
                  <a:cubicBezTo>
                    <a:pt x="2322" y="7454"/>
                    <a:pt x="2464" y="7547"/>
                    <a:pt x="2607" y="7547"/>
                  </a:cubicBezTo>
                  <a:cubicBezTo>
                    <a:pt x="2749" y="7547"/>
                    <a:pt x="2892" y="7454"/>
                    <a:pt x="2892" y="7269"/>
                  </a:cubicBezTo>
                  <a:lnTo>
                    <a:pt x="2892" y="6353"/>
                  </a:lnTo>
                  <a:cubicBezTo>
                    <a:pt x="3383" y="6632"/>
                    <a:pt x="3940" y="6791"/>
                    <a:pt x="4510" y="6804"/>
                  </a:cubicBezTo>
                  <a:lnTo>
                    <a:pt x="4510" y="7547"/>
                  </a:lnTo>
                  <a:lnTo>
                    <a:pt x="4311" y="7547"/>
                  </a:lnTo>
                  <a:cubicBezTo>
                    <a:pt x="3223" y="7587"/>
                    <a:pt x="3223" y="9205"/>
                    <a:pt x="4311" y="9245"/>
                  </a:cubicBezTo>
                  <a:lnTo>
                    <a:pt x="4523" y="9245"/>
                  </a:lnTo>
                  <a:cubicBezTo>
                    <a:pt x="4537" y="9431"/>
                    <a:pt x="4563" y="9616"/>
                    <a:pt x="4616" y="9789"/>
                  </a:cubicBezTo>
                  <a:cubicBezTo>
                    <a:pt x="4828" y="10426"/>
                    <a:pt x="5545" y="11115"/>
                    <a:pt x="5691" y="11248"/>
                  </a:cubicBezTo>
                  <a:cubicBezTo>
                    <a:pt x="5810" y="11434"/>
                    <a:pt x="5664" y="11686"/>
                    <a:pt x="5452" y="11686"/>
                  </a:cubicBezTo>
                  <a:lnTo>
                    <a:pt x="3741" y="11686"/>
                  </a:lnTo>
                  <a:cubicBezTo>
                    <a:pt x="3277" y="11686"/>
                    <a:pt x="2892" y="11301"/>
                    <a:pt x="2892" y="10837"/>
                  </a:cubicBezTo>
                  <a:lnTo>
                    <a:pt x="2892" y="9537"/>
                  </a:lnTo>
                  <a:cubicBezTo>
                    <a:pt x="2892" y="9345"/>
                    <a:pt x="2749" y="9248"/>
                    <a:pt x="2607" y="9248"/>
                  </a:cubicBezTo>
                  <a:cubicBezTo>
                    <a:pt x="2464" y="9248"/>
                    <a:pt x="2322" y="9345"/>
                    <a:pt x="2322" y="9537"/>
                  </a:cubicBezTo>
                  <a:lnTo>
                    <a:pt x="2322" y="10837"/>
                  </a:lnTo>
                  <a:cubicBezTo>
                    <a:pt x="2322" y="11513"/>
                    <a:pt x="2799" y="12097"/>
                    <a:pt x="3462" y="12229"/>
                  </a:cubicBezTo>
                  <a:lnTo>
                    <a:pt x="3462" y="12535"/>
                  </a:lnTo>
                  <a:cubicBezTo>
                    <a:pt x="3462" y="12906"/>
                    <a:pt x="3701" y="13238"/>
                    <a:pt x="4046" y="13344"/>
                  </a:cubicBezTo>
                  <a:cubicBezTo>
                    <a:pt x="4165" y="14020"/>
                    <a:pt x="4762" y="14524"/>
                    <a:pt x="5452" y="14524"/>
                  </a:cubicBezTo>
                  <a:lnTo>
                    <a:pt x="13556" y="14524"/>
                  </a:lnTo>
                  <a:cubicBezTo>
                    <a:pt x="13941" y="14524"/>
                    <a:pt x="13941" y="13954"/>
                    <a:pt x="13556" y="13954"/>
                  </a:cubicBezTo>
                  <a:lnTo>
                    <a:pt x="5452" y="13954"/>
                  </a:lnTo>
                  <a:cubicBezTo>
                    <a:pt x="5442" y="13954"/>
                    <a:pt x="5433" y="13954"/>
                    <a:pt x="5423" y="13954"/>
                  </a:cubicBezTo>
                  <a:cubicBezTo>
                    <a:pt x="5038" y="13954"/>
                    <a:pt x="4720" y="13693"/>
                    <a:pt x="4616" y="13330"/>
                  </a:cubicBezTo>
                  <a:cubicBezTo>
                    <a:pt x="4948" y="13198"/>
                    <a:pt x="5160" y="12893"/>
                    <a:pt x="5160" y="12535"/>
                  </a:cubicBezTo>
                  <a:lnTo>
                    <a:pt x="5160" y="12256"/>
                  </a:lnTo>
                  <a:lnTo>
                    <a:pt x="5439" y="12256"/>
                  </a:lnTo>
                  <a:cubicBezTo>
                    <a:pt x="6142" y="12256"/>
                    <a:pt x="6540" y="11460"/>
                    <a:pt x="6115" y="10890"/>
                  </a:cubicBezTo>
                  <a:cubicBezTo>
                    <a:pt x="6102" y="10877"/>
                    <a:pt x="6102" y="10863"/>
                    <a:pt x="6075" y="10850"/>
                  </a:cubicBezTo>
                  <a:cubicBezTo>
                    <a:pt x="5876" y="10664"/>
                    <a:pt x="5293" y="10067"/>
                    <a:pt x="5134" y="9616"/>
                  </a:cubicBezTo>
                  <a:cubicBezTo>
                    <a:pt x="5094" y="9404"/>
                    <a:pt x="5067" y="9179"/>
                    <a:pt x="5067" y="8967"/>
                  </a:cubicBezTo>
                  <a:lnTo>
                    <a:pt x="5067" y="6778"/>
                  </a:lnTo>
                  <a:cubicBezTo>
                    <a:pt x="5651" y="6698"/>
                    <a:pt x="5545" y="6659"/>
                    <a:pt x="10718" y="4841"/>
                  </a:cubicBezTo>
                  <a:lnTo>
                    <a:pt x="13066" y="5664"/>
                  </a:lnTo>
                  <a:cubicBezTo>
                    <a:pt x="13093" y="5672"/>
                    <a:pt x="13121" y="5676"/>
                    <a:pt x="13148" y="5676"/>
                  </a:cubicBezTo>
                  <a:cubicBezTo>
                    <a:pt x="13303" y="5676"/>
                    <a:pt x="13437" y="5554"/>
                    <a:pt x="13437" y="5385"/>
                  </a:cubicBezTo>
                  <a:lnTo>
                    <a:pt x="13437" y="849"/>
                  </a:lnTo>
                  <a:cubicBezTo>
                    <a:pt x="13437" y="685"/>
                    <a:pt x="13311" y="566"/>
                    <a:pt x="13163" y="566"/>
                  </a:cubicBezTo>
                  <a:cubicBezTo>
                    <a:pt x="13131" y="566"/>
                    <a:pt x="13098" y="572"/>
                    <a:pt x="13066" y="584"/>
                  </a:cubicBezTo>
                  <a:lnTo>
                    <a:pt x="10704" y="1419"/>
                  </a:lnTo>
                  <a:cubicBezTo>
                    <a:pt x="5293" y="93"/>
                    <a:pt x="5319" y="0"/>
                    <a:pt x="459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49"/>
            <p:cNvSpPr/>
            <p:nvPr/>
          </p:nvSpPr>
          <p:spPr>
            <a:xfrm>
              <a:off x="7053338" y="1208800"/>
              <a:ext cx="116400" cy="99475"/>
            </a:xfrm>
            <a:custGeom>
              <a:avLst/>
              <a:gdLst/>
              <a:ahLst/>
              <a:cxnLst/>
              <a:rect l="l" t="t" r="r" b="b"/>
              <a:pathLst>
                <a:path w="4656" h="3979" extrusionOk="0">
                  <a:moveTo>
                    <a:pt x="1990" y="583"/>
                  </a:moveTo>
                  <a:cubicBezTo>
                    <a:pt x="2441" y="583"/>
                    <a:pt x="2865" y="795"/>
                    <a:pt x="3130" y="1140"/>
                  </a:cubicBezTo>
                  <a:lnTo>
                    <a:pt x="862" y="1140"/>
                  </a:lnTo>
                  <a:cubicBezTo>
                    <a:pt x="1128" y="795"/>
                    <a:pt x="1552" y="583"/>
                    <a:pt x="1990" y="583"/>
                  </a:cubicBezTo>
                  <a:close/>
                  <a:moveTo>
                    <a:pt x="3382" y="1710"/>
                  </a:moveTo>
                  <a:cubicBezTo>
                    <a:pt x="3422" y="1896"/>
                    <a:pt x="3422" y="2095"/>
                    <a:pt x="3382" y="2280"/>
                  </a:cubicBezTo>
                  <a:lnTo>
                    <a:pt x="610" y="2280"/>
                  </a:lnTo>
                  <a:cubicBezTo>
                    <a:pt x="570" y="2095"/>
                    <a:pt x="570" y="1896"/>
                    <a:pt x="610" y="1710"/>
                  </a:cubicBezTo>
                  <a:close/>
                  <a:moveTo>
                    <a:pt x="3130" y="2851"/>
                  </a:moveTo>
                  <a:cubicBezTo>
                    <a:pt x="2865" y="3209"/>
                    <a:pt x="2441" y="3421"/>
                    <a:pt x="1990" y="3421"/>
                  </a:cubicBezTo>
                  <a:cubicBezTo>
                    <a:pt x="1552" y="3421"/>
                    <a:pt x="1128" y="3209"/>
                    <a:pt x="862" y="2851"/>
                  </a:cubicBezTo>
                  <a:close/>
                  <a:moveTo>
                    <a:pt x="2010" y="0"/>
                  </a:moveTo>
                  <a:cubicBezTo>
                    <a:pt x="986" y="0"/>
                    <a:pt x="0" y="794"/>
                    <a:pt x="0" y="1989"/>
                  </a:cubicBezTo>
                  <a:cubicBezTo>
                    <a:pt x="0" y="3090"/>
                    <a:pt x="902" y="3978"/>
                    <a:pt x="1990" y="3978"/>
                  </a:cubicBezTo>
                  <a:cubicBezTo>
                    <a:pt x="3767" y="3978"/>
                    <a:pt x="4656" y="1843"/>
                    <a:pt x="3396" y="583"/>
                  </a:cubicBezTo>
                  <a:cubicBezTo>
                    <a:pt x="2993" y="180"/>
                    <a:pt x="2497" y="0"/>
                    <a:pt x="20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p49"/>
            <p:cNvSpPr/>
            <p:nvPr/>
          </p:nvSpPr>
          <p:spPr>
            <a:xfrm>
              <a:off x="7336188" y="1244575"/>
              <a:ext cx="47100" cy="14275"/>
            </a:xfrm>
            <a:custGeom>
              <a:avLst/>
              <a:gdLst/>
              <a:ahLst/>
              <a:cxnLst/>
              <a:rect l="l" t="t" r="r" b="b"/>
              <a:pathLst>
                <a:path w="1884" h="571" extrusionOk="0">
                  <a:moveTo>
                    <a:pt x="385" y="1"/>
                  </a:moveTo>
                  <a:cubicBezTo>
                    <a:pt x="0" y="1"/>
                    <a:pt x="0" y="571"/>
                    <a:pt x="385" y="571"/>
                  </a:cubicBezTo>
                  <a:lnTo>
                    <a:pt x="1513" y="571"/>
                  </a:lnTo>
                  <a:cubicBezTo>
                    <a:pt x="1884" y="571"/>
                    <a:pt x="1884" y="1"/>
                    <a:pt x="151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 name="Google Shape;964;p49"/>
            <p:cNvSpPr/>
            <p:nvPr/>
          </p:nvSpPr>
          <p:spPr>
            <a:xfrm>
              <a:off x="7336188" y="1216050"/>
              <a:ext cx="47100" cy="14300"/>
            </a:xfrm>
            <a:custGeom>
              <a:avLst/>
              <a:gdLst/>
              <a:ahLst/>
              <a:cxnLst/>
              <a:rect l="l" t="t" r="r" b="b"/>
              <a:pathLst>
                <a:path w="1884" h="572" extrusionOk="0">
                  <a:moveTo>
                    <a:pt x="385" y="1"/>
                  </a:moveTo>
                  <a:cubicBezTo>
                    <a:pt x="0" y="1"/>
                    <a:pt x="0" y="571"/>
                    <a:pt x="385" y="571"/>
                  </a:cubicBezTo>
                  <a:lnTo>
                    <a:pt x="1513" y="571"/>
                  </a:lnTo>
                  <a:cubicBezTo>
                    <a:pt x="1884" y="571"/>
                    <a:pt x="1884" y="1"/>
                    <a:pt x="151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 name="Google Shape;965;p49"/>
            <p:cNvSpPr/>
            <p:nvPr/>
          </p:nvSpPr>
          <p:spPr>
            <a:xfrm>
              <a:off x="7336188" y="1273100"/>
              <a:ext cx="47100" cy="14275"/>
            </a:xfrm>
            <a:custGeom>
              <a:avLst/>
              <a:gdLst/>
              <a:ahLst/>
              <a:cxnLst/>
              <a:rect l="l" t="t" r="r" b="b"/>
              <a:pathLst>
                <a:path w="1884" h="571" extrusionOk="0">
                  <a:moveTo>
                    <a:pt x="385" y="0"/>
                  </a:moveTo>
                  <a:cubicBezTo>
                    <a:pt x="0" y="0"/>
                    <a:pt x="0" y="571"/>
                    <a:pt x="385" y="571"/>
                  </a:cubicBezTo>
                  <a:lnTo>
                    <a:pt x="1513" y="571"/>
                  </a:lnTo>
                  <a:cubicBezTo>
                    <a:pt x="1884" y="571"/>
                    <a:pt x="1884" y="0"/>
                    <a:pt x="151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 name="Google Shape;966;p49"/>
            <p:cNvSpPr/>
            <p:nvPr/>
          </p:nvSpPr>
          <p:spPr>
            <a:xfrm>
              <a:off x="7044038" y="1376550"/>
              <a:ext cx="16600" cy="14150"/>
            </a:xfrm>
            <a:custGeom>
              <a:avLst/>
              <a:gdLst/>
              <a:ahLst/>
              <a:cxnLst/>
              <a:rect l="l" t="t" r="r" b="b"/>
              <a:pathLst>
                <a:path w="664" h="566" extrusionOk="0">
                  <a:moveTo>
                    <a:pt x="385" y="1"/>
                  </a:moveTo>
                  <a:cubicBezTo>
                    <a:pt x="133" y="1"/>
                    <a:pt x="1" y="306"/>
                    <a:pt x="186" y="478"/>
                  </a:cubicBezTo>
                  <a:cubicBezTo>
                    <a:pt x="242" y="538"/>
                    <a:pt x="312" y="565"/>
                    <a:pt x="381" y="565"/>
                  </a:cubicBezTo>
                  <a:cubicBezTo>
                    <a:pt x="525" y="565"/>
                    <a:pt x="664" y="449"/>
                    <a:pt x="664" y="279"/>
                  </a:cubicBezTo>
                  <a:cubicBezTo>
                    <a:pt x="664" y="120"/>
                    <a:pt x="545" y="1"/>
                    <a:pt x="3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67" name="Google Shape;967;p49"/>
          <p:cNvGrpSpPr/>
          <p:nvPr/>
        </p:nvGrpSpPr>
        <p:grpSpPr>
          <a:xfrm>
            <a:off x="5993708" y="3155885"/>
            <a:ext cx="176841" cy="338287"/>
            <a:chOff x="5639688" y="4173950"/>
            <a:chExt cx="189825" cy="363125"/>
          </a:xfrm>
        </p:grpSpPr>
        <p:sp>
          <p:nvSpPr>
            <p:cNvPr id="968" name="Google Shape;968;p49"/>
            <p:cNvSpPr/>
            <p:nvPr/>
          </p:nvSpPr>
          <p:spPr>
            <a:xfrm>
              <a:off x="5649313" y="4181250"/>
              <a:ext cx="170475" cy="348525"/>
            </a:xfrm>
            <a:custGeom>
              <a:avLst/>
              <a:gdLst/>
              <a:ahLst/>
              <a:cxnLst/>
              <a:rect l="l" t="t" r="r" b="b"/>
              <a:pathLst>
                <a:path w="6819" h="13941" extrusionOk="0">
                  <a:moveTo>
                    <a:pt x="1128" y="0"/>
                  </a:moveTo>
                  <a:cubicBezTo>
                    <a:pt x="505" y="13"/>
                    <a:pt x="1" y="518"/>
                    <a:pt x="1" y="1154"/>
                  </a:cubicBezTo>
                  <a:lnTo>
                    <a:pt x="1" y="12787"/>
                  </a:lnTo>
                  <a:cubicBezTo>
                    <a:pt x="1" y="13410"/>
                    <a:pt x="505" y="13928"/>
                    <a:pt x="1128" y="13941"/>
                  </a:cubicBezTo>
                  <a:lnTo>
                    <a:pt x="5678" y="13941"/>
                  </a:lnTo>
                  <a:cubicBezTo>
                    <a:pt x="6301" y="13928"/>
                    <a:pt x="6805" y="13410"/>
                    <a:pt x="6805" y="12787"/>
                  </a:cubicBezTo>
                  <a:lnTo>
                    <a:pt x="2826" y="12787"/>
                  </a:lnTo>
                  <a:lnTo>
                    <a:pt x="2826" y="1154"/>
                  </a:lnTo>
                  <a:lnTo>
                    <a:pt x="6805" y="1154"/>
                  </a:lnTo>
                  <a:cubicBezTo>
                    <a:pt x="6818" y="518"/>
                    <a:pt x="6314" y="13"/>
                    <a:pt x="567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 name="Google Shape;969;p49"/>
            <p:cNvSpPr/>
            <p:nvPr/>
          </p:nvSpPr>
          <p:spPr>
            <a:xfrm>
              <a:off x="5639688" y="4348375"/>
              <a:ext cx="16625" cy="14325"/>
            </a:xfrm>
            <a:custGeom>
              <a:avLst/>
              <a:gdLst/>
              <a:ahLst/>
              <a:cxnLst/>
              <a:rect l="l" t="t" r="r" b="b"/>
              <a:pathLst>
                <a:path w="665" h="573" extrusionOk="0">
                  <a:moveTo>
                    <a:pt x="386" y="0"/>
                  </a:moveTo>
                  <a:cubicBezTo>
                    <a:pt x="134" y="0"/>
                    <a:pt x="1" y="305"/>
                    <a:pt x="187" y="491"/>
                  </a:cubicBezTo>
                  <a:cubicBezTo>
                    <a:pt x="243" y="547"/>
                    <a:pt x="312" y="572"/>
                    <a:pt x="381" y="572"/>
                  </a:cubicBezTo>
                  <a:cubicBezTo>
                    <a:pt x="525" y="572"/>
                    <a:pt x="664" y="462"/>
                    <a:pt x="664" y="292"/>
                  </a:cubicBezTo>
                  <a:cubicBezTo>
                    <a:pt x="664" y="133"/>
                    <a:pt x="545" y="0"/>
                    <a:pt x="38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 name="Google Shape;970;p49"/>
            <p:cNvSpPr/>
            <p:nvPr/>
          </p:nvSpPr>
          <p:spPr>
            <a:xfrm>
              <a:off x="5642013" y="4173950"/>
              <a:ext cx="187500" cy="363125"/>
            </a:xfrm>
            <a:custGeom>
              <a:avLst/>
              <a:gdLst/>
              <a:ahLst/>
              <a:cxnLst/>
              <a:rect l="l" t="t" r="r" b="b"/>
              <a:pathLst>
                <a:path w="7500" h="14525" extrusionOk="0">
                  <a:moveTo>
                    <a:pt x="1433" y="0"/>
                  </a:moveTo>
                  <a:cubicBezTo>
                    <a:pt x="637" y="14"/>
                    <a:pt x="14" y="664"/>
                    <a:pt x="14" y="1446"/>
                  </a:cubicBezTo>
                  <a:lnTo>
                    <a:pt x="14" y="6128"/>
                  </a:lnTo>
                  <a:cubicBezTo>
                    <a:pt x="14" y="6314"/>
                    <a:pt x="157" y="6407"/>
                    <a:pt x="299" y="6407"/>
                  </a:cubicBezTo>
                  <a:cubicBezTo>
                    <a:pt x="442" y="6407"/>
                    <a:pt x="584" y="6314"/>
                    <a:pt x="584" y="6128"/>
                  </a:cubicBezTo>
                  <a:lnTo>
                    <a:pt x="584" y="1446"/>
                  </a:lnTo>
                  <a:cubicBezTo>
                    <a:pt x="584" y="969"/>
                    <a:pt x="956" y="584"/>
                    <a:pt x="1433" y="571"/>
                  </a:cubicBezTo>
                  <a:lnTo>
                    <a:pt x="5970" y="571"/>
                  </a:lnTo>
                  <a:cubicBezTo>
                    <a:pt x="6341" y="571"/>
                    <a:pt x="6659" y="810"/>
                    <a:pt x="6779" y="1168"/>
                  </a:cubicBezTo>
                  <a:lnTo>
                    <a:pt x="3131" y="1168"/>
                  </a:lnTo>
                  <a:cubicBezTo>
                    <a:pt x="2972" y="1168"/>
                    <a:pt x="2839" y="1287"/>
                    <a:pt x="2839" y="1446"/>
                  </a:cubicBezTo>
                  <a:lnTo>
                    <a:pt x="2839" y="13079"/>
                  </a:lnTo>
                  <a:cubicBezTo>
                    <a:pt x="2839" y="13238"/>
                    <a:pt x="2972" y="13357"/>
                    <a:pt x="3131" y="13357"/>
                  </a:cubicBezTo>
                  <a:lnTo>
                    <a:pt x="6779" y="13357"/>
                  </a:lnTo>
                  <a:cubicBezTo>
                    <a:pt x="6659" y="13702"/>
                    <a:pt x="6341" y="13941"/>
                    <a:pt x="5970" y="13954"/>
                  </a:cubicBezTo>
                  <a:lnTo>
                    <a:pt x="1433" y="13954"/>
                  </a:lnTo>
                  <a:cubicBezTo>
                    <a:pt x="956" y="13941"/>
                    <a:pt x="571" y="13556"/>
                    <a:pt x="584" y="13079"/>
                  </a:cubicBezTo>
                  <a:lnTo>
                    <a:pt x="584" y="8397"/>
                  </a:lnTo>
                  <a:cubicBezTo>
                    <a:pt x="584" y="8211"/>
                    <a:pt x="442" y="8118"/>
                    <a:pt x="299" y="8118"/>
                  </a:cubicBezTo>
                  <a:cubicBezTo>
                    <a:pt x="157" y="8118"/>
                    <a:pt x="14" y="8211"/>
                    <a:pt x="14" y="8397"/>
                  </a:cubicBezTo>
                  <a:lnTo>
                    <a:pt x="1" y="13079"/>
                  </a:lnTo>
                  <a:cubicBezTo>
                    <a:pt x="1" y="13861"/>
                    <a:pt x="624" y="14511"/>
                    <a:pt x="1420" y="14525"/>
                  </a:cubicBezTo>
                  <a:lnTo>
                    <a:pt x="5970" y="14525"/>
                  </a:lnTo>
                  <a:cubicBezTo>
                    <a:pt x="6766" y="14511"/>
                    <a:pt x="7389" y="13861"/>
                    <a:pt x="7389" y="13079"/>
                  </a:cubicBezTo>
                  <a:cubicBezTo>
                    <a:pt x="7389" y="12927"/>
                    <a:pt x="7268" y="12799"/>
                    <a:pt x="7119" y="12799"/>
                  </a:cubicBezTo>
                  <a:cubicBezTo>
                    <a:pt x="7112" y="12799"/>
                    <a:pt x="7104" y="12800"/>
                    <a:pt x="7097" y="12800"/>
                  </a:cubicBezTo>
                  <a:lnTo>
                    <a:pt x="3410" y="12800"/>
                  </a:lnTo>
                  <a:lnTo>
                    <a:pt x="3410" y="12203"/>
                  </a:lnTo>
                  <a:lnTo>
                    <a:pt x="7097" y="12203"/>
                  </a:lnTo>
                  <a:cubicBezTo>
                    <a:pt x="7482" y="12203"/>
                    <a:pt x="7482" y="11633"/>
                    <a:pt x="7097" y="11633"/>
                  </a:cubicBezTo>
                  <a:lnTo>
                    <a:pt x="3410" y="11633"/>
                  </a:lnTo>
                  <a:lnTo>
                    <a:pt x="3410" y="11036"/>
                  </a:lnTo>
                  <a:lnTo>
                    <a:pt x="7097" y="11036"/>
                  </a:lnTo>
                  <a:cubicBezTo>
                    <a:pt x="7482" y="11036"/>
                    <a:pt x="7482" y="10466"/>
                    <a:pt x="7097" y="10466"/>
                  </a:cubicBezTo>
                  <a:lnTo>
                    <a:pt x="3410" y="10466"/>
                  </a:lnTo>
                  <a:lnTo>
                    <a:pt x="3410" y="9869"/>
                  </a:lnTo>
                  <a:lnTo>
                    <a:pt x="7097" y="9869"/>
                  </a:lnTo>
                  <a:cubicBezTo>
                    <a:pt x="7482" y="9869"/>
                    <a:pt x="7482" y="9312"/>
                    <a:pt x="7097" y="9312"/>
                  </a:cubicBezTo>
                  <a:lnTo>
                    <a:pt x="3410" y="9312"/>
                  </a:lnTo>
                  <a:lnTo>
                    <a:pt x="3410" y="8715"/>
                  </a:lnTo>
                  <a:lnTo>
                    <a:pt x="7097" y="8715"/>
                  </a:lnTo>
                  <a:cubicBezTo>
                    <a:pt x="7482" y="8715"/>
                    <a:pt x="7482" y="8145"/>
                    <a:pt x="7097" y="8145"/>
                  </a:cubicBezTo>
                  <a:lnTo>
                    <a:pt x="3410" y="8145"/>
                  </a:lnTo>
                  <a:lnTo>
                    <a:pt x="3410" y="7548"/>
                  </a:lnTo>
                  <a:lnTo>
                    <a:pt x="7097" y="7548"/>
                  </a:lnTo>
                  <a:cubicBezTo>
                    <a:pt x="7482" y="7548"/>
                    <a:pt x="7482" y="6977"/>
                    <a:pt x="7097" y="6977"/>
                  </a:cubicBezTo>
                  <a:lnTo>
                    <a:pt x="3410" y="6977"/>
                  </a:lnTo>
                  <a:lnTo>
                    <a:pt x="3410" y="6380"/>
                  </a:lnTo>
                  <a:lnTo>
                    <a:pt x="7097" y="6380"/>
                  </a:lnTo>
                  <a:cubicBezTo>
                    <a:pt x="7482" y="6380"/>
                    <a:pt x="7482" y="5810"/>
                    <a:pt x="7097" y="5810"/>
                  </a:cubicBezTo>
                  <a:lnTo>
                    <a:pt x="3410" y="5810"/>
                  </a:lnTo>
                  <a:lnTo>
                    <a:pt x="3410" y="5226"/>
                  </a:lnTo>
                  <a:lnTo>
                    <a:pt x="7097" y="5226"/>
                  </a:lnTo>
                  <a:cubicBezTo>
                    <a:pt x="7482" y="5226"/>
                    <a:pt x="7482" y="4656"/>
                    <a:pt x="7097" y="4656"/>
                  </a:cubicBezTo>
                  <a:lnTo>
                    <a:pt x="3410" y="4656"/>
                  </a:lnTo>
                  <a:lnTo>
                    <a:pt x="3410" y="4059"/>
                  </a:lnTo>
                  <a:lnTo>
                    <a:pt x="7097" y="4059"/>
                  </a:lnTo>
                  <a:cubicBezTo>
                    <a:pt x="7106" y="4060"/>
                    <a:pt x="7114" y="4060"/>
                    <a:pt x="7122" y="4060"/>
                  </a:cubicBezTo>
                  <a:cubicBezTo>
                    <a:pt x="7500" y="4060"/>
                    <a:pt x="7500" y="3488"/>
                    <a:pt x="7122" y="3488"/>
                  </a:cubicBezTo>
                  <a:cubicBezTo>
                    <a:pt x="7114" y="3488"/>
                    <a:pt x="7106" y="3488"/>
                    <a:pt x="7097" y="3489"/>
                  </a:cubicBezTo>
                  <a:lnTo>
                    <a:pt x="3410" y="3489"/>
                  </a:lnTo>
                  <a:lnTo>
                    <a:pt x="3410" y="2892"/>
                  </a:lnTo>
                  <a:lnTo>
                    <a:pt x="7097" y="2892"/>
                  </a:lnTo>
                  <a:cubicBezTo>
                    <a:pt x="7482" y="2892"/>
                    <a:pt x="7482" y="2322"/>
                    <a:pt x="7097" y="2322"/>
                  </a:cubicBezTo>
                  <a:lnTo>
                    <a:pt x="3410" y="2322"/>
                  </a:lnTo>
                  <a:lnTo>
                    <a:pt x="3410" y="1738"/>
                  </a:lnTo>
                  <a:lnTo>
                    <a:pt x="7097" y="1738"/>
                  </a:lnTo>
                  <a:cubicBezTo>
                    <a:pt x="7256" y="1738"/>
                    <a:pt x="7389" y="1605"/>
                    <a:pt x="7389" y="1446"/>
                  </a:cubicBezTo>
                  <a:cubicBezTo>
                    <a:pt x="7389" y="664"/>
                    <a:pt x="6752" y="14"/>
                    <a:pt x="597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71" name="Google Shape;971;p49"/>
          <p:cNvSpPr/>
          <p:nvPr/>
        </p:nvSpPr>
        <p:spPr>
          <a:xfrm>
            <a:off x="7983322" y="3779967"/>
            <a:ext cx="487949" cy="472847"/>
          </a:xfrm>
          <a:custGeom>
            <a:avLst/>
            <a:gdLst/>
            <a:ahLst/>
            <a:cxnLst/>
            <a:rect l="l" t="t" r="r" b="b"/>
            <a:pathLst>
              <a:path w="17447" h="16907" extrusionOk="0">
                <a:moveTo>
                  <a:pt x="14407" y="0"/>
                </a:moveTo>
                <a:cubicBezTo>
                  <a:pt x="13694" y="0"/>
                  <a:pt x="12981" y="272"/>
                  <a:pt x="12437" y="817"/>
                </a:cubicBezTo>
                <a:lnTo>
                  <a:pt x="1090" y="12164"/>
                </a:lnTo>
                <a:cubicBezTo>
                  <a:pt x="1" y="13253"/>
                  <a:pt x="1" y="15015"/>
                  <a:pt x="1090" y="16104"/>
                </a:cubicBezTo>
                <a:cubicBezTo>
                  <a:pt x="1634" y="16639"/>
                  <a:pt x="2342" y="16906"/>
                  <a:pt x="3050" y="16906"/>
                </a:cubicBezTo>
                <a:cubicBezTo>
                  <a:pt x="3758" y="16906"/>
                  <a:pt x="4466" y="16639"/>
                  <a:pt x="5011" y="16104"/>
                </a:cubicBezTo>
                <a:lnTo>
                  <a:pt x="16377" y="4738"/>
                </a:lnTo>
                <a:cubicBezTo>
                  <a:pt x="17447" y="3649"/>
                  <a:pt x="17447" y="1906"/>
                  <a:pt x="16377" y="817"/>
                </a:cubicBezTo>
                <a:cubicBezTo>
                  <a:pt x="15833" y="272"/>
                  <a:pt x="15120" y="0"/>
                  <a:pt x="144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 name="Google Shape;972;p49"/>
          <p:cNvSpPr/>
          <p:nvPr/>
        </p:nvSpPr>
        <p:spPr>
          <a:xfrm>
            <a:off x="8001363" y="2183584"/>
            <a:ext cx="665179" cy="650524"/>
          </a:xfrm>
          <a:custGeom>
            <a:avLst/>
            <a:gdLst/>
            <a:ahLst/>
            <a:cxnLst/>
            <a:rect l="l" t="t" r="r" b="b"/>
            <a:pathLst>
              <a:path w="23784" h="23260" extrusionOk="0">
                <a:moveTo>
                  <a:pt x="20741" y="1"/>
                </a:moveTo>
                <a:cubicBezTo>
                  <a:pt x="20031" y="1"/>
                  <a:pt x="19318" y="273"/>
                  <a:pt x="18774" y="818"/>
                </a:cubicBezTo>
                <a:lnTo>
                  <a:pt x="1070" y="18521"/>
                </a:lnTo>
                <a:cubicBezTo>
                  <a:pt x="1" y="19610"/>
                  <a:pt x="1" y="21353"/>
                  <a:pt x="1070" y="22442"/>
                </a:cubicBezTo>
                <a:cubicBezTo>
                  <a:pt x="1615" y="22987"/>
                  <a:pt x="2328" y="23259"/>
                  <a:pt x="3041" y="23259"/>
                </a:cubicBezTo>
                <a:cubicBezTo>
                  <a:pt x="3753" y="23259"/>
                  <a:pt x="4466" y="22987"/>
                  <a:pt x="5011" y="22442"/>
                </a:cubicBezTo>
                <a:lnTo>
                  <a:pt x="22694" y="4739"/>
                </a:lnTo>
                <a:cubicBezTo>
                  <a:pt x="23784" y="3650"/>
                  <a:pt x="23784" y="1907"/>
                  <a:pt x="22694" y="818"/>
                </a:cubicBezTo>
                <a:cubicBezTo>
                  <a:pt x="22160" y="273"/>
                  <a:pt x="21452" y="1"/>
                  <a:pt x="207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 name="Google Shape;973;p49"/>
          <p:cNvSpPr/>
          <p:nvPr/>
        </p:nvSpPr>
        <p:spPr>
          <a:xfrm>
            <a:off x="7805867" y="2873670"/>
            <a:ext cx="170602" cy="155387"/>
          </a:xfrm>
          <a:custGeom>
            <a:avLst/>
            <a:gdLst/>
            <a:ahLst/>
            <a:cxnLst/>
            <a:rect l="l" t="t" r="r" b="b"/>
            <a:pathLst>
              <a:path w="6100" h="5556" extrusionOk="0">
                <a:moveTo>
                  <a:pt x="3050" y="1"/>
                </a:moveTo>
                <a:cubicBezTo>
                  <a:pt x="2342" y="1"/>
                  <a:pt x="1634" y="273"/>
                  <a:pt x="1090" y="818"/>
                </a:cubicBezTo>
                <a:cubicBezTo>
                  <a:pt x="1" y="1907"/>
                  <a:pt x="1" y="3650"/>
                  <a:pt x="1090" y="4739"/>
                </a:cubicBezTo>
                <a:cubicBezTo>
                  <a:pt x="1634" y="5283"/>
                  <a:pt x="2342" y="5555"/>
                  <a:pt x="3050" y="5555"/>
                </a:cubicBezTo>
                <a:cubicBezTo>
                  <a:pt x="3758" y="5555"/>
                  <a:pt x="4466" y="5283"/>
                  <a:pt x="5011" y="4739"/>
                </a:cubicBezTo>
                <a:cubicBezTo>
                  <a:pt x="6100" y="3650"/>
                  <a:pt x="6100" y="1907"/>
                  <a:pt x="5011" y="818"/>
                </a:cubicBezTo>
                <a:cubicBezTo>
                  <a:pt x="4466" y="273"/>
                  <a:pt x="3758" y="1"/>
                  <a:pt x="30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 name="Google Shape;974;p49"/>
          <p:cNvSpPr/>
          <p:nvPr/>
        </p:nvSpPr>
        <p:spPr>
          <a:xfrm>
            <a:off x="7542775" y="1637961"/>
            <a:ext cx="203026" cy="185529"/>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 name="Google Shape;975;p49"/>
          <p:cNvSpPr/>
          <p:nvPr/>
        </p:nvSpPr>
        <p:spPr>
          <a:xfrm>
            <a:off x="6035767" y="3048716"/>
            <a:ext cx="180362" cy="163834"/>
          </a:xfrm>
          <a:custGeom>
            <a:avLst/>
            <a:gdLst/>
            <a:ahLst/>
            <a:cxnLst/>
            <a:rect l="l" t="t" r="r" b="b"/>
            <a:pathLst>
              <a:path w="6100" h="5541" extrusionOk="0">
                <a:moveTo>
                  <a:pt x="3043" y="0"/>
                </a:moveTo>
                <a:cubicBezTo>
                  <a:pt x="2332" y="0"/>
                  <a:pt x="1624" y="273"/>
                  <a:pt x="1090" y="817"/>
                </a:cubicBezTo>
                <a:cubicBezTo>
                  <a:pt x="1" y="1887"/>
                  <a:pt x="1" y="3649"/>
                  <a:pt x="1090" y="4738"/>
                </a:cubicBezTo>
                <a:cubicBezTo>
                  <a:pt x="1624" y="5273"/>
                  <a:pt x="2332" y="5540"/>
                  <a:pt x="3043" y="5540"/>
                </a:cubicBezTo>
                <a:cubicBezTo>
                  <a:pt x="3753" y="5540"/>
                  <a:pt x="4466" y="5273"/>
                  <a:pt x="5011" y="4738"/>
                </a:cubicBezTo>
                <a:cubicBezTo>
                  <a:pt x="6100" y="3649"/>
                  <a:pt x="6100" y="1887"/>
                  <a:pt x="5011" y="817"/>
                </a:cubicBezTo>
                <a:cubicBezTo>
                  <a:pt x="4466" y="273"/>
                  <a:pt x="3753" y="0"/>
                  <a:pt x="30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79"/>
        <p:cNvGrpSpPr/>
        <p:nvPr/>
      </p:nvGrpSpPr>
      <p:grpSpPr>
        <a:xfrm>
          <a:off x="0" y="0"/>
          <a:ext cx="0" cy="0"/>
          <a:chOff x="0" y="0"/>
          <a:chExt cx="0" cy="0"/>
        </a:xfrm>
      </p:grpSpPr>
      <p:sp>
        <p:nvSpPr>
          <p:cNvPr id="980" name="Google Shape;980;p50"/>
          <p:cNvSpPr txBox="1">
            <a:spLocks noGrp="1"/>
          </p:cNvSpPr>
          <p:nvPr>
            <p:ph type="title"/>
          </p:nvPr>
        </p:nvSpPr>
        <p:spPr>
          <a:xfrm>
            <a:off x="621100" y="368825"/>
            <a:ext cx="79017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b="1" dirty="0"/>
              <a:t>تیتر مربوط به اسلاید را وارد کنید</a:t>
            </a:r>
            <a:endParaRPr dirty="0"/>
          </a:p>
        </p:txBody>
      </p:sp>
      <p:grpSp>
        <p:nvGrpSpPr>
          <p:cNvPr id="981" name="Google Shape;981;p50"/>
          <p:cNvGrpSpPr/>
          <p:nvPr/>
        </p:nvGrpSpPr>
        <p:grpSpPr>
          <a:xfrm>
            <a:off x="645897" y="1674438"/>
            <a:ext cx="4166042" cy="2219403"/>
            <a:chOff x="233350" y="949250"/>
            <a:chExt cx="7137300" cy="3802300"/>
          </a:xfrm>
        </p:grpSpPr>
        <p:sp>
          <p:nvSpPr>
            <p:cNvPr id="982" name="Google Shape;982;p50"/>
            <p:cNvSpPr/>
            <p:nvPr/>
          </p:nvSpPr>
          <p:spPr>
            <a:xfrm>
              <a:off x="4428450" y="2808675"/>
              <a:ext cx="1478900" cy="330100"/>
            </a:xfrm>
            <a:custGeom>
              <a:avLst/>
              <a:gdLst/>
              <a:ahLst/>
              <a:cxnLst/>
              <a:rect l="l" t="t" r="r" b="b"/>
              <a:pathLst>
                <a:path w="59156" h="13204" extrusionOk="0">
                  <a:moveTo>
                    <a:pt x="1" y="0"/>
                  </a:moveTo>
                  <a:lnTo>
                    <a:pt x="1" y="0"/>
                  </a:lnTo>
                  <a:close/>
                  <a:moveTo>
                    <a:pt x="59155" y="13203"/>
                  </a:move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 name="Google Shape;983;p50"/>
            <p:cNvSpPr/>
            <p:nvPr/>
          </p:nvSpPr>
          <p:spPr>
            <a:xfrm>
              <a:off x="2909400" y="1076125"/>
              <a:ext cx="4118650" cy="3109225"/>
            </a:xfrm>
            <a:custGeom>
              <a:avLst/>
              <a:gdLst/>
              <a:ahLst/>
              <a:cxnLst/>
              <a:rect l="l" t="t" r="r" b="b"/>
              <a:pathLst>
                <a:path w="164746" h="124369" extrusionOk="0">
                  <a:moveTo>
                    <a:pt x="49520" y="11070"/>
                  </a:moveTo>
                  <a:cubicBezTo>
                    <a:pt x="49737" y="11070"/>
                    <a:pt x="49861" y="11136"/>
                    <a:pt x="49875" y="11358"/>
                  </a:cubicBezTo>
                  <a:cubicBezTo>
                    <a:pt x="49875" y="11575"/>
                    <a:pt x="49818" y="11698"/>
                    <a:pt x="49684" y="11698"/>
                  </a:cubicBezTo>
                  <a:cubicBezTo>
                    <a:pt x="49636" y="11698"/>
                    <a:pt x="49580" y="11683"/>
                    <a:pt x="49512" y="11651"/>
                  </a:cubicBezTo>
                  <a:cubicBezTo>
                    <a:pt x="49305" y="11565"/>
                    <a:pt x="49115" y="11444"/>
                    <a:pt x="48925" y="11323"/>
                  </a:cubicBezTo>
                  <a:lnTo>
                    <a:pt x="49339" y="11081"/>
                  </a:lnTo>
                  <a:cubicBezTo>
                    <a:pt x="49405" y="11074"/>
                    <a:pt x="49465" y="11070"/>
                    <a:pt x="49520" y="11070"/>
                  </a:cubicBezTo>
                  <a:close/>
                  <a:moveTo>
                    <a:pt x="46983" y="11081"/>
                  </a:moveTo>
                  <a:cubicBezTo>
                    <a:pt x="47014" y="11081"/>
                    <a:pt x="47051" y="11087"/>
                    <a:pt x="47093" y="11098"/>
                  </a:cubicBezTo>
                  <a:cubicBezTo>
                    <a:pt x="47369" y="11185"/>
                    <a:pt x="47870" y="11168"/>
                    <a:pt x="47767" y="11686"/>
                  </a:cubicBezTo>
                  <a:cubicBezTo>
                    <a:pt x="47732" y="11893"/>
                    <a:pt x="47888" y="12274"/>
                    <a:pt x="47490" y="12343"/>
                  </a:cubicBezTo>
                  <a:cubicBezTo>
                    <a:pt x="47110" y="12222"/>
                    <a:pt x="46834" y="11893"/>
                    <a:pt x="46799" y="11496"/>
                  </a:cubicBezTo>
                  <a:cubicBezTo>
                    <a:pt x="46784" y="11302"/>
                    <a:pt x="46782" y="11081"/>
                    <a:pt x="46983" y="11081"/>
                  </a:cubicBezTo>
                  <a:close/>
                  <a:moveTo>
                    <a:pt x="38158" y="11530"/>
                  </a:moveTo>
                  <a:cubicBezTo>
                    <a:pt x="38279" y="11530"/>
                    <a:pt x="38417" y="11703"/>
                    <a:pt x="38642" y="11876"/>
                  </a:cubicBezTo>
                  <a:cubicBezTo>
                    <a:pt x="38366" y="12118"/>
                    <a:pt x="38089" y="12360"/>
                    <a:pt x="37778" y="12585"/>
                  </a:cubicBezTo>
                  <a:cubicBezTo>
                    <a:pt x="35549" y="13967"/>
                    <a:pt x="35514" y="15903"/>
                    <a:pt x="37692" y="17268"/>
                  </a:cubicBezTo>
                  <a:cubicBezTo>
                    <a:pt x="38003" y="17458"/>
                    <a:pt x="38227" y="17631"/>
                    <a:pt x="38158" y="18080"/>
                  </a:cubicBezTo>
                  <a:cubicBezTo>
                    <a:pt x="38106" y="18529"/>
                    <a:pt x="37951" y="18599"/>
                    <a:pt x="37553" y="18737"/>
                  </a:cubicBezTo>
                  <a:cubicBezTo>
                    <a:pt x="36568" y="19117"/>
                    <a:pt x="36309" y="19981"/>
                    <a:pt x="36378" y="20949"/>
                  </a:cubicBezTo>
                  <a:cubicBezTo>
                    <a:pt x="36427" y="21679"/>
                    <a:pt x="36279" y="22143"/>
                    <a:pt x="35819" y="22143"/>
                  </a:cubicBezTo>
                  <a:cubicBezTo>
                    <a:pt x="35625" y="22143"/>
                    <a:pt x="35377" y="22061"/>
                    <a:pt x="35065" y="21882"/>
                  </a:cubicBezTo>
                  <a:cubicBezTo>
                    <a:pt x="34913" y="21798"/>
                    <a:pt x="34745" y="21754"/>
                    <a:pt x="34578" y="21754"/>
                  </a:cubicBezTo>
                  <a:cubicBezTo>
                    <a:pt x="34403" y="21754"/>
                    <a:pt x="34230" y="21802"/>
                    <a:pt x="34080" y="21899"/>
                  </a:cubicBezTo>
                  <a:cubicBezTo>
                    <a:pt x="33134" y="22372"/>
                    <a:pt x="32094" y="22613"/>
                    <a:pt x="31041" y="22613"/>
                  </a:cubicBezTo>
                  <a:cubicBezTo>
                    <a:pt x="30747" y="22613"/>
                    <a:pt x="30451" y="22594"/>
                    <a:pt x="30157" y="22556"/>
                  </a:cubicBezTo>
                  <a:cubicBezTo>
                    <a:pt x="29915" y="22521"/>
                    <a:pt x="29759" y="22608"/>
                    <a:pt x="29829" y="22262"/>
                  </a:cubicBezTo>
                  <a:lnTo>
                    <a:pt x="29829" y="22262"/>
                  </a:lnTo>
                  <a:lnTo>
                    <a:pt x="29829" y="22279"/>
                  </a:lnTo>
                  <a:cubicBezTo>
                    <a:pt x="29898" y="21986"/>
                    <a:pt x="29984" y="21882"/>
                    <a:pt x="30364" y="21830"/>
                  </a:cubicBezTo>
                  <a:cubicBezTo>
                    <a:pt x="31505" y="21675"/>
                    <a:pt x="32836" y="21467"/>
                    <a:pt x="33354" y="20361"/>
                  </a:cubicBezTo>
                  <a:cubicBezTo>
                    <a:pt x="33821" y="19342"/>
                    <a:pt x="33872" y="18184"/>
                    <a:pt x="34927" y="17458"/>
                  </a:cubicBezTo>
                  <a:cubicBezTo>
                    <a:pt x="35238" y="17216"/>
                    <a:pt x="34978" y="16836"/>
                    <a:pt x="34667" y="16594"/>
                  </a:cubicBezTo>
                  <a:cubicBezTo>
                    <a:pt x="33216" y="15436"/>
                    <a:pt x="33907" y="14572"/>
                    <a:pt x="35099" y="13846"/>
                  </a:cubicBezTo>
                  <a:cubicBezTo>
                    <a:pt x="35860" y="13380"/>
                    <a:pt x="36724" y="13086"/>
                    <a:pt x="37018" y="12066"/>
                  </a:cubicBezTo>
                  <a:cubicBezTo>
                    <a:pt x="37156" y="11582"/>
                    <a:pt x="37709" y="11548"/>
                    <a:pt x="38158" y="11530"/>
                  </a:cubicBezTo>
                  <a:close/>
                  <a:moveTo>
                    <a:pt x="46802" y="32066"/>
                  </a:moveTo>
                  <a:cubicBezTo>
                    <a:pt x="47245" y="32066"/>
                    <a:pt x="47720" y="32469"/>
                    <a:pt x="47888" y="33080"/>
                  </a:cubicBezTo>
                  <a:cubicBezTo>
                    <a:pt x="48059" y="33754"/>
                    <a:pt x="48393" y="34225"/>
                    <a:pt x="48918" y="34225"/>
                  </a:cubicBezTo>
                  <a:cubicBezTo>
                    <a:pt x="49080" y="34225"/>
                    <a:pt x="49261" y="34181"/>
                    <a:pt x="49460" y="34083"/>
                  </a:cubicBezTo>
                  <a:cubicBezTo>
                    <a:pt x="50103" y="33764"/>
                    <a:pt x="50701" y="33627"/>
                    <a:pt x="51269" y="33627"/>
                  </a:cubicBezTo>
                  <a:cubicBezTo>
                    <a:pt x="52489" y="33627"/>
                    <a:pt x="53566" y="34260"/>
                    <a:pt x="54628" y="35085"/>
                  </a:cubicBezTo>
                  <a:cubicBezTo>
                    <a:pt x="54818" y="35223"/>
                    <a:pt x="55008" y="35396"/>
                    <a:pt x="55163" y="35586"/>
                  </a:cubicBezTo>
                  <a:cubicBezTo>
                    <a:pt x="55543" y="36053"/>
                    <a:pt x="56684" y="36070"/>
                    <a:pt x="56321" y="36917"/>
                  </a:cubicBezTo>
                  <a:lnTo>
                    <a:pt x="56321" y="36934"/>
                  </a:lnTo>
                  <a:cubicBezTo>
                    <a:pt x="56149" y="37350"/>
                    <a:pt x="55751" y="37415"/>
                    <a:pt x="55318" y="37415"/>
                  </a:cubicBezTo>
                  <a:cubicBezTo>
                    <a:pt x="55122" y="37415"/>
                    <a:pt x="54919" y="37401"/>
                    <a:pt x="54727" y="37401"/>
                  </a:cubicBezTo>
                  <a:cubicBezTo>
                    <a:pt x="54620" y="37401"/>
                    <a:pt x="54517" y="37405"/>
                    <a:pt x="54420" y="37418"/>
                  </a:cubicBezTo>
                  <a:cubicBezTo>
                    <a:pt x="54278" y="37432"/>
                    <a:pt x="54136" y="37440"/>
                    <a:pt x="53995" y="37440"/>
                  </a:cubicBezTo>
                  <a:cubicBezTo>
                    <a:pt x="53292" y="37440"/>
                    <a:pt x="52602" y="37262"/>
                    <a:pt x="51983" y="36917"/>
                  </a:cubicBezTo>
                  <a:cubicBezTo>
                    <a:pt x="51332" y="36539"/>
                    <a:pt x="50680" y="36418"/>
                    <a:pt x="50028" y="36418"/>
                  </a:cubicBezTo>
                  <a:cubicBezTo>
                    <a:pt x="48867" y="36418"/>
                    <a:pt x="47706" y="36802"/>
                    <a:pt x="46545" y="36802"/>
                  </a:cubicBezTo>
                  <a:cubicBezTo>
                    <a:pt x="46302" y="36802"/>
                    <a:pt x="46058" y="36785"/>
                    <a:pt x="45814" y="36744"/>
                  </a:cubicBezTo>
                  <a:cubicBezTo>
                    <a:pt x="44881" y="36588"/>
                    <a:pt x="44552" y="36105"/>
                    <a:pt x="44673" y="35241"/>
                  </a:cubicBezTo>
                  <a:cubicBezTo>
                    <a:pt x="44846" y="34083"/>
                    <a:pt x="45537" y="33115"/>
                    <a:pt x="46263" y="32320"/>
                  </a:cubicBezTo>
                  <a:cubicBezTo>
                    <a:pt x="46417" y="32145"/>
                    <a:pt x="46607" y="32066"/>
                    <a:pt x="46802" y="32066"/>
                  </a:cubicBezTo>
                  <a:close/>
                  <a:moveTo>
                    <a:pt x="64554" y="31370"/>
                  </a:moveTo>
                  <a:cubicBezTo>
                    <a:pt x="64860" y="31370"/>
                    <a:pt x="65185" y="31437"/>
                    <a:pt x="65532" y="31594"/>
                  </a:cubicBezTo>
                  <a:cubicBezTo>
                    <a:pt x="65878" y="31767"/>
                    <a:pt x="65930" y="32251"/>
                    <a:pt x="65636" y="32493"/>
                  </a:cubicBezTo>
                  <a:cubicBezTo>
                    <a:pt x="64063" y="34065"/>
                    <a:pt x="64184" y="35085"/>
                    <a:pt x="65895" y="36588"/>
                  </a:cubicBezTo>
                  <a:cubicBezTo>
                    <a:pt x="67243" y="37815"/>
                    <a:pt x="67762" y="39544"/>
                    <a:pt x="68211" y="41237"/>
                  </a:cubicBezTo>
                  <a:cubicBezTo>
                    <a:pt x="68364" y="41802"/>
                    <a:pt x="68057" y="41990"/>
                    <a:pt x="67435" y="41990"/>
                  </a:cubicBezTo>
                  <a:cubicBezTo>
                    <a:pt x="67353" y="41990"/>
                    <a:pt x="67266" y="41986"/>
                    <a:pt x="67174" y="41980"/>
                  </a:cubicBezTo>
                  <a:cubicBezTo>
                    <a:pt x="66517" y="41064"/>
                    <a:pt x="64271" y="41825"/>
                    <a:pt x="64547" y="39146"/>
                  </a:cubicBezTo>
                  <a:lnTo>
                    <a:pt x="64547" y="39146"/>
                  </a:lnTo>
                  <a:lnTo>
                    <a:pt x="64547" y="39181"/>
                  </a:lnTo>
                  <a:cubicBezTo>
                    <a:pt x="64685" y="37885"/>
                    <a:pt x="63113" y="36295"/>
                    <a:pt x="62076" y="35050"/>
                  </a:cubicBezTo>
                  <a:cubicBezTo>
                    <a:pt x="61281" y="34100"/>
                    <a:pt x="61385" y="33288"/>
                    <a:pt x="62076" y="32683"/>
                  </a:cubicBezTo>
                  <a:cubicBezTo>
                    <a:pt x="62786" y="32052"/>
                    <a:pt x="63577" y="31370"/>
                    <a:pt x="64554" y="31370"/>
                  </a:cubicBezTo>
                  <a:close/>
                  <a:moveTo>
                    <a:pt x="30705" y="33465"/>
                  </a:moveTo>
                  <a:cubicBezTo>
                    <a:pt x="30874" y="33465"/>
                    <a:pt x="31043" y="33637"/>
                    <a:pt x="31090" y="33720"/>
                  </a:cubicBezTo>
                  <a:cubicBezTo>
                    <a:pt x="31920" y="35120"/>
                    <a:pt x="33579" y="35258"/>
                    <a:pt x="34719" y="36226"/>
                  </a:cubicBezTo>
                  <a:cubicBezTo>
                    <a:pt x="36205" y="37487"/>
                    <a:pt x="36275" y="39354"/>
                    <a:pt x="37191" y="40822"/>
                  </a:cubicBezTo>
                  <a:cubicBezTo>
                    <a:pt x="37484" y="41289"/>
                    <a:pt x="37571" y="41980"/>
                    <a:pt x="37968" y="42274"/>
                  </a:cubicBezTo>
                  <a:cubicBezTo>
                    <a:pt x="38403" y="42594"/>
                    <a:pt x="39075" y="43217"/>
                    <a:pt x="39556" y="43217"/>
                  </a:cubicBezTo>
                  <a:cubicBezTo>
                    <a:pt x="39725" y="43217"/>
                    <a:pt x="39870" y="43141"/>
                    <a:pt x="39973" y="42948"/>
                  </a:cubicBezTo>
                  <a:cubicBezTo>
                    <a:pt x="40336" y="42274"/>
                    <a:pt x="41234" y="41289"/>
                    <a:pt x="40543" y="40183"/>
                  </a:cubicBezTo>
                  <a:cubicBezTo>
                    <a:pt x="40301" y="39803"/>
                    <a:pt x="39610" y="39215"/>
                    <a:pt x="40284" y="38904"/>
                  </a:cubicBezTo>
                  <a:cubicBezTo>
                    <a:pt x="40592" y="38765"/>
                    <a:pt x="41024" y="38302"/>
                    <a:pt x="41439" y="38302"/>
                  </a:cubicBezTo>
                  <a:cubicBezTo>
                    <a:pt x="41746" y="38302"/>
                    <a:pt x="42043" y="38557"/>
                    <a:pt x="42271" y="39388"/>
                  </a:cubicBezTo>
                  <a:cubicBezTo>
                    <a:pt x="42782" y="41200"/>
                    <a:pt x="43748" y="43327"/>
                    <a:pt x="46038" y="43327"/>
                  </a:cubicBezTo>
                  <a:cubicBezTo>
                    <a:pt x="46150" y="43327"/>
                    <a:pt x="46266" y="43321"/>
                    <a:pt x="46384" y="43311"/>
                  </a:cubicBezTo>
                  <a:cubicBezTo>
                    <a:pt x="46463" y="43304"/>
                    <a:pt x="46542" y="43300"/>
                    <a:pt x="46620" y="43300"/>
                  </a:cubicBezTo>
                  <a:cubicBezTo>
                    <a:pt x="47585" y="43300"/>
                    <a:pt x="48526" y="43802"/>
                    <a:pt x="49487" y="43802"/>
                  </a:cubicBezTo>
                  <a:cubicBezTo>
                    <a:pt x="49955" y="43802"/>
                    <a:pt x="50429" y="43683"/>
                    <a:pt x="50912" y="43328"/>
                  </a:cubicBezTo>
                  <a:cubicBezTo>
                    <a:pt x="51106" y="43191"/>
                    <a:pt x="51242" y="43135"/>
                    <a:pt x="51336" y="43135"/>
                  </a:cubicBezTo>
                  <a:cubicBezTo>
                    <a:pt x="51643" y="43135"/>
                    <a:pt x="51508" y="43736"/>
                    <a:pt x="51534" y="44054"/>
                  </a:cubicBezTo>
                  <a:cubicBezTo>
                    <a:pt x="51845" y="45488"/>
                    <a:pt x="50843" y="46629"/>
                    <a:pt x="50618" y="47942"/>
                  </a:cubicBezTo>
                  <a:cubicBezTo>
                    <a:pt x="50585" y="48144"/>
                    <a:pt x="50240" y="48444"/>
                    <a:pt x="50046" y="48444"/>
                  </a:cubicBezTo>
                  <a:cubicBezTo>
                    <a:pt x="50041" y="48444"/>
                    <a:pt x="50036" y="48444"/>
                    <a:pt x="50031" y="48444"/>
                  </a:cubicBezTo>
                  <a:cubicBezTo>
                    <a:pt x="49523" y="48389"/>
                    <a:pt x="49010" y="48372"/>
                    <a:pt x="48494" y="48372"/>
                  </a:cubicBezTo>
                  <a:cubicBezTo>
                    <a:pt x="47534" y="48372"/>
                    <a:pt x="46564" y="48433"/>
                    <a:pt x="45600" y="48433"/>
                  </a:cubicBezTo>
                  <a:cubicBezTo>
                    <a:pt x="43779" y="48433"/>
                    <a:pt x="41984" y="48215"/>
                    <a:pt x="40336" y="46957"/>
                  </a:cubicBezTo>
                  <a:cubicBezTo>
                    <a:pt x="40033" y="46726"/>
                    <a:pt x="39675" y="46623"/>
                    <a:pt x="39308" y="46623"/>
                  </a:cubicBezTo>
                  <a:cubicBezTo>
                    <a:pt x="38250" y="46623"/>
                    <a:pt x="37116" y="47478"/>
                    <a:pt x="37000" y="48582"/>
                  </a:cubicBezTo>
                  <a:cubicBezTo>
                    <a:pt x="36972" y="48947"/>
                    <a:pt x="36796" y="49426"/>
                    <a:pt x="36527" y="49426"/>
                  </a:cubicBezTo>
                  <a:cubicBezTo>
                    <a:pt x="36465" y="49426"/>
                    <a:pt x="36398" y="49400"/>
                    <a:pt x="36326" y="49342"/>
                  </a:cubicBezTo>
                  <a:cubicBezTo>
                    <a:pt x="35376" y="48582"/>
                    <a:pt x="34045" y="48772"/>
                    <a:pt x="33147" y="47752"/>
                  </a:cubicBezTo>
                  <a:cubicBezTo>
                    <a:pt x="32334" y="46819"/>
                    <a:pt x="30900" y="46785"/>
                    <a:pt x="29673" y="46525"/>
                  </a:cubicBezTo>
                  <a:cubicBezTo>
                    <a:pt x="28913" y="46370"/>
                    <a:pt x="27807" y="46422"/>
                    <a:pt x="28567" y="44953"/>
                  </a:cubicBezTo>
                  <a:cubicBezTo>
                    <a:pt x="28982" y="44158"/>
                    <a:pt x="29034" y="43000"/>
                    <a:pt x="28515" y="42257"/>
                  </a:cubicBezTo>
                  <a:cubicBezTo>
                    <a:pt x="28230" y="41853"/>
                    <a:pt x="27848" y="41722"/>
                    <a:pt x="27412" y="41722"/>
                  </a:cubicBezTo>
                  <a:cubicBezTo>
                    <a:pt x="27028" y="41722"/>
                    <a:pt x="26602" y="41823"/>
                    <a:pt x="26165" y="41928"/>
                  </a:cubicBezTo>
                  <a:cubicBezTo>
                    <a:pt x="25497" y="42091"/>
                    <a:pt x="24818" y="42128"/>
                    <a:pt x="24133" y="42128"/>
                  </a:cubicBezTo>
                  <a:cubicBezTo>
                    <a:pt x="23569" y="42128"/>
                    <a:pt x="23001" y="42103"/>
                    <a:pt x="22432" y="42103"/>
                  </a:cubicBezTo>
                  <a:cubicBezTo>
                    <a:pt x="21707" y="42103"/>
                    <a:pt x="20980" y="42143"/>
                    <a:pt x="20255" y="42326"/>
                  </a:cubicBezTo>
                  <a:cubicBezTo>
                    <a:pt x="19287" y="42585"/>
                    <a:pt x="18319" y="42862"/>
                    <a:pt x="17559" y="43380"/>
                  </a:cubicBezTo>
                  <a:cubicBezTo>
                    <a:pt x="17082" y="43705"/>
                    <a:pt x="16613" y="43798"/>
                    <a:pt x="16149" y="43798"/>
                  </a:cubicBezTo>
                  <a:cubicBezTo>
                    <a:pt x="15538" y="43798"/>
                    <a:pt x="14935" y="43638"/>
                    <a:pt x="14326" y="43638"/>
                  </a:cubicBezTo>
                  <a:cubicBezTo>
                    <a:pt x="14292" y="43638"/>
                    <a:pt x="14258" y="43638"/>
                    <a:pt x="14223" y="43639"/>
                  </a:cubicBezTo>
                  <a:cubicBezTo>
                    <a:pt x="14120" y="43622"/>
                    <a:pt x="14016" y="43570"/>
                    <a:pt x="13930" y="43466"/>
                  </a:cubicBezTo>
                  <a:cubicBezTo>
                    <a:pt x="14043" y="43169"/>
                    <a:pt x="14308" y="43115"/>
                    <a:pt x="14562" y="43115"/>
                  </a:cubicBezTo>
                  <a:cubicBezTo>
                    <a:pt x="14617" y="43115"/>
                    <a:pt x="14672" y="43118"/>
                    <a:pt x="14725" y="43121"/>
                  </a:cubicBezTo>
                  <a:cubicBezTo>
                    <a:pt x="14838" y="43129"/>
                    <a:pt x="14949" y="43134"/>
                    <a:pt x="15058" y="43134"/>
                  </a:cubicBezTo>
                  <a:cubicBezTo>
                    <a:pt x="16723" y="43134"/>
                    <a:pt x="17967" y="42165"/>
                    <a:pt x="18388" y="40771"/>
                  </a:cubicBezTo>
                  <a:cubicBezTo>
                    <a:pt x="18976" y="38921"/>
                    <a:pt x="20808" y="38282"/>
                    <a:pt x="21482" y="37090"/>
                  </a:cubicBezTo>
                  <a:cubicBezTo>
                    <a:pt x="22174" y="35865"/>
                    <a:pt x="22770" y="35535"/>
                    <a:pt x="23579" y="35535"/>
                  </a:cubicBezTo>
                  <a:cubicBezTo>
                    <a:pt x="23899" y="35535"/>
                    <a:pt x="24254" y="35587"/>
                    <a:pt x="24661" y="35655"/>
                  </a:cubicBezTo>
                  <a:cubicBezTo>
                    <a:pt x="24682" y="35658"/>
                    <a:pt x="24703" y="35660"/>
                    <a:pt x="24725" y="35660"/>
                  </a:cubicBezTo>
                  <a:cubicBezTo>
                    <a:pt x="25065" y="35660"/>
                    <a:pt x="25513" y="35293"/>
                    <a:pt x="25854" y="35033"/>
                  </a:cubicBezTo>
                  <a:cubicBezTo>
                    <a:pt x="26267" y="34730"/>
                    <a:pt x="26584" y="34570"/>
                    <a:pt x="26849" y="34570"/>
                  </a:cubicBezTo>
                  <a:cubicBezTo>
                    <a:pt x="27249" y="34570"/>
                    <a:pt x="27529" y="34935"/>
                    <a:pt x="27841" y="35724"/>
                  </a:cubicBezTo>
                  <a:cubicBezTo>
                    <a:pt x="28325" y="36969"/>
                    <a:pt x="29742" y="37574"/>
                    <a:pt x="30952" y="38161"/>
                  </a:cubicBezTo>
                  <a:cubicBezTo>
                    <a:pt x="31712" y="38524"/>
                    <a:pt x="32732" y="38852"/>
                    <a:pt x="32680" y="39716"/>
                  </a:cubicBezTo>
                  <a:cubicBezTo>
                    <a:pt x="32594" y="40753"/>
                    <a:pt x="31488" y="40546"/>
                    <a:pt x="30710" y="40615"/>
                  </a:cubicBezTo>
                  <a:cubicBezTo>
                    <a:pt x="30312" y="40650"/>
                    <a:pt x="29794" y="40598"/>
                    <a:pt x="29673" y="41134"/>
                  </a:cubicBezTo>
                  <a:cubicBezTo>
                    <a:pt x="29552" y="41669"/>
                    <a:pt x="30036" y="41825"/>
                    <a:pt x="30382" y="42032"/>
                  </a:cubicBezTo>
                  <a:cubicBezTo>
                    <a:pt x="30898" y="42336"/>
                    <a:pt x="31474" y="42934"/>
                    <a:pt x="32011" y="42934"/>
                  </a:cubicBezTo>
                  <a:cubicBezTo>
                    <a:pt x="32175" y="42934"/>
                    <a:pt x="32336" y="42878"/>
                    <a:pt x="32490" y="42741"/>
                  </a:cubicBezTo>
                  <a:cubicBezTo>
                    <a:pt x="33354" y="41963"/>
                    <a:pt x="33890" y="40788"/>
                    <a:pt x="34512" y="39751"/>
                  </a:cubicBezTo>
                  <a:cubicBezTo>
                    <a:pt x="34586" y="39617"/>
                    <a:pt x="34289" y="39329"/>
                    <a:pt x="34602" y="39329"/>
                  </a:cubicBezTo>
                  <a:cubicBezTo>
                    <a:pt x="34653" y="39329"/>
                    <a:pt x="34719" y="39337"/>
                    <a:pt x="34806" y="39354"/>
                  </a:cubicBezTo>
                  <a:cubicBezTo>
                    <a:pt x="34890" y="39373"/>
                    <a:pt x="34965" y="39381"/>
                    <a:pt x="35031" y="39381"/>
                  </a:cubicBezTo>
                  <a:cubicBezTo>
                    <a:pt x="35567" y="39381"/>
                    <a:pt x="35557" y="38814"/>
                    <a:pt x="35341" y="38507"/>
                  </a:cubicBezTo>
                  <a:cubicBezTo>
                    <a:pt x="34806" y="37781"/>
                    <a:pt x="34546" y="36658"/>
                    <a:pt x="33561" y="36468"/>
                  </a:cubicBezTo>
                  <a:cubicBezTo>
                    <a:pt x="32248" y="36208"/>
                    <a:pt x="31591" y="35206"/>
                    <a:pt x="30727" y="34411"/>
                  </a:cubicBezTo>
                  <a:cubicBezTo>
                    <a:pt x="30468" y="34169"/>
                    <a:pt x="30278" y="33910"/>
                    <a:pt x="30485" y="33599"/>
                  </a:cubicBezTo>
                  <a:cubicBezTo>
                    <a:pt x="30551" y="33501"/>
                    <a:pt x="30628" y="33465"/>
                    <a:pt x="30705" y="33465"/>
                  </a:cubicBezTo>
                  <a:close/>
                  <a:moveTo>
                    <a:pt x="65829" y="50622"/>
                  </a:moveTo>
                  <a:cubicBezTo>
                    <a:pt x="66138" y="50622"/>
                    <a:pt x="66376" y="50877"/>
                    <a:pt x="66569" y="51209"/>
                  </a:cubicBezTo>
                  <a:cubicBezTo>
                    <a:pt x="67601" y="52923"/>
                    <a:pt x="68767" y="54401"/>
                    <a:pt x="70703" y="54401"/>
                  </a:cubicBezTo>
                  <a:cubicBezTo>
                    <a:pt x="71167" y="54401"/>
                    <a:pt x="71676" y="54316"/>
                    <a:pt x="72237" y="54129"/>
                  </a:cubicBezTo>
                  <a:cubicBezTo>
                    <a:pt x="72263" y="54119"/>
                    <a:pt x="72291" y="54114"/>
                    <a:pt x="72320" y="54114"/>
                  </a:cubicBezTo>
                  <a:cubicBezTo>
                    <a:pt x="72487" y="54114"/>
                    <a:pt x="72701" y="54260"/>
                    <a:pt x="72877" y="54319"/>
                  </a:cubicBezTo>
                  <a:cubicBezTo>
                    <a:pt x="72687" y="54406"/>
                    <a:pt x="72514" y="54527"/>
                    <a:pt x="72358" y="54665"/>
                  </a:cubicBezTo>
                  <a:lnTo>
                    <a:pt x="72358" y="54682"/>
                  </a:lnTo>
                  <a:cubicBezTo>
                    <a:pt x="71675" y="55659"/>
                    <a:pt x="71022" y="56681"/>
                    <a:pt x="69648" y="56681"/>
                  </a:cubicBezTo>
                  <a:cubicBezTo>
                    <a:pt x="69564" y="56681"/>
                    <a:pt x="69476" y="56678"/>
                    <a:pt x="69386" y="56669"/>
                  </a:cubicBezTo>
                  <a:cubicBezTo>
                    <a:pt x="69196" y="56600"/>
                    <a:pt x="68850" y="56549"/>
                    <a:pt x="68850" y="56445"/>
                  </a:cubicBezTo>
                  <a:cubicBezTo>
                    <a:pt x="68660" y="54216"/>
                    <a:pt x="66258" y="53559"/>
                    <a:pt x="65532" y="51727"/>
                  </a:cubicBezTo>
                  <a:cubicBezTo>
                    <a:pt x="65394" y="51381"/>
                    <a:pt x="64945" y="50932"/>
                    <a:pt x="65584" y="50673"/>
                  </a:cubicBezTo>
                  <a:cubicBezTo>
                    <a:pt x="65670" y="50638"/>
                    <a:pt x="65752" y="50622"/>
                    <a:pt x="65829" y="50622"/>
                  </a:cubicBezTo>
                  <a:close/>
                  <a:moveTo>
                    <a:pt x="50497" y="52695"/>
                  </a:moveTo>
                  <a:lnTo>
                    <a:pt x="50497" y="52695"/>
                  </a:lnTo>
                  <a:cubicBezTo>
                    <a:pt x="51016" y="52885"/>
                    <a:pt x="51863" y="52937"/>
                    <a:pt x="52001" y="53265"/>
                  </a:cubicBezTo>
                  <a:cubicBezTo>
                    <a:pt x="53055" y="55840"/>
                    <a:pt x="55734" y="57464"/>
                    <a:pt x="56114" y="60420"/>
                  </a:cubicBezTo>
                  <a:cubicBezTo>
                    <a:pt x="56252" y="61439"/>
                    <a:pt x="57323" y="61802"/>
                    <a:pt x="57859" y="62580"/>
                  </a:cubicBezTo>
                  <a:cubicBezTo>
                    <a:pt x="59294" y="64654"/>
                    <a:pt x="60106" y="66952"/>
                    <a:pt x="60763" y="69337"/>
                  </a:cubicBezTo>
                  <a:cubicBezTo>
                    <a:pt x="58533" y="67643"/>
                    <a:pt x="56615" y="65656"/>
                    <a:pt x="55336" y="63133"/>
                  </a:cubicBezTo>
                  <a:cubicBezTo>
                    <a:pt x="55198" y="62874"/>
                    <a:pt x="55008" y="62614"/>
                    <a:pt x="55008" y="62355"/>
                  </a:cubicBezTo>
                  <a:cubicBezTo>
                    <a:pt x="54990" y="58916"/>
                    <a:pt x="52139" y="56739"/>
                    <a:pt x="51189" y="53697"/>
                  </a:cubicBezTo>
                  <a:cubicBezTo>
                    <a:pt x="51085" y="53334"/>
                    <a:pt x="50739" y="53040"/>
                    <a:pt x="50497" y="52695"/>
                  </a:cubicBezTo>
                  <a:close/>
                  <a:moveTo>
                    <a:pt x="87976" y="1"/>
                  </a:moveTo>
                  <a:cubicBezTo>
                    <a:pt x="87018" y="1"/>
                    <a:pt x="85745" y="1010"/>
                    <a:pt x="84455" y="1127"/>
                  </a:cubicBezTo>
                  <a:cubicBezTo>
                    <a:pt x="83776" y="1176"/>
                    <a:pt x="83111" y="1512"/>
                    <a:pt x="82448" y="1512"/>
                  </a:cubicBezTo>
                  <a:cubicBezTo>
                    <a:pt x="82403" y="1512"/>
                    <a:pt x="82358" y="1511"/>
                    <a:pt x="82313" y="1507"/>
                  </a:cubicBezTo>
                  <a:cubicBezTo>
                    <a:pt x="82281" y="1506"/>
                    <a:pt x="82250" y="1506"/>
                    <a:pt x="82218" y="1506"/>
                  </a:cubicBezTo>
                  <a:cubicBezTo>
                    <a:pt x="80376" y="1506"/>
                    <a:pt x="79245" y="3375"/>
                    <a:pt x="77443" y="3375"/>
                  </a:cubicBezTo>
                  <a:cubicBezTo>
                    <a:pt x="77340" y="3375"/>
                    <a:pt x="77235" y="3369"/>
                    <a:pt x="77128" y="3356"/>
                  </a:cubicBezTo>
                  <a:cubicBezTo>
                    <a:pt x="77026" y="3344"/>
                    <a:pt x="76928" y="3335"/>
                    <a:pt x="76837" y="3335"/>
                  </a:cubicBezTo>
                  <a:cubicBezTo>
                    <a:pt x="76434" y="3335"/>
                    <a:pt x="76136" y="3491"/>
                    <a:pt x="75953" y="4082"/>
                  </a:cubicBezTo>
                  <a:cubicBezTo>
                    <a:pt x="75843" y="4459"/>
                    <a:pt x="75132" y="4980"/>
                    <a:pt x="74758" y="4980"/>
                  </a:cubicBezTo>
                  <a:cubicBezTo>
                    <a:pt x="74720" y="4980"/>
                    <a:pt x="74687" y="4974"/>
                    <a:pt x="74657" y="4964"/>
                  </a:cubicBezTo>
                  <a:cubicBezTo>
                    <a:pt x="73910" y="4715"/>
                    <a:pt x="73366" y="4590"/>
                    <a:pt x="73013" y="4590"/>
                  </a:cubicBezTo>
                  <a:cubicBezTo>
                    <a:pt x="72190" y="4590"/>
                    <a:pt x="72409" y="5268"/>
                    <a:pt x="73534" y="6623"/>
                  </a:cubicBezTo>
                  <a:cubicBezTo>
                    <a:pt x="73585" y="6692"/>
                    <a:pt x="73499" y="6882"/>
                    <a:pt x="73482" y="7003"/>
                  </a:cubicBezTo>
                  <a:cubicBezTo>
                    <a:pt x="73413" y="6968"/>
                    <a:pt x="73292" y="6951"/>
                    <a:pt x="73240" y="6882"/>
                  </a:cubicBezTo>
                  <a:cubicBezTo>
                    <a:pt x="72877" y="6381"/>
                    <a:pt x="72324" y="5914"/>
                    <a:pt x="72220" y="5344"/>
                  </a:cubicBezTo>
                  <a:cubicBezTo>
                    <a:pt x="72065" y="4531"/>
                    <a:pt x="71961" y="3840"/>
                    <a:pt x="71010" y="3650"/>
                  </a:cubicBezTo>
                  <a:cubicBezTo>
                    <a:pt x="70839" y="3615"/>
                    <a:pt x="70680" y="3599"/>
                    <a:pt x="70533" y="3599"/>
                  </a:cubicBezTo>
                  <a:cubicBezTo>
                    <a:pt x="69359" y="3599"/>
                    <a:pt x="68898" y="4626"/>
                    <a:pt x="68315" y="5517"/>
                  </a:cubicBezTo>
                  <a:cubicBezTo>
                    <a:pt x="67865" y="6208"/>
                    <a:pt x="68349" y="6536"/>
                    <a:pt x="68729" y="6934"/>
                  </a:cubicBezTo>
                  <a:cubicBezTo>
                    <a:pt x="68798" y="7003"/>
                    <a:pt x="68850" y="7089"/>
                    <a:pt x="68902" y="7176"/>
                  </a:cubicBezTo>
                  <a:cubicBezTo>
                    <a:pt x="68817" y="7188"/>
                    <a:pt x="68731" y="7200"/>
                    <a:pt x="68645" y="7200"/>
                  </a:cubicBezTo>
                  <a:cubicBezTo>
                    <a:pt x="68610" y="7200"/>
                    <a:pt x="68575" y="7198"/>
                    <a:pt x="68539" y="7193"/>
                  </a:cubicBezTo>
                  <a:cubicBezTo>
                    <a:pt x="67376" y="7024"/>
                    <a:pt x="66212" y="6691"/>
                    <a:pt x="65033" y="6691"/>
                  </a:cubicBezTo>
                  <a:cubicBezTo>
                    <a:pt x="65003" y="6691"/>
                    <a:pt x="64974" y="6691"/>
                    <a:pt x="64945" y="6692"/>
                  </a:cubicBezTo>
                  <a:cubicBezTo>
                    <a:pt x="64584" y="6692"/>
                    <a:pt x="63909" y="6196"/>
                    <a:pt x="63437" y="6196"/>
                  </a:cubicBezTo>
                  <a:cubicBezTo>
                    <a:pt x="63072" y="6196"/>
                    <a:pt x="62827" y="6492"/>
                    <a:pt x="62940" y="7538"/>
                  </a:cubicBezTo>
                  <a:cubicBezTo>
                    <a:pt x="62940" y="7608"/>
                    <a:pt x="62525" y="7711"/>
                    <a:pt x="62283" y="7798"/>
                  </a:cubicBezTo>
                  <a:cubicBezTo>
                    <a:pt x="61879" y="7955"/>
                    <a:pt x="61464" y="8005"/>
                    <a:pt x="61043" y="8005"/>
                  </a:cubicBezTo>
                  <a:cubicBezTo>
                    <a:pt x="60325" y="8005"/>
                    <a:pt x="59591" y="7860"/>
                    <a:pt x="58870" y="7860"/>
                  </a:cubicBezTo>
                  <a:cubicBezTo>
                    <a:pt x="58295" y="7860"/>
                    <a:pt x="57729" y="7952"/>
                    <a:pt x="57185" y="8282"/>
                  </a:cubicBezTo>
                  <a:cubicBezTo>
                    <a:pt x="56736" y="8610"/>
                    <a:pt x="56304" y="8938"/>
                    <a:pt x="55837" y="9267"/>
                  </a:cubicBezTo>
                  <a:cubicBezTo>
                    <a:pt x="55671" y="9381"/>
                    <a:pt x="55417" y="9527"/>
                    <a:pt x="55226" y="9527"/>
                  </a:cubicBezTo>
                  <a:cubicBezTo>
                    <a:pt x="55100" y="9527"/>
                    <a:pt x="55001" y="9463"/>
                    <a:pt x="54973" y="9284"/>
                  </a:cubicBezTo>
                  <a:cubicBezTo>
                    <a:pt x="54819" y="8258"/>
                    <a:pt x="54209" y="8003"/>
                    <a:pt x="53545" y="8003"/>
                  </a:cubicBezTo>
                  <a:cubicBezTo>
                    <a:pt x="53313" y="8003"/>
                    <a:pt x="53075" y="8034"/>
                    <a:pt x="52848" y="8074"/>
                  </a:cubicBezTo>
                  <a:cubicBezTo>
                    <a:pt x="51897" y="8264"/>
                    <a:pt x="52416" y="9232"/>
                    <a:pt x="52295" y="9854"/>
                  </a:cubicBezTo>
                  <a:cubicBezTo>
                    <a:pt x="52156" y="10615"/>
                    <a:pt x="51344" y="10096"/>
                    <a:pt x="50998" y="10545"/>
                  </a:cubicBezTo>
                  <a:cubicBezTo>
                    <a:pt x="50949" y="10609"/>
                    <a:pt x="50910" y="10635"/>
                    <a:pt x="50880" y="10635"/>
                  </a:cubicBezTo>
                  <a:cubicBezTo>
                    <a:pt x="50805" y="10635"/>
                    <a:pt x="50789" y="10469"/>
                    <a:pt x="50826" y="10321"/>
                  </a:cubicBezTo>
                  <a:cubicBezTo>
                    <a:pt x="51033" y="8990"/>
                    <a:pt x="50221" y="8541"/>
                    <a:pt x="49115" y="8161"/>
                  </a:cubicBezTo>
                  <a:cubicBezTo>
                    <a:pt x="46903" y="7400"/>
                    <a:pt x="44535" y="7176"/>
                    <a:pt x="42392" y="6070"/>
                  </a:cubicBezTo>
                  <a:cubicBezTo>
                    <a:pt x="41667" y="5697"/>
                    <a:pt x="40852" y="5536"/>
                    <a:pt x="40032" y="5536"/>
                  </a:cubicBezTo>
                  <a:cubicBezTo>
                    <a:pt x="39367" y="5536"/>
                    <a:pt x="38699" y="5642"/>
                    <a:pt x="38072" y="5828"/>
                  </a:cubicBezTo>
                  <a:cubicBezTo>
                    <a:pt x="36033" y="6432"/>
                    <a:pt x="33838" y="6502"/>
                    <a:pt x="31989" y="7642"/>
                  </a:cubicBezTo>
                  <a:cubicBezTo>
                    <a:pt x="31263" y="8074"/>
                    <a:pt x="29206" y="7296"/>
                    <a:pt x="30226" y="9457"/>
                  </a:cubicBezTo>
                  <a:cubicBezTo>
                    <a:pt x="30278" y="9578"/>
                    <a:pt x="29984" y="9854"/>
                    <a:pt x="29863" y="10079"/>
                  </a:cubicBezTo>
                  <a:cubicBezTo>
                    <a:pt x="28653" y="12412"/>
                    <a:pt x="26234" y="13224"/>
                    <a:pt x="24229" y="14555"/>
                  </a:cubicBezTo>
                  <a:cubicBezTo>
                    <a:pt x="22536" y="15661"/>
                    <a:pt x="23486" y="17112"/>
                    <a:pt x="24022" y="18236"/>
                  </a:cubicBezTo>
                  <a:cubicBezTo>
                    <a:pt x="24328" y="18880"/>
                    <a:pt x="24972" y="19241"/>
                    <a:pt x="25627" y="19241"/>
                  </a:cubicBezTo>
                  <a:cubicBezTo>
                    <a:pt x="26008" y="19241"/>
                    <a:pt x="26393" y="19119"/>
                    <a:pt x="26718" y="18858"/>
                  </a:cubicBezTo>
                  <a:cubicBezTo>
                    <a:pt x="27228" y="18470"/>
                    <a:pt x="27609" y="18306"/>
                    <a:pt x="27903" y="18306"/>
                  </a:cubicBezTo>
                  <a:cubicBezTo>
                    <a:pt x="28524" y="18306"/>
                    <a:pt x="28748" y="19042"/>
                    <a:pt x="28947" y="19946"/>
                  </a:cubicBezTo>
                  <a:cubicBezTo>
                    <a:pt x="28982" y="20223"/>
                    <a:pt x="28999" y="20499"/>
                    <a:pt x="28982" y="20776"/>
                  </a:cubicBezTo>
                  <a:cubicBezTo>
                    <a:pt x="28774" y="20551"/>
                    <a:pt x="28446" y="20396"/>
                    <a:pt x="28342" y="20119"/>
                  </a:cubicBezTo>
                  <a:cubicBezTo>
                    <a:pt x="28124" y="19474"/>
                    <a:pt x="27849" y="19234"/>
                    <a:pt x="27528" y="19234"/>
                  </a:cubicBezTo>
                  <a:cubicBezTo>
                    <a:pt x="27212" y="19234"/>
                    <a:pt x="26853" y="19465"/>
                    <a:pt x="26459" y="19774"/>
                  </a:cubicBezTo>
                  <a:cubicBezTo>
                    <a:pt x="25646" y="20379"/>
                    <a:pt x="25958" y="21260"/>
                    <a:pt x="26130" y="21899"/>
                  </a:cubicBezTo>
                  <a:cubicBezTo>
                    <a:pt x="26459" y="23092"/>
                    <a:pt x="25802" y="23420"/>
                    <a:pt x="24938" y="23627"/>
                  </a:cubicBezTo>
                  <a:cubicBezTo>
                    <a:pt x="23901" y="23852"/>
                    <a:pt x="23072" y="24267"/>
                    <a:pt x="22553" y="25269"/>
                  </a:cubicBezTo>
                  <a:cubicBezTo>
                    <a:pt x="22273" y="25790"/>
                    <a:pt x="21682" y="26043"/>
                    <a:pt x="21157" y="26043"/>
                  </a:cubicBezTo>
                  <a:cubicBezTo>
                    <a:pt x="21003" y="26043"/>
                    <a:pt x="20855" y="26021"/>
                    <a:pt x="20721" y="25978"/>
                  </a:cubicBezTo>
                  <a:cubicBezTo>
                    <a:pt x="20116" y="25788"/>
                    <a:pt x="20963" y="25390"/>
                    <a:pt x="20946" y="24993"/>
                  </a:cubicBezTo>
                  <a:cubicBezTo>
                    <a:pt x="20929" y="24543"/>
                    <a:pt x="20738" y="24129"/>
                    <a:pt x="20410" y="23835"/>
                  </a:cubicBezTo>
                  <a:cubicBezTo>
                    <a:pt x="19477" y="22798"/>
                    <a:pt x="18354" y="21709"/>
                    <a:pt x="18215" y="20327"/>
                  </a:cubicBezTo>
                  <a:cubicBezTo>
                    <a:pt x="18098" y="19205"/>
                    <a:pt x="17332" y="17921"/>
                    <a:pt x="16200" y="17921"/>
                  </a:cubicBezTo>
                  <a:cubicBezTo>
                    <a:pt x="16163" y="17921"/>
                    <a:pt x="16127" y="17922"/>
                    <a:pt x="16090" y="17925"/>
                  </a:cubicBezTo>
                  <a:cubicBezTo>
                    <a:pt x="15105" y="17976"/>
                    <a:pt x="14068" y="18391"/>
                    <a:pt x="13930" y="19221"/>
                  </a:cubicBezTo>
                  <a:cubicBezTo>
                    <a:pt x="13670" y="20430"/>
                    <a:pt x="14137" y="21709"/>
                    <a:pt x="15122" y="22470"/>
                  </a:cubicBezTo>
                  <a:cubicBezTo>
                    <a:pt x="15952" y="23109"/>
                    <a:pt x="15952" y="23161"/>
                    <a:pt x="15589" y="23489"/>
                  </a:cubicBezTo>
                  <a:cubicBezTo>
                    <a:pt x="14448" y="24526"/>
                    <a:pt x="14915" y="26116"/>
                    <a:pt x="14292" y="27377"/>
                  </a:cubicBezTo>
                  <a:cubicBezTo>
                    <a:pt x="14143" y="27687"/>
                    <a:pt x="14420" y="27822"/>
                    <a:pt x="14760" y="27822"/>
                  </a:cubicBezTo>
                  <a:cubicBezTo>
                    <a:pt x="14932" y="27822"/>
                    <a:pt x="15121" y="27787"/>
                    <a:pt x="15278" y="27723"/>
                  </a:cubicBezTo>
                  <a:cubicBezTo>
                    <a:pt x="16510" y="27249"/>
                    <a:pt x="17772" y="26919"/>
                    <a:pt x="19089" y="26919"/>
                  </a:cubicBezTo>
                  <a:cubicBezTo>
                    <a:pt x="19212" y="26919"/>
                    <a:pt x="19336" y="26922"/>
                    <a:pt x="19460" y="26928"/>
                  </a:cubicBezTo>
                  <a:lnTo>
                    <a:pt x="19874" y="26928"/>
                  </a:lnTo>
                  <a:cubicBezTo>
                    <a:pt x="19840" y="26997"/>
                    <a:pt x="19823" y="27136"/>
                    <a:pt x="19753" y="27153"/>
                  </a:cubicBezTo>
                  <a:cubicBezTo>
                    <a:pt x="18630" y="27585"/>
                    <a:pt x="17507" y="28138"/>
                    <a:pt x="16349" y="28414"/>
                  </a:cubicBezTo>
                  <a:cubicBezTo>
                    <a:pt x="15692" y="28570"/>
                    <a:pt x="14915" y="28432"/>
                    <a:pt x="14707" y="29209"/>
                  </a:cubicBezTo>
                  <a:cubicBezTo>
                    <a:pt x="14500" y="30004"/>
                    <a:pt x="15260" y="30194"/>
                    <a:pt x="15813" y="30505"/>
                  </a:cubicBezTo>
                  <a:cubicBezTo>
                    <a:pt x="17161" y="31318"/>
                    <a:pt x="17369" y="32493"/>
                    <a:pt x="16867" y="33910"/>
                  </a:cubicBezTo>
                  <a:cubicBezTo>
                    <a:pt x="16664" y="34503"/>
                    <a:pt x="16349" y="34660"/>
                    <a:pt x="15995" y="34660"/>
                  </a:cubicBezTo>
                  <a:cubicBezTo>
                    <a:pt x="15626" y="34660"/>
                    <a:pt x="15216" y="34489"/>
                    <a:pt x="14846" y="34463"/>
                  </a:cubicBezTo>
                  <a:cubicBezTo>
                    <a:pt x="13916" y="34396"/>
                    <a:pt x="12987" y="34203"/>
                    <a:pt x="12042" y="34203"/>
                  </a:cubicBezTo>
                  <a:cubicBezTo>
                    <a:pt x="12003" y="34203"/>
                    <a:pt x="11964" y="34203"/>
                    <a:pt x="11925" y="34204"/>
                  </a:cubicBezTo>
                  <a:cubicBezTo>
                    <a:pt x="10957" y="34221"/>
                    <a:pt x="9834" y="34446"/>
                    <a:pt x="9989" y="35759"/>
                  </a:cubicBezTo>
                  <a:cubicBezTo>
                    <a:pt x="10128" y="37072"/>
                    <a:pt x="9834" y="38196"/>
                    <a:pt x="9592" y="39440"/>
                  </a:cubicBezTo>
                  <a:cubicBezTo>
                    <a:pt x="9385" y="40425"/>
                    <a:pt x="8693" y="42136"/>
                    <a:pt x="10542" y="42464"/>
                  </a:cubicBezTo>
                  <a:cubicBezTo>
                    <a:pt x="12305" y="42758"/>
                    <a:pt x="12668" y="43173"/>
                    <a:pt x="11735" y="44693"/>
                  </a:cubicBezTo>
                  <a:cubicBezTo>
                    <a:pt x="11389" y="45298"/>
                    <a:pt x="10888" y="45817"/>
                    <a:pt x="10300" y="46180"/>
                  </a:cubicBezTo>
                  <a:cubicBezTo>
                    <a:pt x="9108" y="46871"/>
                    <a:pt x="8175" y="47752"/>
                    <a:pt x="8313" y="49342"/>
                  </a:cubicBezTo>
                  <a:cubicBezTo>
                    <a:pt x="8365" y="49964"/>
                    <a:pt x="8140" y="50707"/>
                    <a:pt x="7535" y="50967"/>
                  </a:cubicBezTo>
                  <a:cubicBezTo>
                    <a:pt x="5168" y="52021"/>
                    <a:pt x="3768" y="53991"/>
                    <a:pt x="2662" y="56168"/>
                  </a:cubicBezTo>
                  <a:cubicBezTo>
                    <a:pt x="1781" y="57931"/>
                    <a:pt x="122" y="59469"/>
                    <a:pt x="1279" y="61888"/>
                  </a:cubicBezTo>
                  <a:cubicBezTo>
                    <a:pt x="1936" y="63236"/>
                    <a:pt x="1573" y="64792"/>
                    <a:pt x="830" y="66209"/>
                  </a:cubicBezTo>
                  <a:cubicBezTo>
                    <a:pt x="1" y="67781"/>
                    <a:pt x="744" y="70477"/>
                    <a:pt x="2126" y="71687"/>
                  </a:cubicBezTo>
                  <a:cubicBezTo>
                    <a:pt x="2420" y="71946"/>
                    <a:pt x="2662" y="72240"/>
                    <a:pt x="2818" y="72586"/>
                  </a:cubicBezTo>
                  <a:cubicBezTo>
                    <a:pt x="4027" y="75040"/>
                    <a:pt x="5462" y="77303"/>
                    <a:pt x="7881" y="78755"/>
                  </a:cubicBezTo>
                  <a:cubicBezTo>
                    <a:pt x="8455" y="79100"/>
                    <a:pt x="9053" y="79742"/>
                    <a:pt x="9645" y="79742"/>
                  </a:cubicBezTo>
                  <a:cubicBezTo>
                    <a:pt x="9766" y="79742"/>
                    <a:pt x="9887" y="79715"/>
                    <a:pt x="10007" y="79654"/>
                  </a:cubicBezTo>
                  <a:cubicBezTo>
                    <a:pt x="12824" y="78254"/>
                    <a:pt x="16142" y="79844"/>
                    <a:pt x="18889" y="77874"/>
                  </a:cubicBezTo>
                  <a:cubicBezTo>
                    <a:pt x="19326" y="77562"/>
                    <a:pt x="19938" y="77352"/>
                    <a:pt x="20558" y="77352"/>
                  </a:cubicBezTo>
                  <a:cubicBezTo>
                    <a:pt x="21313" y="77352"/>
                    <a:pt x="22079" y="77663"/>
                    <a:pt x="22553" y="78479"/>
                  </a:cubicBezTo>
                  <a:cubicBezTo>
                    <a:pt x="23034" y="79313"/>
                    <a:pt x="23538" y="79650"/>
                    <a:pt x="24283" y="79650"/>
                  </a:cubicBezTo>
                  <a:cubicBezTo>
                    <a:pt x="24448" y="79650"/>
                    <a:pt x="24626" y="79633"/>
                    <a:pt x="24817" y="79602"/>
                  </a:cubicBezTo>
                  <a:cubicBezTo>
                    <a:pt x="24994" y="79574"/>
                    <a:pt x="25161" y="79561"/>
                    <a:pt x="25317" y="79561"/>
                  </a:cubicBezTo>
                  <a:cubicBezTo>
                    <a:pt x="26715" y="79561"/>
                    <a:pt x="27271" y="80640"/>
                    <a:pt x="26960" y="82194"/>
                  </a:cubicBezTo>
                  <a:cubicBezTo>
                    <a:pt x="26683" y="83611"/>
                    <a:pt x="25750" y="85218"/>
                    <a:pt x="26545" y="86480"/>
                  </a:cubicBezTo>
                  <a:cubicBezTo>
                    <a:pt x="27461" y="87966"/>
                    <a:pt x="28515" y="89400"/>
                    <a:pt x="29206" y="90973"/>
                  </a:cubicBezTo>
                  <a:cubicBezTo>
                    <a:pt x="30416" y="93721"/>
                    <a:pt x="31298" y="96641"/>
                    <a:pt x="29777" y="99631"/>
                  </a:cubicBezTo>
                  <a:cubicBezTo>
                    <a:pt x="28809" y="101515"/>
                    <a:pt x="28619" y="103502"/>
                    <a:pt x="29535" y="105369"/>
                  </a:cubicBezTo>
                  <a:cubicBezTo>
                    <a:pt x="30503" y="107321"/>
                    <a:pt x="31228" y="109274"/>
                    <a:pt x="31488" y="111469"/>
                  </a:cubicBezTo>
                  <a:cubicBezTo>
                    <a:pt x="31712" y="113456"/>
                    <a:pt x="31695" y="115599"/>
                    <a:pt x="33371" y="117172"/>
                  </a:cubicBezTo>
                  <a:cubicBezTo>
                    <a:pt x="34322" y="118088"/>
                    <a:pt x="34581" y="119436"/>
                    <a:pt x="35013" y="120645"/>
                  </a:cubicBezTo>
                  <a:cubicBezTo>
                    <a:pt x="35393" y="121717"/>
                    <a:pt x="34546" y="123065"/>
                    <a:pt x="35843" y="123998"/>
                  </a:cubicBezTo>
                  <a:cubicBezTo>
                    <a:pt x="36206" y="124270"/>
                    <a:pt x="36549" y="124368"/>
                    <a:pt x="36881" y="124368"/>
                  </a:cubicBezTo>
                  <a:cubicBezTo>
                    <a:pt x="37735" y="124368"/>
                    <a:pt x="38515" y="123721"/>
                    <a:pt x="39372" y="123721"/>
                  </a:cubicBezTo>
                  <a:cubicBezTo>
                    <a:pt x="39388" y="123721"/>
                    <a:pt x="39404" y="123721"/>
                    <a:pt x="39420" y="123721"/>
                  </a:cubicBezTo>
                  <a:cubicBezTo>
                    <a:pt x="39526" y="123724"/>
                    <a:pt x="39630" y="123725"/>
                    <a:pt x="39734" y="123725"/>
                  </a:cubicBezTo>
                  <a:cubicBezTo>
                    <a:pt x="44937" y="123725"/>
                    <a:pt x="47636" y="120353"/>
                    <a:pt x="49754" y="116100"/>
                  </a:cubicBezTo>
                  <a:cubicBezTo>
                    <a:pt x="50186" y="115236"/>
                    <a:pt x="49720" y="113957"/>
                    <a:pt x="50826" y="113508"/>
                  </a:cubicBezTo>
                  <a:cubicBezTo>
                    <a:pt x="52761" y="112713"/>
                    <a:pt x="53193" y="111175"/>
                    <a:pt x="52692" y="109499"/>
                  </a:cubicBezTo>
                  <a:cubicBezTo>
                    <a:pt x="51949" y="107028"/>
                    <a:pt x="53297" y="106112"/>
                    <a:pt x="55181" y="105282"/>
                  </a:cubicBezTo>
                  <a:cubicBezTo>
                    <a:pt x="57773" y="104107"/>
                    <a:pt x="59449" y="98370"/>
                    <a:pt x="57963" y="96071"/>
                  </a:cubicBezTo>
                  <a:cubicBezTo>
                    <a:pt x="56770" y="94239"/>
                    <a:pt x="57099" y="92217"/>
                    <a:pt x="57444" y="90316"/>
                  </a:cubicBezTo>
                  <a:cubicBezTo>
                    <a:pt x="57911" y="87621"/>
                    <a:pt x="59933" y="85823"/>
                    <a:pt x="61851" y="84164"/>
                  </a:cubicBezTo>
                  <a:cubicBezTo>
                    <a:pt x="65601" y="80915"/>
                    <a:pt x="68055" y="76992"/>
                    <a:pt x="69109" y="72171"/>
                  </a:cubicBezTo>
                  <a:cubicBezTo>
                    <a:pt x="69271" y="71459"/>
                    <a:pt x="69266" y="70656"/>
                    <a:pt x="68371" y="70656"/>
                  </a:cubicBezTo>
                  <a:cubicBezTo>
                    <a:pt x="68311" y="70656"/>
                    <a:pt x="68246" y="70660"/>
                    <a:pt x="68176" y="70667"/>
                  </a:cubicBezTo>
                  <a:cubicBezTo>
                    <a:pt x="67157" y="70788"/>
                    <a:pt x="66154" y="71151"/>
                    <a:pt x="65152" y="71462"/>
                  </a:cubicBezTo>
                  <a:cubicBezTo>
                    <a:pt x="63960" y="71826"/>
                    <a:pt x="63201" y="72060"/>
                    <a:pt x="62664" y="72060"/>
                  </a:cubicBezTo>
                  <a:cubicBezTo>
                    <a:pt x="61727" y="72060"/>
                    <a:pt x="61469" y="71346"/>
                    <a:pt x="60772" y="69363"/>
                  </a:cubicBezTo>
                  <a:lnTo>
                    <a:pt x="60772" y="69363"/>
                  </a:lnTo>
                  <a:cubicBezTo>
                    <a:pt x="61180" y="69747"/>
                    <a:pt x="61467" y="70422"/>
                    <a:pt x="62074" y="70422"/>
                  </a:cubicBezTo>
                  <a:cubicBezTo>
                    <a:pt x="62180" y="70422"/>
                    <a:pt x="62295" y="70402"/>
                    <a:pt x="62422" y="70356"/>
                  </a:cubicBezTo>
                  <a:cubicBezTo>
                    <a:pt x="63925" y="69769"/>
                    <a:pt x="65359" y="68957"/>
                    <a:pt x="66897" y="68455"/>
                  </a:cubicBezTo>
                  <a:cubicBezTo>
                    <a:pt x="68660" y="67868"/>
                    <a:pt x="69732" y="66209"/>
                    <a:pt x="71391" y="65639"/>
                  </a:cubicBezTo>
                  <a:cubicBezTo>
                    <a:pt x="73706" y="64844"/>
                    <a:pt x="76713" y="61716"/>
                    <a:pt x="76852" y="59383"/>
                  </a:cubicBezTo>
                  <a:cubicBezTo>
                    <a:pt x="76834" y="59072"/>
                    <a:pt x="76713" y="58778"/>
                    <a:pt x="76506" y="58553"/>
                  </a:cubicBezTo>
                  <a:cubicBezTo>
                    <a:pt x="75918" y="57810"/>
                    <a:pt x="75279" y="57153"/>
                    <a:pt x="74294" y="56894"/>
                  </a:cubicBezTo>
                  <a:cubicBezTo>
                    <a:pt x="73724" y="56739"/>
                    <a:pt x="73378" y="56151"/>
                    <a:pt x="73516" y="55581"/>
                  </a:cubicBezTo>
                  <a:cubicBezTo>
                    <a:pt x="73547" y="55481"/>
                    <a:pt x="73596" y="55443"/>
                    <a:pt x="73658" y="55443"/>
                  </a:cubicBezTo>
                  <a:cubicBezTo>
                    <a:pt x="73842" y="55443"/>
                    <a:pt x="74139" y="55775"/>
                    <a:pt x="74398" y="55788"/>
                  </a:cubicBezTo>
                  <a:cubicBezTo>
                    <a:pt x="75366" y="55855"/>
                    <a:pt x="76333" y="56083"/>
                    <a:pt x="77301" y="56083"/>
                  </a:cubicBezTo>
                  <a:cubicBezTo>
                    <a:pt x="77336" y="56083"/>
                    <a:pt x="77370" y="56083"/>
                    <a:pt x="77405" y="56082"/>
                  </a:cubicBezTo>
                  <a:cubicBezTo>
                    <a:pt x="77727" y="56077"/>
                    <a:pt x="78047" y="56073"/>
                    <a:pt x="78365" y="56073"/>
                  </a:cubicBezTo>
                  <a:cubicBezTo>
                    <a:pt x="81373" y="56073"/>
                    <a:pt x="84145" y="56432"/>
                    <a:pt x="85786" y="59746"/>
                  </a:cubicBezTo>
                  <a:cubicBezTo>
                    <a:pt x="86136" y="60461"/>
                    <a:pt x="86996" y="61297"/>
                    <a:pt x="88011" y="61297"/>
                  </a:cubicBezTo>
                  <a:cubicBezTo>
                    <a:pt x="88148" y="61297"/>
                    <a:pt x="88288" y="61282"/>
                    <a:pt x="88430" y="61249"/>
                  </a:cubicBezTo>
                  <a:cubicBezTo>
                    <a:pt x="88585" y="61214"/>
                    <a:pt x="88707" y="61197"/>
                    <a:pt x="88805" y="61197"/>
                  </a:cubicBezTo>
                  <a:cubicBezTo>
                    <a:pt x="89186" y="61197"/>
                    <a:pt x="89184" y="61451"/>
                    <a:pt x="89225" y="61837"/>
                  </a:cubicBezTo>
                  <a:cubicBezTo>
                    <a:pt x="89830" y="66554"/>
                    <a:pt x="91990" y="70685"/>
                    <a:pt x="94133" y="74832"/>
                  </a:cubicBezTo>
                  <a:cubicBezTo>
                    <a:pt x="94475" y="75487"/>
                    <a:pt x="94875" y="75911"/>
                    <a:pt x="95290" y="75911"/>
                  </a:cubicBezTo>
                  <a:cubicBezTo>
                    <a:pt x="95652" y="75911"/>
                    <a:pt x="96025" y="75588"/>
                    <a:pt x="96380" y="74815"/>
                  </a:cubicBezTo>
                  <a:cubicBezTo>
                    <a:pt x="96622" y="74297"/>
                    <a:pt x="97036" y="73847"/>
                    <a:pt x="97382" y="73381"/>
                  </a:cubicBezTo>
                  <a:lnTo>
                    <a:pt x="97538" y="73225"/>
                  </a:lnTo>
                  <a:cubicBezTo>
                    <a:pt x="98212" y="71618"/>
                    <a:pt x="98056" y="69993"/>
                    <a:pt x="97831" y="68317"/>
                  </a:cubicBezTo>
                  <a:cubicBezTo>
                    <a:pt x="97762" y="67833"/>
                    <a:pt x="97589" y="67211"/>
                    <a:pt x="98194" y="67073"/>
                  </a:cubicBezTo>
                  <a:cubicBezTo>
                    <a:pt x="99784" y="66693"/>
                    <a:pt x="100268" y="65258"/>
                    <a:pt x="101149" y="64187"/>
                  </a:cubicBezTo>
                  <a:cubicBezTo>
                    <a:pt x="102117" y="63029"/>
                    <a:pt x="103137" y="61629"/>
                    <a:pt x="104243" y="60903"/>
                  </a:cubicBezTo>
                  <a:cubicBezTo>
                    <a:pt x="104825" y="60515"/>
                    <a:pt x="105739" y="59942"/>
                    <a:pt x="106690" y="59942"/>
                  </a:cubicBezTo>
                  <a:cubicBezTo>
                    <a:pt x="107432" y="59942"/>
                    <a:pt x="108196" y="60292"/>
                    <a:pt x="108840" y="61353"/>
                  </a:cubicBezTo>
                  <a:cubicBezTo>
                    <a:pt x="109600" y="62632"/>
                    <a:pt x="110965" y="63565"/>
                    <a:pt x="111017" y="65258"/>
                  </a:cubicBezTo>
                  <a:cubicBezTo>
                    <a:pt x="111034" y="65777"/>
                    <a:pt x="110793" y="66433"/>
                    <a:pt x="111536" y="66693"/>
                  </a:cubicBezTo>
                  <a:cubicBezTo>
                    <a:pt x="111822" y="66788"/>
                    <a:pt x="112112" y="66862"/>
                    <a:pt x="112391" y="66862"/>
                  </a:cubicBezTo>
                  <a:cubicBezTo>
                    <a:pt x="112769" y="66862"/>
                    <a:pt x="113129" y="66727"/>
                    <a:pt x="113437" y="66330"/>
                  </a:cubicBezTo>
                  <a:cubicBezTo>
                    <a:pt x="113540" y="66205"/>
                    <a:pt x="113700" y="66031"/>
                    <a:pt x="113856" y="66031"/>
                  </a:cubicBezTo>
                  <a:cubicBezTo>
                    <a:pt x="113960" y="66031"/>
                    <a:pt x="114062" y="66109"/>
                    <a:pt x="114145" y="66330"/>
                  </a:cubicBezTo>
                  <a:cubicBezTo>
                    <a:pt x="114543" y="67470"/>
                    <a:pt x="114802" y="68663"/>
                    <a:pt x="115286" y="69769"/>
                  </a:cubicBezTo>
                  <a:cubicBezTo>
                    <a:pt x="116271" y="72033"/>
                    <a:pt x="114940" y="74677"/>
                    <a:pt x="116858" y="76871"/>
                  </a:cubicBezTo>
                  <a:cubicBezTo>
                    <a:pt x="118241" y="78461"/>
                    <a:pt x="118362" y="80915"/>
                    <a:pt x="119900" y="82540"/>
                  </a:cubicBezTo>
                  <a:cubicBezTo>
                    <a:pt x="120401" y="82799"/>
                    <a:pt x="120885" y="83058"/>
                    <a:pt x="121386" y="83300"/>
                  </a:cubicBezTo>
                  <a:cubicBezTo>
                    <a:pt x="121538" y="83368"/>
                    <a:pt x="121699" y="83403"/>
                    <a:pt x="121846" y="83403"/>
                  </a:cubicBezTo>
                  <a:cubicBezTo>
                    <a:pt x="122184" y="83403"/>
                    <a:pt x="122445" y="83219"/>
                    <a:pt x="122337" y="82834"/>
                  </a:cubicBezTo>
                  <a:cubicBezTo>
                    <a:pt x="121818" y="80915"/>
                    <a:pt x="121991" y="78790"/>
                    <a:pt x="119969" y="77355"/>
                  </a:cubicBezTo>
                  <a:cubicBezTo>
                    <a:pt x="118414" y="76249"/>
                    <a:pt x="117239" y="74521"/>
                    <a:pt x="117463" y="72378"/>
                  </a:cubicBezTo>
                  <a:cubicBezTo>
                    <a:pt x="117528" y="71821"/>
                    <a:pt x="116912" y="70437"/>
                    <a:pt x="117695" y="70437"/>
                  </a:cubicBezTo>
                  <a:cubicBezTo>
                    <a:pt x="117955" y="70437"/>
                    <a:pt x="118371" y="70590"/>
                    <a:pt x="119019" y="70979"/>
                  </a:cubicBezTo>
                  <a:cubicBezTo>
                    <a:pt x="120194" y="71704"/>
                    <a:pt x="121386" y="72655"/>
                    <a:pt x="121749" y="73605"/>
                  </a:cubicBezTo>
                  <a:cubicBezTo>
                    <a:pt x="122096" y="74553"/>
                    <a:pt x="122434" y="74868"/>
                    <a:pt x="122776" y="74868"/>
                  </a:cubicBezTo>
                  <a:cubicBezTo>
                    <a:pt x="123251" y="74868"/>
                    <a:pt x="123732" y="74261"/>
                    <a:pt x="124255" y="73899"/>
                  </a:cubicBezTo>
                  <a:cubicBezTo>
                    <a:pt x="124531" y="73709"/>
                    <a:pt x="124721" y="73363"/>
                    <a:pt x="125015" y="73208"/>
                  </a:cubicBezTo>
                  <a:cubicBezTo>
                    <a:pt x="126743" y="72292"/>
                    <a:pt x="127210" y="70961"/>
                    <a:pt x="126743" y="69043"/>
                  </a:cubicBezTo>
                  <a:cubicBezTo>
                    <a:pt x="126294" y="67159"/>
                    <a:pt x="125292" y="65725"/>
                    <a:pt x="123892" y="64533"/>
                  </a:cubicBezTo>
                  <a:cubicBezTo>
                    <a:pt x="122596" y="63409"/>
                    <a:pt x="122285" y="62459"/>
                    <a:pt x="123546" y="61059"/>
                  </a:cubicBezTo>
                  <a:cubicBezTo>
                    <a:pt x="123952" y="60621"/>
                    <a:pt x="124332" y="60388"/>
                    <a:pt x="124705" y="60388"/>
                  </a:cubicBezTo>
                  <a:cubicBezTo>
                    <a:pt x="124936" y="60388"/>
                    <a:pt x="125164" y="60477"/>
                    <a:pt x="125395" y="60661"/>
                  </a:cubicBezTo>
                  <a:cubicBezTo>
                    <a:pt x="126000" y="61145"/>
                    <a:pt x="125810" y="61750"/>
                    <a:pt x="125119" y="62234"/>
                  </a:cubicBezTo>
                  <a:cubicBezTo>
                    <a:pt x="124618" y="62580"/>
                    <a:pt x="124445" y="63219"/>
                    <a:pt x="125050" y="63651"/>
                  </a:cubicBezTo>
                  <a:cubicBezTo>
                    <a:pt x="125442" y="63952"/>
                    <a:pt x="125858" y="64171"/>
                    <a:pt x="126268" y="64171"/>
                  </a:cubicBezTo>
                  <a:cubicBezTo>
                    <a:pt x="126635" y="64171"/>
                    <a:pt x="126996" y="63996"/>
                    <a:pt x="127331" y="63547"/>
                  </a:cubicBezTo>
                  <a:cubicBezTo>
                    <a:pt x="127694" y="63046"/>
                    <a:pt x="128247" y="62407"/>
                    <a:pt x="127469" y="61940"/>
                  </a:cubicBezTo>
                  <a:cubicBezTo>
                    <a:pt x="126398" y="61318"/>
                    <a:pt x="127037" y="61042"/>
                    <a:pt x="127590" y="60696"/>
                  </a:cubicBezTo>
                  <a:cubicBezTo>
                    <a:pt x="130061" y="59210"/>
                    <a:pt x="133449" y="59106"/>
                    <a:pt x="134693" y="55788"/>
                  </a:cubicBezTo>
                  <a:cubicBezTo>
                    <a:pt x="135298" y="54146"/>
                    <a:pt x="136093" y="52591"/>
                    <a:pt x="135851" y="50725"/>
                  </a:cubicBezTo>
                  <a:cubicBezTo>
                    <a:pt x="135522" y="48288"/>
                    <a:pt x="133932" y="46629"/>
                    <a:pt x="132498" y="44918"/>
                  </a:cubicBezTo>
                  <a:cubicBezTo>
                    <a:pt x="131772" y="44054"/>
                    <a:pt x="131859" y="43622"/>
                    <a:pt x="132775" y="43173"/>
                  </a:cubicBezTo>
                  <a:cubicBezTo>
                    <a:pt x="133120" y="43017"/>
                    <a:pt x="133397" y="42793"/>
                    <a:pt x="133362" y="42378"/>
                  </a:cubicBezTo>
                  <a:cubicBezTo>
                    <a:pt x="133345" y="41980"/>
                    <a:pt x="133051" y="41635"/>
                    <a:pt x="132671" y="41548"/>
                  </a:cubicBezTo>
                  <a:cubicBezTo>
                    <a:pt x="132227" y="41462"/>
                    <a:pt x="131713" y="41297"/>
                    <a:pt x="131292" y="41297"/>
                  </a:cubicBezTo>
                  <a:cubicBezTo>
                    <a:pt x="131122" y="41297"/>
                    <a:pt x="130968" y="41323"/>
                    <a:pt x="130839" y="41393"/>
                  </a:cubicBezTo>
                  <a:cubicBezTo>
                    <a:pt x="130667" y="41486"/>
                    <a:pt x="130517" y="41524"/>
                    <a:pt x="130385" y="41524"/>
                  </a:cubicBezTo>
                  <a:cubicBezTo>
                    <a:pt x="129751" y="41524"/>
                    <a:pt x="129496" y="40648"/>
                    <a:pt x="128935" y="40648"/>
                  </a:cubicBezTo>
                  <a:cubicBezTo>
                    <a:pt x="128871" y="40648"/>
                    <a:pt x="128804" y="40659"/>
                    <a:pt x="128731" y="40684"/>
                  </a:cubicBezTo>
                  <a:cubicBezTo>
                    <a:pt x="129025" y="40425"/>
                    <a:pt x="129336" y="40166"/>
                    <a:pt x="129612" y="39889"/>
                  </a:cubicBezTo>
                  <a:cubicBezTo>
                    <a:pt x="129699" y="39786"/>
                    <a:pt x="129768" y="39647"/>
                    <a:pt x="129802" y="39509"/>
                  </a:cubicBezTo>
                  <a:cubicBezTo>
                    <a:pt x="129896" y="39229"/>
                    <a:pt x="130059" y="38963"/>
                    <a:pt x="130355" y="38963"/>
                  </a:cubicBezTo>
                  <a:cubicBezTo>
                    <a:pt x="130388" y="38963"/>
                    <a:pt x="130423" y="38966"/>
                    <a:pt x="130459" y="38973"/>
                  </a:cubicBezTo>
                  <a:cubicBezTo>
                    <a:pt x="130822" y="39025"/>
                    <a:pt x="130718" y="39405"/>
                    <a:pt x="130753" y="39665"/>
                  </a:cubicBezTo>
                  <a:cubicBezTo>
                    <a:pt x="130885" y="40368"/>
                    <a:pt x="131150" y="40680"/>
                    <a:pt x="131522" y="40680"/>
                  </a:cubicBezTo>
                  <a:cubicBezTo>
                    <a:pt x="131781" y="40680"/>
                    <a:pt x="132092" y="40529"/>
                    <a:pt x="132446" y="40252"/>
                  </a:cubicBezTo>
                  <a:cubicBezTo>
                    <a:pt x="132816" y="39963"/>
                    <a:pt x="133198" y="39825"/>
                    <a:pt x="133552" y="39825"/>
                  </a:cubicBezTo>
                  <a:cubicBezTo>
                    <a:pt x="134190" y="39825"/>
                    <a:pt x="134735" y="40276"/>
                    <a:pt x="134935" y="41099"/>
                  </a:cubicBezTo>
                  <a:cubicBezTo>
                    <a:pt x="135004" y="41410"/>
                    <a:pt x="135246" y="41911"/>
                    <a:pt x="135436" y="41928"/>
                  </a:cubicBezTo>
                  <a:cubicBezTo>
                    <a:pt x="136836" y="42067"/>
                    <a:pt x="137130" y="43259"/>
                    <a:pt x="137441" y="44192"/>
                  </a:cubicBezTo>
                  <a:cubicBezTo>
                    <a:pt x="137757" y="45176"/>
                    <a:pt x="138205" y="45491"/>
                    <a:pt x="138710" y="45491"/>
                  </a:cubicBezTo>
                  <a:cubicBezTo>
                    <a:pt x="139226" y="45491"/>
                    <a:pt x="139803" y="45163"/>
                    <a:pt x="140361" y="44884"/>
                  </a:cubicBezTo>
                  <a:cubicBezTo>
                    <a:pt x="141813" y="44175"/>
                    <a:pt x="140586" y="43363"/>
                    <a:pt x="140327" y="42654"/>
                  </a:cubicBezTo>
                  <a:cubicBezTo>
                    <a:pt x="140188" y="42188"/>
                    <a:pt x="139739" y="41773"/>
                    <a:pt x="139324" y="41479"/>
                  </a:cubicBezTo>
                  <a:cubicBezTo>
                    <a:pt x="137717" y="40356"/>
                    <a:pt x="137648" y="38921"/>
                    <a:pt x="138305" y="37245"/>
                  </a:cubicBezTo>
                  <a:cubicBezTo>
                    <a:pt x="138533" y="36644"/>
                    <a:pt x="138753" y="36160"/>
                    <a:pt x="139216" y="36160"/>
                  </a:cubicBezTo>
                  <a:cubicBezTo>
                    <a:pt x="139418" y="36160"/>
                    <a:pt x="139666" y="36252"/>
                    <a:pt x="139981" y="36468"/>
                  </a:cubicBezTo>
                  <a:cubicBezTo>
                    <a:pt x="140121" y="36569"/>
                    <a:pt x="140268" y="36617"/>
                    <a:pt x="140413" y="36617"/>
                  </a:cubicBezTo>
                  <a:cubicBezTo>
                    <a:pt x="140661" y="36617"/>
                    <a:pt x="140902" y="36477"/>
                    <a:pt x="141087" y="36226"/>
                  </a:cubicBezTo>
                  <a:cubicBezTo>
                    <a:pt x="142573" y="34255"/>
                    <a:pt x="142850" y="29797"/>
                    <a:pt x="141640" y="27706"/>
                  </a:cubicBezTo>
                  <a:cubicBezTo>
                    <a:pt x="141485" y="27447"/>
                    <a:pt x="141104" y="27187"/>
                    <a:pt x="141398" y="26807"/>
                  </a:cubicBezTo>
                  <a:lnTo>
                    <a:pt x="141398" y="26807"/>
                  </a:lnTo>
                  <a:cubicBezTo>
                    <a:pt x="141623" y="26997"/>
                    <a:pt x="141917" y="27153"/>
                    <a:pt x="142072" y="27395"/>
                  </a:cubicBezTo>
                  <a:cubicBezTo>
                    <a:pt x="142988" y="28812"/>
                    <a:pt x="143869" y="30229"/>
                    <a:pt x="144733" y="31663"/>
                  </a:cubicBezTo>
                  <a:cubicBezTo>
                    <a:pt x="144984" y="32062"/>
                    <a:pt x="145261" y="32460"/>
                    <a:pt x="145713" y="32460"/>
                  </a:cubicBezTo>
                  <a:cubicBezTo>
                    <a:pt x="145790" y="32460"/>
                    <a:pt x="145872" y="32449"/>
                    <a:pt x="145960" y="32424"/>
                  </a:cubicBezTo>
                  <a:cubicBezTo>
                    <a:pt x="146323" y="32320"/>
                    <a:pt x="146825" y="32043"/>
                    <a:pt x="146928" y="31750"/>
                  </a:cubicBezTo>
                  <a:cubicBezTo>
                    <a:pt x="147118" y="31197"/>
                    <a:pt x="146496" y="30972"/>
                    <a:pt x="146151" y="30644"/>
                  </a:cubicBezTo>
                  <a:cubicBezTo>
                    <a:pt x="145805" y="30298"/>
                    <a:pt x="144889" y="29935"/>
                    <a:pt x="145511" y="29348"/>
                  </a:cubicBezTo>
                  <a:cubicBezTo>
                    <a:pt x="146220" y="28674"/>
                    <a:pt x="145701" y="28363"/>
                    <a:pt x="145373" y="27982"/>
                  </a:cubicBezTo>
                  <a:cubicBezTo>
                    <a:pt x="144924" y="27464"/>
                    <a:pt x="144353" y="27049"/>
                    <a:pt x="143904" y="26513"/>
                  </a:cubicBezTo>
                  <a:cubicBezTo>
                    <a:pt x="142452" y="24803"/>
                    <a:pt x="140309" y="24008"/>
                    <a:pt x="138927" y="23455"/>
                  </a:cubicBezTo>
                  <a:cubicBezTo>
                    <a:pt x="137233" y="22781"/>
                    <a:pt x="135350" y="23368"/>
                    <a:pt x="133794" y="22349"/>
                  </a:cubicBezTo>
                  <a:cubicBezTo>
                    <a:pt x="133621" y="22228"/>
                    <a:pt x="133120" y="22141"/>
                    <a:pt x="133379" y="21934"/>
                  </a:cubicBezTo>
                  <a:cubicBezTo>
                    <a:pt x="134416" y="21156"/>
                    <a:pt x="134192" y="19843"/>
                    <a:pt x="134814" y="18910"/>
                  </a:cubicBezTo>
                  <a:cubicBezTo>
                    <a:pt x="135183" y="18357"/>
                    <a:pt x="137525" y="17996"/>
                    <a:pt x="139389" y="17996"/>
                  </a:cubicBezTo>
                  <a:cubicBezTo>
                    <a:pt x="140321" y="17996"/>
                    <a:pt x="141133" y="18086"/>
                    <a:pt x="141519" y="18287"/>
                  </a:cubicBezTo>
                  <a:cubicBezTo>
                    <a:pt x="141913" y="18491"/>
                    <a:pt x="142318" y="18567"/>
                    <a:pt x="142722" y="18567"/>
                  </a:cubicBezTo>
                  <a:cubicBezTo>
                    <a:pt x="143310" y="18567"/>
                    <a:pt x="143896" y="18407"/>
                    <a:pt x="144440" y="18253"/>
                  </a:cubicBezTo>
                  <a:cubicBezTo>
                    <a:pt x="145183" y="18028"/>
                    <a:pt x="144301" y="17320"/>
                    <a:pt x="144440" y="16905"/>
                  </a:cubicBezTo>
                  <a:cubicBezTo>
                    <a:pt x="144595" y="16473"/>
                    <a:pt x="144232" y="15764"/>
                    <a:pt x="144803" y="15626"/>
                  </a:cubicBezTo>
                  <a:cubicBezTo>
                    <a:pt x="144894" y="15602"/>
                    <a:pt x="144986" y="15590"/>
                    <a:pt x="145078" y="15590"/>
                  </a:cubicBezTo>
                  <a:cubicBezTo>
                    <a:pt x="145503" y="15590"/>
                    <a:pt x="145922" y="15838"/>
                    <a:pt x="146306" y="16179"/>
                  </a:cubicBezTo>
                  <a:cubicBezTo>
                    <a:pt x="146709" y="16532"/>
                    <a:pt x="147171" y="16997"/>
                    <a:pt x="147617" y="16997"/>
                  </a:cubicBezTo>
                  <a:cubicBezTo>
                    <a:pt x="147935" y="16997"/>
                    <a:pt x="148244" y="16760"/>
                    <a:pt x="148518" y="16075"/>
                  </a:cubicBezTo>
                  <a:cubicBezTo>
                    <a:pt x="148584" y="15900"/>
                    <a:pt x="148692" y="15801"/>
                    <a:pt x="148828" y="15801"/>
                  </a:cubicBezTo>
                  <a:cubicBezTo>
                    <a:pt x="148906" y="15801"/>
                    <a:pt x="148994" y="15833"/>
                    <a:pt x="149088" y="15903"/>
                  </a:cubicBezTo>
                  <a:cubicBezTo>
                    <a:pt x="149348" y="16110"/>
                    <a:pt x="149348" y="16335"/>
                    <a:pt x="149192" y="16646"/>
                  </a:cubicBezTo>
                  <a:cubicBezTo>
                    <a:pt x="148743" y="17596"/>
                    <a:pt x="147965" y="18547"/>
                    <a:pt x="147965" y="19497"/>
                  </a:cubicBezTo>
                  <a:cubicBezTo>
                    <a:pt x="147931" y="21122"/>
                    <a:pt x="148708" y="22677"/>
                    <a:pt x="150022" y="23627"/>
                  </a:cubicBezTo>
                  <a:cubicBezTo>
                    <a:pt x="151231" y="24561"/>
                    <a:pt x="152631" y="25269"/>
                    <a:pt x="153582" y="26513"/>
                  </a:cubicBezTo>
                  <a:cubicBezTo>
                    <a:pt x="153835" y="26852"/>
                    <a:pt x="154112" y="27339"/>
                    <a:pt x="154580" y="27339"/>
                  </a:cubicBezTo>
                  <a:cubicBezTo>
                    <a:pt x="154686" y="27339"/>
                    <a:pt x="154802" y="27314"/>
                    <a:pt x="154930" y="27257"/>
                  </a:cubicBezTo>
                  <a:cubicBezTo>
                    <a:pt x="155621" y="26928"/>
                    <a:pt x="155673" y="26271"/>
                    <a:pt x="155604" y="25615"/>
                  </a:cubicBezTo>
                  <a:cubicBezTo>
                    <a:pt x="155448" y="24025"/>
                    <a:pt x="155863" y="22435"/>
                    <a:pt x="154739" y="20845"/>
                  </a:cubicBezTo>
                  <a:cubicBezTo>
                    <a:pt x="154065" y="19877"/>
                    <a:pt x="153772" y="18823"/>
                    <a:pt x="152406" y="18737"/>
                  </a:cubicBezTo>
                  <a:cubicBezTo>
                    <a:pt x="152044" y="18720"/>
                    <a:pt x="151940" y="18478"/>
                    <a:pt x="151888" y="18201"/>
                  </a:cubicBezTo>
                  <a:cubicBezTo>
                    <a:pt x="151820" y="17931"/>
                    <a:pt x="151918" y="17578"/>
                    <a:pt x="152229" y="17578"/>
                  </a:cubicBezTo>
                  <a:cubicBezTo>
                    <a:pt x="152236" y="17578"/>
                    <a:pt x="152243" y="17579"/>
                    <a:pt x="152251" y="17579"/>
                  </a:cubicBezTo>
                  <a:cubicBezTo>
                    <a:pt x="152284" y="17581"/>
                    <a:pt x="152317" y="17582"/>
                    <a:pt x="152350" y="17582"/>
                  </a:cubicBezTo>
                  <a:cubicBezTo>
                    <a:pt x="153000" y="17582"/>
                    <a:pt x="153628" y="17254"/>
                    <a:pt x="154277" y="17254"/>
                  </a:cubicBezTo>
                  <a:cubicBezTo>
                    <a:pt x="154558" y="17254"/>
                    <a:pt x="154844" y="17316"/>
                    <a:pt x="155137" y="17493"/>
                  </a:cubicBezTo>
                  <a:cubicBezTo>
                    <a:pt x="155393" y="17649"/>
                    <a:pt x="155627" y="17726"/>
                    <a:pt x="155836" y="17726"/>
                  </a:cubicBezTo>
                  <a:cubicBezTo>
                    <a:pt x="156249" y="17726"/>
                    <a:pt x="156566" y="17427"/>
                    <a:pt x="156761" y="16853"/>
                  </a:cubicBezTo>
                  <a:cubicBezTo>
                    <a:pt x="157072" y="15920"/>
                    <a:pt x="157954" y="15505"/>
                    <a:pt x="158662" y="15039"/>
                  </a:cubicBezTo>
                  <a:cubicBezTo>
                    <a:pt x="158771" y="14969"/>
                    <a:pt x="158912" y="14953"/>
                    <a:pt x="159064" y="14953"/>
                  </a:cubicBezTo>
                  <a:cubicBezTo>
                    <a:pt x="159192" y="14953"/>
                    <a:pt x="159327" y="14964"/>
                    <a:pt x="159458" y="14964"/>
                  </a:cubicBezTo>
                  <a:cubicBezTo>
                    <a:pt x="159792" y="14964"/>
                    <a:pt x="160100" y="14892"/>
                    <a:pt x="160183" y="14382"/>
                  </a:cubicBezTo>
                  <a:cubicBezTo>
                    <a:pt x="160304" y="13501"/>
                    <a:pt x="159475" y="13310"/>
                    <a:pt x="158887" y="12965"/>
                  </a:cubicBezTo>
                  <a:cubicBezTo>
                    <a:pt x="158662" y="12827"/>
                    <a:pt x="158334" y="12550"/>
                    <a:pt x="158351" y="12395"/>
                  </a:cubicBezTo>
                  <a:cubicBezTo>
                    <a:pt x="158404" y="12154"/>
                    <a:pt x="158582" y="12097"/>
                    <a:pt x="158776" y="12097"/>
                  </a:cubicBezTo>
                  <a:cubicBezTo>
                    <a:pt x="158903" y="12097"/>
                    <a:pt x="159037" y="12122"/>
                    <a:pt x="159146" y="12135"/>
                  </a:cubicBezTo>
                  <a:cubicBezTo>
                    <a:pt x="160460" y="12308"/>
                    <a:pt x="161652" y="12999"/>
                    <a:pt x="163017" y="12999"/>
                  </a:cubicBezTo>
                  <a:cubicBezTo>
                    <a:pt x="163570" y="12999"/>
                    <a:pt x="163795" y="12913"/>
                    <a:pt x="164002" y="12274"/>
                  </a:cubicBezTo>
                  <a:cubicBezTo>
                    <a:pt x="164745" y="10182"/>
                    <a:pt x="163311" y="10010"/>
                    <a:pt x="161998" y="9923"/>
                  </a:cubicBezTo>
                  <a:cubicBezTo>
                    <a:pt x="160218" y="9820"/>
                    <a:pt x="158438" y="9543"/>
                    <a:pt x="156710" y="9076"/>
                  </a:cubicBezTo>
                  <a:cubicBezTo>
                    <a:pt x="153313" y="8169"/>
                    <a:pt x="149984" y="6872"/>
                    <a:pt x="146431" y="6872"/>
                  </a:cubicBezTo>
                  <a:cubicBezTo>
                    <a:pt x="145249" y="6872"/>
                    <a:pt x="144041" y="7016"/>
                    <a:pt x="142798" y="7366"/>
                  </a:cubicBezTo>
                  <a:cubicBezTo>
                    <a:pt x="142441" y="7468"/>
                    <a:pt x="142044" y="7507"/>
                    <a:pt x="141624" y="7507"/>
                  </a:cubicBezTo>
                  <a:cubicBezTo>
                    <a:pt x="140475" y="7507"/>
                    <a:pt x="139148" y="7211"/>
                    <a:pt x="137959" y="7072"/>
                  </a:cubicBezTo>
                  <a:cubicBezTo>
                    <a:pt x="135760" y="6810"/>
                    <a:pt x="133765" y="5577"/>
                    <a:pt x="131513" y="5577"/>
                  </a:cubicBezTo>
                  <a:cubicBezTo>
                    <a:pt x="131235" y="5577"/>
                    <a:pt x="130953" y="5596"/>
                    <a:pt x="130666" y="5637"/>
                  </a:cubicBezTo>
                  <a:cubicBezTo>
                    <a:pt x="130197" y="5701"/>
                    <a:pt x="129713" y="5752"/>
                    <a:pt x="129231" y="5752"/>
                  </a:cubicBezTo>
                  <a:cubicBezTo>
                    <a:pt x="128525" y="5752"/>
                    <a:pt x="127823" y="5641"/>
                    <a:pt x="127175" y="5292"/>
                  </a:cubicBezTo>
                  <a:cubicBezTo>
                    <a:pt x="124583" y="3857"/>
                    <a:pt x="121352" y="4808"/>
                    <a:pt x="118811" y="3097"/>
                  </a:cubicBezTo>
                  <a:cubicBezTo>
                    <a:pt x="118623" y="2965"/>
                    <a:pt x="118385" y="2894"/>
                    <a:pt x="118144" y="2894"/>
                  </a:cubicBezTo>
                  <a:cubicBezTo>
                    <a:pt x="117786" y="2894"/>
                    <a:pt x="117421" y="3050"/>
                    <a:pt x="117204" y="3391"/>
                  </a:cubicBezTo>
                  <a:cubicBezTo>
                    <a:pt x="116737" y="4117"/>
                    <a:pt x="117601" y="4134"/>
                    <a:pt x="117930" y="4462"/>
                  </a:cubicBezTo>
                  <a:cubicBezTo>
                    <a:pt x="118103" y="4670"/>
                    <a:pt x="118154" y="4946"/>
                    <a:pt x="118068" y="5188"/>
                  </a:cubicBezTo>
                  <a:cubicBezTo>
                    <a:pt x="117958" y="5398"/>
                    <a:pt x="116241" y="5510"/>
                    <a:pt x="114740" y="5510"/>
                  </a:cubicBezTo>
                  <a:cubicBezTo>
                    <a:pt x="113645" y="5510"/>
                    <a:pt x="112664" y="5450"/>
                    <a:pt x="112503" y="5326"/>
                  </a:cubicBezTo>
                  <a:cubicBezTo>
                    <a:pt x="111242" y="4410"/>
                    <a:pt x="109825" y="3719"/>
                    <a:pt x="108321" y="3287"/>
                  </a:cubicBezTo>
                  <a:cubicBezTo>
                    <a:pt x="108108" y="3224"/>
                    <a:pt x="107902" y="3198"/>
                    <a:pt x="107703" y="3198"/>
                  </a:cubicBezTo>
                  <a:cubicBezTo>
                    <a:pt x="106742" y="3198"/>
                    <a:pt x="105934" y="3807"/>
                    <a:pt x="105084" y="3807"/>
                  </a:cubicBezTo>
                  <a:cubicBezTo>
                    <a:pt x="105000" y="3807"/>
                    <a:pt x="104915" y="3801"/>
                    <a:pt x="104830" y="3788"/>
                  </a:cubicBezTo>
                  <a:cubicBezTo>
                    <a:pt x="102083" y="3391"/>
                    <a:pt x="99266" y="3909"/>
                    <a:pt x="96760" y="1559"/>
                  </a:cubicBezTo>
                  <a:cubicBezTo>
                    <a:pt x="95295" y="185"/>
                    <a:pt x="93272" y="50"/>
                    <a:pt x="91223" y="50"/>
                  </a:cubicBezTo>
                  <a:cubicBezTo>
                    <a:pt x="90718" y="50"/>
                    <a:pt x="90212" y="58"/>
                    <a:pt x="89713" y="58"/>
                  </a:cubicBezTo>
                  <a:cubicBezTo>
                    <a:pt x="89152" y="58"/>
                    <a:pt x="88600" y="48"/>
                    <a:pt x="88067" y="4"/>
                  </a:cubicBezTo>
                  <a:cubicBezTo>
                    <a:pt x="88037" y="2"/>
                    <a:pt x="88007" y="1"/>
                    <a:pt x="87976"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 name="Google Shape;984;p50"/>
            <p:cNvSpPr/>
            <p:nvPr/>
          </p:nvSpPr>
          <p:spPr>
            <a:xfrm>
              <a:off x="5913800" y="3523050"/>
              <a:ext cx="1109075" cy="813875"/>
            </a:xfrm>
            <a:custGeom>
              <a:avLst/>
              <a:gdLst/>
              <a:ahLst/>
              <a:cxnLst/>
              <a:rect l="l" t="t" r="r" b="b"/>
              <a:pathLst>
                <a:path w="44363" h="32555" extrusionOk="0">
                  <a:moveTo>
                    <a:pt x="28245" y="1"/>
                  </a:moveTo>
                  <a:cubicBezTo>
                    <a:pt x="27747" y="1"/>
                    <a:pt x="27602" y="373"/>
                    <a:pt x="27634" y="804"/>
                  </a:cubicBezTo>
                  <a:cubicBezTo>
                    <a:pt x="27737" y="2117"/>
                    <a:pt x="27979" y="3482"/>
                    <a:pt x="27996" y="4778"/>
                  </a:cubicBezTo>
                  <a:cubicBezTo>
                    <a:pt x="28014" y="5660"/>
                    <a:pt x="28567" y="7094"/>
                    <a:pt x="27634" y="7267"/>
                  </a:cubicBezTo>
                  <a:cubicBezTo>
                    <a:pt x="27521" y="7286"/>
                    <a:pt x="27406" y="7295"/>
                    <a:pt x="27290" y="7295"/>
                  </a:cubicBezTo>
                  <a:cubicBezTo>
                    <a:pt x="25431" y="7295"/>
                    <a:pt x="23230" y="4918"/>
                    <a:pt x="23555" y="3275"/>
                  </a:cubicBezTo>
                  <a:cubicBezTo>
                    <a:pt x="23754" y="2264"/>
                    <a:pt x="23333" y="1317"/>
                    <a:pt x="22034" y="1317"/>
                  </a:cubicBezTo>
                  <a:cubicBezTo>
                    <a:pt x="21978" y="1317"/>
                    <a:pt x="21920" y="1318"/>
                    <a:pt x="21862" y="1322"/>
                  </a:cubicBezTo>
                  <a:cubicBezTo>
                    <a:pt x="21814" y="1325"/>
                    <a:pt x="21765" y="1327"/>
                    <a:pt x="21716" y="1327"/>
                  </a:cubicBezTo>
                  <a:cubicBezTo>
                    <a:pt x="20777" y="1327"/>
                    <a:pt x="19668" y="752"/>
                    <a:pt x="18692" y="752"/>
                  </a:cubicBezTo>
                  <a:cubicBezTo>
                    <a:pt x="18107" y="752"/>
                    <a:pt x="17570" y="958"/>
                    <a:pt x="17144" y="1616"/>
                  </a:cubicBezTo>
                  <a:cubicBezTo>
                    <a:pt x="16642" y="2376"/>
                    <a:pt x="15295" y="2826"/>
                    <a:pt x="15191" y="4035"/>
                  </a:cubicBezTo>
                  <a:cubicBezTo>
                    <a:pt x="15162" y="4430"/>
                    <a:pt x="15144" y="4616"/>
                    <a:pt x="15002" y="4616"/>
                  </a:cubicBezTo>
                  <a:cubicBezTo>
                    <a:pt x="14889" y="4616"/>
                    <a:pt x="14698" y="4499"/>
                    <a:pt x="14361" y="4277"/>
                  </a:cubicBezTo>
                  <a:cubicBezTo>
                    <a:pt x="13724" y="3844"/>
                    <a:pt x="13113" y="3612"/>
                    <a:pt x="12606" y="3612"/>
                  </a:cubicBezTo>
                  <a:cubicBezTo>
                    <a:pt x="12042" y="3612"/>
                    <a:pt x="11607" y="3900"/>
                    <a:pt x="11406" y="4519"/>
                  </a:cubicBezTo>
                  <a:cubicBezTo>
                    <a:pt x="10784" y="6334"/>
                    <a:pt x="8710" y="7215"/>
                    <a:pt x="8624" y="9392"/>
                  </a:cubicBezTo>
                  <a:cubicBezTo>
                    <a:pt x="8607" y="10153"/>
                    <a:pt x="7933" y="10619"/>
                    <a:pt x="7086" y="10879"/>
                  </a:cubicBezTo>
                  <a:cubicBezTo>
                    <a:pt x="5669" y="11311"/>
                    <a:pt x="4355" y="11864"/>
                    <a:pt x="3007" y="12382"/>
                  </a:cubicBezTo>
                  <a:cubicBezTo>
                    <a:pt x="1003" y="13160"/>
                    <a:pt x="0" y="16910"/>
                    <a:pt x="1538" y="19018"/>
                  </a:cubicBezTo>
                  <a:cubicBezTo>
                    <a:pt x="2835" y="20798"/>
                    <a:pt x="3128" y="22595"/>
                    <a:pt x="3992" y="24375"/>
                  </a:cubicBezTo>
                  <a:cubicBezTo>
                    <a:pt x="4494" y="25360"/>
                    <a:pt x="4424" y="26276"/>
                    <a:pt x="3750" y="26950"/>
                  </a:cubicBezTo>
                  <a:cubicBezTo>
                    <a:pt x="3353" y="27348"/>
                    <a:pt x="3509" y="27797"/>
                    <a:pt x="4148" y="28298"/>
                  </a:cubicBezTo>
                  <a:cubicBezTo>
                    <a:pt x="5020" y="28962"/>
                    <a:pt x="5824" y="29302"/>
                    <a:pt x="6549" y="29302"/>
                  </a:cubicBezTo>
                  <a:cubicBezTo>
                    <a:pt x="7089" y="29302"/>
                    <a:pt x="7586" y="29114"/>
                    <a:pt x="8036" y="28730"/>
                  </a:cubicBezTo>
                  <a:cubicBezTo>
                    <a:pt x="8740" y="28095"/>
                    <a:pt x="9643" y="27747"/>
                    <a:pt x="10576" y="27747"/>
                  </a:cubicBezTo>
                  <a:cubicBezTo>
                    <a:pt x="10811" y="27747"/>
                    <a:pt x="11049" y="27769"/>
                    <a:pt x="11285" y="27814"/>
                  </a:cubicBezTo>
                  <a:cubicBezTo>
                    <a:pt x="11420" y="27836"/>
                    <a:pt x="11551" y="27846"/>
                    <a:pt x="11676" y="27846"/>
                  </a:cubicBezTo>
                  <a:cubicBezTo>
                    <a:pt x="12065" y="27846"/>
                    <a:pt x="12402" y="27743"/>
                    <a:pt x="12650" y="27521"/>
                  </a:cubicBezTo>
                  <a:cubicBezTo>
                    <a:pt x="14551" y="25793"/>
                    <a:pt x="17368" y="25343"/>
                    <a:pt x="20047" y="24790"/>
                  </a:cubicBezTo>
                  <a:cubicBezTo>
                    <a:pt x="20247" y="24746"/>
                    <a:pt x="20464" y="24721"/>
                    <a:pt x="20691" y="24721"/>
                  </a:cubicBezTo>
                  <a:cubicBezTo>
                    <a:pt x="21623" y="24721"/>
                    <a:pt x="22712" y="25150"/>
                    <a:pt x="23365" y="26484"/>
                  </a:cubicBezTo>
                  <a:cubicBezTo>
                    <a:pt x="23667" y="27105"/>
                    <a:pt x="23855" y="28198"/>
                    <a:pt x="25083" y="28198"/>
                  </a:cubicBezTo>
                  <a:cubicBezTo>
                    <a:pt x="25120" y="28198"/>
                    <a:pt x="25158" y="28197"/>
                    <a:pt x="25197" y="28195"/>
                  </a:cubicBezTo>
                  <a:cubicBezTo>
                    <a:pt x="25345" y="28183"/>
                    <a:pt x="25455" y="28022"/>
                    <a:pt x="25593" y="28022"/>
                  </a:cubicBezTo>
                  <a:cubicBezTo>
                    <a:pt x="25664" y="28022"/>
                    <a:pt x="25742" y="28065"/>
                    <a:pt x="25836" y="28195"/>
                  </a:cubicBezTo>
                  <a:cubicBezTo>
                    <a:pt x="25923" y="28298"/>
                    <a:pt x="25767" y="28592"/>
                    <a:pt x="25612" y="28713"/>
                  </a:cubicBezTo>
                  <a:cubicBezTo>
                    <a:pt x="25318" y="28938"/>
                    <a:pt x="24903" y="29128"/>
                    <a:pt x="25283" y="29646"/>
                  </a:cubicBezTo>
                  <a:cubicBezTo>
                    <a:pt x="25508" y="29871"/>
                    <a:pt x="25802" y="30026"/>
                    <a:pt x="26113" y="30078"/>
                  </a:cubicBezTo>
                  <a:cubicBezTo>
                    <a:pt x="26172" y="30086"/>
                    <a:pt x="26229" y="30090"/>
                    <a:pt x="26283" y="30090"/>
                  </a:cubicBezTo>
                  <a:cubicBezTo>
                    <a:pt x="26710" y="30090"/>
                    <a:pt x="27006" y="29856"/>
                    <a:pt x="27098" y="29473"/>
                  </a:cubicBezTo>
                  <a:cubicBezTo>
                    <a:pt x="27115" y="29335"/>
                    <a:pt x="27098" y="29197"/>
                    <a:pt x="27029" y="29076"/>
                  </a:cubicBezTo>
                  <a:cubicBezTo>
                    <a:pt x="26976" y="28903"/>
                    <a:pt x="26992" y="28848"/>
                    <a:pt x="27041" y="28848"/>
                  </a:cubicBezTo>
                  <a:cubicBezTo>
                    <a:pt x="27105" y="28848"/>
                    <a:pt x="27225" y="28941"/>
                    <a:pt x="27322" y="28990"/>
                  </a:cubicBezTo>
                  <a:cubicBezTo>
                    <a:pt x="27824" y="29266"/>
                    <a:pt x="28463" y="29473"/>
                    <a:pt x="28169" y="30113"/>
                  </a:cubicBezTo>
                  <a:cubicBezTo>
                    <a:pt x="27945" y="30597"/>
                    <a:pt x="28117" y="31029"/>
                    <a:pt x="28809" y="31461"/>
                  </a:cubicBezTo>
                  <a:cubicBezTo>
                    <a:pt x="30199" y="32318"/>
                    <a:pt x="31628" y="32554"/>
                    <a:pt x="32898" y="32554"/>
                  </a:cubicBezTo>
                  <a:cubicBezTo>
                    <a:pt x="33522" y="32554"/>
                    <a:pt x="34108" y="32497"/>
                    <a:pt x="34633" y="32429"/>
                  </a:cubicBezTo>
                  <a:cubicBezTo>
                    <a:pt x="36672" y="32135"/>
                    <a:pt x="39299" y="31824"/>
                    <a:pt x="39299" y="29145"/>
                  </a:cubicBezTo>
                  <a:cubicBezTo>
                    <a:pt x="39299" y="28938"/>
                    <a:pt x="39541" y="28799"/>
                    <a:pt x="39592" y="28575"/>
                  </a:cubicBezTo>
                  <a:cubicBezTo>
                    <a:pt x="40024" y="26968"/>
                    <a:pt x="41804" y="26363"/>
                    <a:pt x="42496" y="24998"/>
                  </a:cubicBezTo>
                  <a:cubicBezTo>
                    <a:pt x="44224" y="21559"/>
                    <a:pt x="44362" y="17722"/>
                    <a:pt x="40232" y="13661"/>
                  </a:cubicBezTo>
                  <a:cubicBezTo>
                    <a:pt x="38953" y="12399"/>
                    <a:pt x="38037" y="10671"/>
                    <a:pt x="36309" y="9859"/>
                  </a:cubicBezTo>
                  <a:cubicBezTo>
                    <a:pt x="34494" y="9012"/>
                    <a:pt x="34080" y="7716"/>
                    <a:pt x="33509" y="6472"/>
                  </a:cubicBezTo>
                  <a:cubicBezTo>
                    <a:pt x="33388" y="5608"/>
                    <a:pt x="33008" y="4761"/>
                    <a:pt x="32213" y="4346"/>
                  </a:cubicBezTo>
                  <a:cubicBezTo>
                    <a:pt x="30658" y="3465"/>
                    <a:pt x="30278" y="2100"/>
                    <a:pt x="29414" y="942"/>
                  </a:cubicBezTo>
                  <a:cubicBezTo>
                    <a:pt x="29120" y="544"/>
                    <a:pt x="28947" y="78"/>
                    <a:pt x="28377" y="9"/>
                  </a:cubicBezTo>
                  <a:cubicBezTo>
                    <a:pt x="28330" y="3"/>
                    <a:pt x="28287" y="1"/>
                    <a:pt x="28245"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 name="Google Shape;985;p50"/>
            <p:cNvSpPr/>
            <p:nvPr/>
          </p:nvSpPr>
          <p:spPr>
            <a:xfrm>
              <a:off x="6442175" y="3238700"/>
              <a:ext cx="571625" cy="311800"/>
            </a:xfrm>
            <a:custGeom>
              <a:avLst/>
              <a:gdLst/>
              <a:ahLst/>
              <a:cxnLst/>
              <a:rect l="l" t="t" r="r" b="b"/>
              <a:pathLst>
                <a:path w="22865" h="12472" extrusionOk="0">
                  <a:moveTo>
                    <a:pt x="3070" y="1"/>
                  </a:moveTo>
                  <a:cubicBezTo>
                    <a:pt x="2939" y="1"/>
                    <a:pt x="2792" y="15"/>
                    <a:pt x="2627" y="46"/>
                  </a:cubicBezTo>
                  <a:cubicBezTo>
                    <a:pt x="1833" y="202"/>
                    <a:pt x="830" y="29"/>
                    <a:pt x="415" y="927"/>
                  </a:cubicBezTo>
                  <a:cubicBezTo>
                    <a:pt x="1" y="1826"/>
                    <a:pt x="934" y="1861"/>
                    <a:pt x="1400" y="2189"/>
                  </a:cubicBezTo>
                  <a:cubicBezTo>
                    <a:pt x="1504" y="2258"/>
                    <a:pt x="1366" y="2569"/>
                    <a:pt x="1435" y="2742"/>
                  </a:cubicBezTo>
                  <a:cubicBezTo>
                    <a:pt x="1757" y="3623"/>
                    <a:pt x="1963" y="4886"/>
                    <a:pt x="3062" y="4886"/>
                  </a:cubicBezTo>
                  <a:cubicBezTo>
                    <a:pt x="3084" y="4886"/>
                    <a:pt x="3106" y="4886"/>
                    <a:pt x="3129" y="4885"/>
                  </a:cubicBezTo>
                  <a:cubicBezTo>
                    <a:pt x="3207" y="4880"/>
                    <a:pt x="3284" y="4878"/>
                    <a:pt x="3360" y="4878"/>
                  </a:cubicBezTo>
                  <a:cubicBezTo>
                    <a:pt x="4698" y="4878"/>
                    <a:pt x="5731" y="5570"/>
                    <a:pt x="6810" y="6077"/>
                  </a:cubicBezTo>
                  <a:cubicBezTo>
                    <a:pt x="7328" y="6319"/>
                    <a:pt x="8019" y="7322"/>
                    <a:pt x="7207" y="8203"/>
                  </a:cubicBezTo>
                  <a:cubicBezTo>
                    <a:pt x="6913" y="8531"/>
                    <a:pt x="6948" y="8911"/>
                    <a:pt x="7121" y="9292"/>
                  </a:cubicBezTo>
                  <a:cubicBezTo>
                    <a:pt x="7274" y="9613"/>
                    <a:pt x="7597" y="9810"/>
                    <a:pt x="7934" y="9810"/>
                  </a:cubicBezTo>
                  <a:cubicBezTo>
                    <a:pt x="8014" y="9810"/>
                    <a:pt x="8095" y="9799"/>
                    <a:pt x="8175" y="9775"/>
                  </a:cubicBezTo>
                  <a:cubicBezTo>
                    <a:pt x="8275" y="9755"/>
                    <a:pt x="8368" y="9745"/>
                    <a:pt x="8457" y="9745"/>
                  </a:cubicBezTo>
                  <a:cubicBezTo>
                    <a:pt x="8811" y="9745"/>
                    <a:pt x="9087" y="9900"/>
                    <a:pt x="9419" y="10121"/>
                  </a:cubicBezTo>
                  <a:cubicBezTo>
                    <a:pt x="10079" y="10569"/>
                    <a:pt x="10930" y="10787"/>
                    <a:pt x="11688" y="10787"/>
                  </a:cubicBezTo>
                  <a:cubicBezTo>
                    <a:pt x="12538" y="10787"/>
                    <a:pt x="13270" y="10513"/>
                    <a:pt x="13480" y="9983"/>
                  </a:cubicBezTo>
                  <a:cubicBezTo>
                    <a:pt x="13648" y="9563"/>
                    <a:pt x="13555" y="9014"/>
                    <a:pt x="14230" y="9014"/>
                  </a:cubicBezTo>
                  <a:cubicBezTo>
                    <a:pt x="14250" y="9014"/>
                    <a:pt x="14271" y="9014"/>
                    <a:pt x="14293" y="9015"/>
                  </a:cubicBezTo>
                  <a:cubicBezTo>
                    <a:pt x="15036" y="9050"/>
                    <a:pt x="15381" y="9516"/>
                    <a:pt x="15450" y="10138"/>
                  </a:cubicBezTo>
                  <a:cubicBezTo>
                    <a:pt x="15640" y="11486"/>
                    <a:pt x="16522" y="11953"/>
                    <a:pt x="17697" y="11988"/>
                  </a:cubicBezTo>
                  <a:cubicBezTo>
                    <a:pt x="18224" y="11988"/>
                    <a:pt x="18870" y="12472"/>
                    <a:pt x="19366" y="12472"/>
                  </a:cubicBezTo>
                  <a:cubicBezTo>
                    <a:pt x="19602" y="12472"/>
                    <a:pt x="19804" y="12362"/>
                    <a:pt x="19944" y="12039"/>
                  </a:cubicBezTo>
                  <a:cubicBezTo>
                    <a:pt x="20289" y="11210"/>
                    <a:pt x="19287" y="10398"/>
                    <a:pt x="18596" y="9758"/>
                  </a:cubicBezTo>
                  <a:cubicBezTo>
                    <a:pt x="18164" y="9361"/>
                    <a:pt x="17420" y="8825"/>
                    <a:pt x="17749" y="8272"/>
                  </a:cubicBezTo>
                  <a:cubicBezTo>
                    <a:pt x="17984" y="7884"/>
                    <a:pt x="18253" y="7197"/>
                    <a:pt x="18937" y="7197"/>
                  </a:cubicBezTo>
                  <a:cubicBezTo>
                    <a:pt x="19107" y="7197"/>
                    <a:pt x="19302" y="7239"/>
                    <a:pt x="19529" y="7339"/>
                  </a:cubicBezTo>
                  <a:cubicBezTo>
                    <a:pt x="19732" y="7429"/>
                    <a:pt x="19935" y="7468"/>
                    <a:pt x="20135" y="7468"/>
                  </a:cubicBezTo>
                  <a:cubicBezTo>
                    <a:pt x="20854" y="7468"/>
                    <a:pt x="21544" y="6970"/>
                    <a:pt x="22138" y="6578"/>
                  </a:cubicBezTo>
                  <a:cubicBezTo>
                    <a:pt x="22795" y="6146"/>
                    <a:pt x="22864" y="5248"/>
                    <a:pt x="22311" y="4643"/>
                  </a:cubicBezTo>
                  <a:cubicBezTo>
                    <a:pt x="22115" y="4425"/>
                    <a:pt x="21948" y="4340"/>
                    <a:pt x="21799" y="4340"/>
                  </a:cubicBezTo>
                  <a:cubicBezTo>
                    <a:pt x="21465" y="4340"/>
                    <a:pt x="21227" y="4774"/>
                    <a:pt x="20963" y="5110"/>
                  </a:cubicBezTo>
                  <a:cubicBezTo>
                    <a:pt x="20756" y="5334"/>
                    <a:pt x="20479" y="5472"/>
                    <a:pt x="20168" y="5507"/>
                  </a:cubicBezTo>
                  <a:cubicBezTo>
                    <a:pt x="20112" y="5512"/>
                    <a:pt x="20051" y="5514"/>
                    <a:pt x="19986" y="5514"/>
                  </a:cubicBezTo>
                  <a:cubicBezTo>
                    <a:pt x="18639" y="5514"/>
                    <a:pt x="15548" y="4518"/>
                    <a:pt x="14344" y="3727"/>
                  </a:cubicBezTo>
                  <a:cubicBezTo>
                    <a:pt x="13999" y="3485"/>
                    <a:pt x="13636" y="3295"/>
                    <a:pt x="13238" y="3139"/>
                  </a:cubicBezTo>
                  <a:cubicBezTo>
                    <a:pt x="11925" y="2690"/>
                    <a:pt x="10473" y="2465"/>
                    <a:pt x="9298" y="1774"/>
                  </a:cubicBezTo>
                  <a:cubicBezTo>
                    <a:pt x="8770" y="1458"/>
                    <a:pt x="8301" y="1322"/>
                    <a:pt x="7877" y="1322"/>
                  </a:cubicBezTo>
                  <a:cubicBezTo>
                    <a:pt x="7093" y="1322"/>
                    <a:pt x="6459" y="1787"/>
                    <a:pt x="5876" y="2448"/>
                  </a:cubicBezTo>
                  <a:cubicBezTo>
                    <a:pt x="5497" y="2886"/>
                    <a:pt x="5240" y="3062"/>
                    <a:pt x="5050" y="3062"/>
                  </a:cubicBezTo>
                  <a:cubicBezTo>
                    <a:pt x="4739" y="3062"/>
                    <a:pt x="4614" y="2586"/>
                    <a:pt x="4442" y="2016"/>
                  </a:cubicBezTo>
                  <a:cubicBezTo>
                    <a:pt x="4193" y="1191"/>
                    <a:pt x="4266" y="1"/>
                    <a:pt x="3070"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 name="Google Shape;986;p50"/>
            <p:cNvSpPr/>
            <p:nvPr/>
          </p:nvSpPr>
          <p:spPr>
            <a:xfrm>
              <a:off x="5898675" y="3029225"/>
              <a:ext cx="282150" cy="318450"/>
            </a:xfrm>
            <a:custGeom>
              <a:avLst/>
              <a:gdLst/>
              <a:ahLst/>
              <a:cxnLst/>
              <a:rect l="l" t="t" r="r" b="b"/>
              <a:pathLst>
                <a:path w="11286" h="12738" extrusionOk="0">
                  <a:moveTo>
                    <a:pt x="8163" y="0"/>
                  </a:moveTo>
                  <a:cubicBezTo>
                    <a:pt x="7646" y="0"/>
                    <a:pt x="7307" y="634"/>
                    <a:pt x="7121" y="1115"/>
                  </a:cubicBezTo>
                  <a:cubicBezTo>
                    <a:pt x="6498" y="2618"/>
                    <a:pt x="5081" y="3362"/>
                    <a:pt x="4027" y="4450"/>
                  </a:cubicBezTo>
                  <a:cubicBezTo>
                    <a:pt x="3562" y="4916"/>
                    <a:pt x="2753" y="5709"/>
                    <a:pt x="2170" y="5709"/>
                  </a:cubicBezTo>
                  <a:cubicBezTo>
                    <a:pt x="2125" y="5709"/>
                    <a:pt x="2082" y="5704"/>
                    <a:pt x="2040" y="5695"/>
                  </a:cubicBezTo>
                  <a:cubicBezTo>
                    <a:pt x="1767" y="5631"/>
                    <a:pt x="1536" y="5602"/>
                    <a:pt x="1339" y="5602"/>
                  </a:cubicBezTo>
                  <a:cubicBezTo>
                    <a:pt x="150" y="5602"/>
                    <a:pt x="215" y="6659"/>
                    <a:pt x="52" y="7475"/>
                  </a:cubicBezTo>
                  <a:cubicBezTo>
                    <a:pt x="1" y="9410"/>
                    <a:pt x="1625" y="11518"/>
                    <a:pt x="3267" y="12123"/>
                  </a:cubicBezTo>
                  <a:cubicBezTo>
                    <a:pt x="3638" y="12262"/>
                    <a:pt x="4019" y="12277"/>
                    <a:pt x="4389" y="12277"/>
                  </a:cubicBezTo>
                  <a:cubicBezTo>
                    <a:pt x="4488" y="12277"/>
                    <a:pt x="4586" y="12276"/>
                    <a:pt x="4683" y="12276"/>
                  </a:cubicBezTo>
                  <a:cubicBezTo>
                    <a:pt x="5034" y="12276"/>
                    <a:pt x="5369" y="12290"/>
                    <a:pt x="5669" y="12417"/>
                  </a:cubicBezTo>
                  <a:cubicBezTo>
                    <a:pt x="6156" y="12630"/>
                    <a:pt x="6559" y="12738"/>
                    <a:pt x="6895" y="12738"/>
                  </a:cubicBezTo>
                  <a:cubicBezTo>
                    <a:pt x="7678" y="12738"/>
                    <a:pt x="8093" y="12148"/>
                    <a:pt x="8348" y="10914"/>
                  </a:cubicBezTo>
                  <a:cubicBezTo>
                    <a:pt x="8572" y="9773"/>
                    <a:pt x="9073" y="8235"/>
                    <a:pt x="9937" y="7786"/>
                  </a:cubicBezTo>
                  <a:cubicBezTo>
                    <a:pt x="11268" y="7094"/>
                    <a:pt x="10577" y="6697"/>
                    <a:pt x="10231" y="6023"/>
                  </a:cubicBezTo>
                  <a:cubicBezTo>
                    <a:pt x="9782" y="5124"/>
                    <a:pt x="8797" y="4278"/>
                    <a:pt x="10058" y="3189"/>
                  </a:cubicBezTo>
                  <a:cubicBezTo>
                    <a:pt x="10404" y="2895"/>
                    <a:pt x="11285" y="2618"/>
                    <a:pt x="10853" y="1945"/>
                  </a:cubicBezTo>
                  <a:cubicBezTo>
                    <a:pt x="10266" y="1063"/>
                    <a:pt x="9402" y="286"/>
                    <a:pt x="8348" y="26"/>
                  </a:cubicBezTo>
                  <a:cubicBezTo>
                    <a:pt x="8284" y="9"/>
                    <a:pt x="8222" y="0"/>
                    <a:pt x="8163" y="0"/>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 name="Google Shape;987;p50"/>
            <p:cNvSpPr/>
            <p:nvPr/>
          </p:nvSpPr>
          <p:spPr>
            <a:xfrm>
              <a:off x="5544400" y="3065225"/>
              <a:ext cx="541800" cy="430700"/>
            </a:xfrm>
            <a:custGeom>
              <a:avLst/>
              <a:gdLst/>
              <a:ahLst/>
              <a:cxnLst/>
              <a:rect l="l" t="t" r="r" b="b"/>
              <a:pathLst>
                <a:path w="21672" h="17228" extrusionOk="0">
                  <a:moveTo>
                    <a:pt x="7484" y="4583"/>
                  </a:moveTo>
                  <a:lnTo>
                    <a:pt x="7484" y="4583"/>
                  </a:lnTo>
                  <a:cubicBezTo>
                    <a:pt x="7486" y="4586"/>
                    <a:pt x="7488" y="4589"/>
                    <a:pt x="7491" y="4592"/>
                  </a:cubicBezTo>
                  <a:lnTo>
                    <a:pt x="7491" y="4592"/>
                  </a:lnTo>
                  <a:cubicBezTo>
                    <a:pt x="7494" y="4595"/>
                    <a:pt x="7498" y="4597"/>
                    <a:pt x="7501" y="4600"/>
                  </a:cubicBezTo>
                  <a:lnTo>
                    <a:pt x="7484" y="4583"/>
                  </a:lnTo>
                  <a:close/>
                  <a:moveTo>
                    <a:pt x="1210" y="0"/>
                  </a:moveTo>
                  <a:cubicBezTo>
                    <a:pt x="910" y="0"/>
                    <a:pt x="646" y="84"/>
                    <a:pt x="415" y="314"/>
                  </a:cubicBezTo>
                  <a:cubicBezTo>
                    <a:pt x="1" y="712"/>
                    <a:pt x="260" y="1127"/>
                    <a:pt x="571" y="1403"/>
                  </a:cubicBezTo>
                  <a:cubicBezTo>
                    <a:pt x="1833" y="2561"/>
                    <a:pt x="2939" y="3874"/>
                    <a:pt x="3872" y="5309"/>
                  </a:cubicBezTo>
                  <a:cubicBezTo>
                    <a:pt x="5894" y="8264"/>
                    <a:pt x="6948" y="12014"/>
                    <a:pt x="10663" y="13552"/>
                  </a:cubicBezTo>
                  <a:cubicBezTo>
                    <a:pt x="10715" y="13587"/>
                    <a:pt x="10733" y="13656"/>
                    <a:pt x="10733" y="13725"/>
                  </a:cubicBezTo>
                  <a:cubicBezTo>
                    <a:pt x="10007" y="15522"/>
                    <a:pt x="11579" y="15401"/>
                    <a:pt x="12478" y="15660"/>
                  </a:cubicBezTo>
                  <a:cubicBezTo>
                    <a:pt x="14932" y="16334"/>
                    <a:pt x="17420" y="16801"/>
                    <a:pt x="19961" y="17043"/>
                  </a:cubicBezTo>
                  <a:cubicBezTo>
                    <a:pt x="20276" y="17079"/>
                    <a:pt x="20618" y="17227"/>
                    <a:pt x="20904" y="17227"/>
                  </a:cubicBezTo>
                  <a:cubicBezTo>
                    <a:pt x="21167" y="17227"/>
                    <a:pt x="21382" y="17101"/>
                    <a:pt x="21482" y="16645"/>
                  </a:cubicBezTo>
                  <a:cubicBezTo>
                    <a:pt x="21672" y="15816"/>
                    <a:pt x="20842" y="15626"/>
                    <a:pt x="20306" y="15280"/>
                  </a:cubicBezTo>
                  <a:cubicBezTo>
                    <a:pt x="18129" y="13932"/>
                    <a:pt x="15502" y="14347"/>
                    <a:pt x="13204" y="13448"/>
                  </a:cubicBezTo>
                  <a:cubicBezTo>
                    <a:pt x="13103" y="13410"/>
                    <a:pt x="12986" y="13400"/>
                    <a:pt x="12863" y="13400"/>
                  </a:cubicBezTo>
                  <a:cubicBezTo>
                    <a:pt x="12726" y="13400"/>
                    <a:pt x="12582" y="13412"/>
                    <a:pt x="12448" y="13412"/>
                  </a:cubicBezTo>
                  <a:cubicBezTo>
                    <a:pt x="12162" y="13412"/>
                    <a:pt x="11919" y="13355"/>
                    <a:pt x="11873" y="12999"/>
                  </a:cubicBezTo>
                  <a:cubicBezTo>
                    <a:pt x="11769" y="12221"/>
                    <a:pt x="11614" y="11288"/>
                    <a:pt x="12409" y="10666"/>
                  </a:cubicBezTo>
                  <a:cubicBezTo>
                    <a:pt x="12979" y="10199"/>
                    <a:pt x="12806" y="9836"/>
                    <a:pt x="12478" y="9249"/>
                  </a:cubicBezTo>
                  <a:cubicBezTo>
                    <a:pt x="11908" y="8195"/>
                    <a:pt x="10352" y="8558"/>
                    <a:pt x="10076" y="7849"/>
                  </a:cubicBezTo>
                  <a:cubicBezTo>
                    <a:pt x="9542" y="6419"/>
                    <a:pt x="8354" y="5659"/>
                    <a:pt x="7491" y="4592"/>
                  </a:cubicBezTo>
                  <a:lnTo>
                    <a:pt x="7491" y="4592"/>
                  </a:lnTo>
                  <a:cubicBezTo>
                    <a:pt x="6993" y="4179"/>
                    <a:pt x="6512" y="3733"/>
                    <a:pt x="5980" y="3339"/>
                  </a:cubicBezTo>
                  <a:cubicBezTo>
                    <a:pt x="4563" y="2285"/>
                    <a:pt x="3682" y="522"/>
                    <a:pt x="1763" y="72"/>
                  </a:cubicBezTo>
                  <a:cubicBezTo>
                    <a:pt x="1567" y="28"/>
                    <a:pt x="1383" y="0"/>
                    <a:pt x="1210" y="0"/>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 name="Google Shape;988;p50"/>
            <p:cNvSpPr/>
            <p:nvPr/>
          </p:nvSpPr>
          <p:spPr>
            <a:xfrm>
              <a:off x="4388700" y="3530600"/>
              <a:ext cx="227275" cy="395425"/>
            </a:xfrm>
            <a:custGeom>
              <a:avLst/>
              <a:gdLst/>
              <a:ahLst/>
              <a:cxnLst/>
              <a:rect l="l" t="t" r="r" b="b"/>
              <a:pathLst>
                <a:path w="9091" h="15817" extrusionOk="0">
                  <a:moveTo>
                    <a:pt x="7622" y="0"/>
                  </a:moveTo>
                  <a:cubicBezTo>
                    <a:pt x="7155" y="0"/>
                    <a:pt x="6965" y="363"/>
                    <a:pt x="6740" y="761"/>
                  </a:cubicBezTo>
                  <a:cubicBezTo>
                    <a:pt x="5963" y="2212"/>
                    <a:pt x="5323" y="3802"/>
                    <a:pt x="3405" y="4200"/>
                  </a:cubicBezTo>
                  <a:cubicBezTo>
                    <a:pt x="2645" y="4338"/>
                    <a:pt x="2247" y="4891"/>
                    <a:pt x="2109" y="5738"/>
                  </a:cubicBezTo>
                  <a:cubicBezTo>
                    <a:pt x="1781" y="7587"/>
                    <a:pt x="1971" y="9471"/>
                    <a:pt x="917" y="11285"/>
                  </a:cubicBezTo>
                  <a:cubicBezTo>
                    <a:pt x="1" y="12910"/>
                    <a:pt x="1660" y="15813"/>
                    <a:pt x="3077" y="15813"/>
                  </a:cubicBezTo>
                  <a:cubicBezTo>
                    <a:pt x="3125" y="15815"/>
                    <a:pt x="3172" y="15816"/>
                    <a:pt x="3219" y="15816"/>
                  </a:cubicBezTo>
                  <a:cubicBezTo>
                    <a:pt x="4640" y="15816"/>
                    <a:pt x="5279" y="14808"/>
                    <a:pt x="5496" y="13670"/>
                  </a:cubicBezTo>
                  <a:cubicBezTo>
                    <a:pt x="6049" y="11095"/>
                    <a:pt x="7034" y="8676"/>
                    <a:pt x="8002" y="6256"/>
                  </a:cubicBezTo>
                  <a:cubicBezTo>
                    <a:pt x="8745" y="4373"/>
                    <a:pt x="9091" y="2645"/>
                    <a:pt x="8192" y="778"/>
                  </a:cubicBezTo>
                  <a:cubicBezTo>
                    <a:pt x="8054" y="467"/>
                    <a:pt x="8106" y="18"/>
                    <a:pt x="7622" y="0"/>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 name="Google Shape;989;p50"/>
            <p:cNvSpPr/>
            <p:nvPr/>
          </p:nvSpPr>
          <p:spPr>
            <a:xfrm>
              <a:off x="6438300" y="1893850"/>
              <a:ext cx="267450" cy="418275"/>
            </a:xfrm>
            <a:custGeom>
              <a:avLst/>
              <a:gdLst/>
              <a:ahLst/>
              <a:cxnLst/>
              <a:rect l="l" t="t" r="r" b="b"/>
              <a:pathLst>
                <a:path w="10698" h="16731" extrusionOk="0">
                  <a:moveTo>
                    <a:pt x="4909" y="1"/>
                  </a:moveTo>
                  <a:cubicBezTo>
                    <a:pt x="4667" y="1"/>
                    <a:pt x="4504" y="61"/>
                    <a:pt x="4562" y="216"/>
                  </a:cubicBezTo>
                  <a:cubicBezTo>
                    <a:pt x="5064" y="1633"/>
                    <a:pt x="3992" y="3465"/>
                    <a:pt x="5444" y="4502"/>
                  </a:cubicBezTo>
                  <a:cubicBezTo>
                    <a:pt x="6654" y="5366"/>
                    <a:pt x="6515" y="6627"/>
                    <a:pt x="6913" y="7647"/>
                  </a:cubicBezTo>
                  <a:cubicBezTo>
                    <a:pt x="6804" y="8207"/>
                    <a:pt x="6835" y="9062"/>
                    <a:pt x="6426" y="9062"/>
                  </a:cubicBezTo>
                  <a:cubicBezTo>
                    <a:pt x="6380" y="9062"/>
                    <a:pt x="6330" y="9052"/>
                    <a:pt x="6273" y="9029"/>
                  </a:cubicBezTo>
                  <a:cubicBezTo>
                    <a:pt x="6019" y="8928"/>
                    <a:pt x="5817" y="8884"/>
                    <a:pt x="5657" y="8884"/>
                  </a:cubicBezTo>
                  <a:cubicBezTo>
                    <a:pt x="5131" y="8884"/>
                    <a:pt x="5047" y="9360"/>
                    <a:pt x="4995" y="9876"/>
                  </a:cubicBezTo>
                  <a:cubicBezTo>
                    <a:pt x="4925" y="10533"/>
                    <a:pt x="4614" y="10757"/>
                    <a:pt x="4044" y="10896"/>
                  </a:cubicBezTo>
                  <a:cubicBezTo>
                    <a:pt x="726" y="11673"/>
                    <a:pt x="0" y="13229"/>
                    <a:pt x="1659" y="16028"/>
                  </a:cubicBezTo>
                  <a:cubicBezTo>
                    <a:pt x="1834" y="16314"/>
                    <a:pt x="1935" y="16730"/>
                    <a:pt x="2351" y="16730"/>
                  </a:cubicBezTo>
                  <a:cubicBezTo>
                    <a:pt x="2389" y="16730"/>
                    <a:pt x="2429" y="16727"/>
                    <a:pt x="2471" y="16720"/>
                  </a:cubicBezTo>
                  <a:cubicBezTo>
                    <a:pt x="3007" y="16633"/>
                    <a:pt x="3197" y="16236"/>
                    <a:pt x="3301" y="15752"/>
                  </a:cubicBezTo>
                  <a:cubicBezTo>
                    <a:pt x="3405" y="15251"/>
                    <a:pt x="3301" y="14784"/>
                    <a:pt x="4009" y="14542"/>
                  </a:cubicBezTo>
                  <a:cubicBezTo>
                    <a:pt x="5651" y="13955"/>
                    <a:pt x="7241" y="13194"/>
                    <a:pt x="8866" y="12555"/>
                  </a:cubicBezTo>
                  <a:cubicBezTo>
                    <a:pt x="9298" y="12399"/>
                    <a:pt x="9643" y="12261"/>
                    <a:pt x="9799" y="11829"/>
                  </a:cubicBezTo>
                  <a:cubicBezTo>
                    <a:pt x="10300" y="10308"/>
                    <a:pt x="8866" y="5746"/>
                    <a:pt x="7604" y="4709"/>
                  </a:cubicBezTo>
                  <a:cubicBezTo>
                    <a:pt x="7397" y="4536"/>
                    <a:pt x="6809" y="4571"/>
                    <a:pt x="7016" y="4139"/>
                  </a:cubicBezTo>
                  <a:cubicBezTo>
                    <a:pt x="7082" y="4008"/>
                    <a:pt x="7166" y="3963"/>
                    <a:pt x="7262" y="3963"/>
                  </a:cubicBezTo>
                  <a:cubicBezTo>
                    <a:pt x="7468" y="3963"/>
                    <a:pt x="7725" y="4173"/>
                    <a:pt x="7950" y="4173"/>
                  </a:cubicBezTo>
                  <a:cubicBezTo>
                    <a:pt x="7979" y="4174"/>
                    <a:pt x="8009" y="4175"/>
                    <a:pt x="8039" y="4175"/>
                  </a:cubicBezTo>
                  <a:cubicBezTo>
                    <a:pt x="9008" y="4175"/>
                    <a:pt x="9913" y="3634"/>
                    <a:pt x="10265" y="2946"/>
                  </a:cubicBezTo>
                  <a:cubicBezTo>
                    <a:pt x="10697" y="2117"/>
                    <a:pt x="9695" y="1667"/>
                    <a:pt x="8987" y="1581"/>
                  </a:cubicBezTo>
                  <a:cubicBezTo>
                    <a:pt x="7811" y="1443"/>
                    <a:pt x="6930" y="786"/>
                    <a:pt x="5962" y="250"/>
                  </a:cubicBezTo>
                  <a:cubicBezTo>
                    <a:pt x="5704" y="111"/>
                    <a:pt x="5235" y="1"/>
                    <a:pt x="4909"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 name="Google Shape;990;p50"/>
            <p:cNvSpPr/>
            <p:nvPr/>
          </p:nvSpPr>
          <p:spPr>
            <a:xfrm>
              <a:off x="6901875" y="4220725"/>
              <a:ext cx="468775" cy="354550"/>
            </a:xfrm>
            <a:custGeom>
              <a:avLst/>
              <a:gdLst/>
              <a:ahLst/>
              <a:cxnLst/>
              <a:rect l="l" t="t" r="r" b="b"/>
              <a:pathLst>
                <a:path w="18751" h="14182" extrusionOk="0">
                  <a:moveTo>
                    <a:pt x="15666" y="0"/>
                  </a:moveTo>
                  <a:cubicBezTo>
                    <a:pt x="15588" y="0"/>
                    <a:pt x="15504" y="9"/>
                    <a:pt x="15415" y="28"/>
                  </a:cubicBezTo>
                  <a:cubicBezTo>
                    <a:pt x="14690" y="184"/>
                    <a:pt x="14759" y="772"/>
                    <a:pt x="14897" y="1290"/>
                  </a:cubicBezTo>
                  <a:cubicBezTo>
                    <a:pt x="15294" y="2845"/>
                    <a:pt x="14880" y="4038"/>
                    <a:pt x="13463" y="4850"/>
                  </a:cubicBezTo>
                  <a:cubicBezTo>
                    <a:pt x="13013" y="5109"/>
                    <a:pt x="12823" y="5472"/>
                    <a:pt x="13065" y="5991"/>
                  </a:cubicBezTo>
                  <a:cubicBezTo>
                    <a:pt x="13324" y="6578"/>
                    <a:pt x="12823" y="6803"/>
                    <a:pt x="12512" y="7097"/>
                  </a:cubicBezTo>
                  <a:cubicBezTo>
                    <a:pt x="12410" y="7191"/>
                    <a:pt x="12303" y="7233"/>
                    <a:pt x="12200" y="7233"/>
                  </a:cubicBezTo>
                  <a:cubicBezTo>
                    <a:pt x="12041" y="7233"/>
                    <a:pt x="11891" y="7133"/>
                    <a:pt x="11786" y="6976"/>
                  </a:cubicBezTo>
                  <a:cubicBezTo>
                    <a:pt x="11531" y="6610"/>
                    <a:pt x="11284" y="6477"/>
                    <a:pt x="11039" y="6477"/>
                  </a:cubicBezTo>
                  <a:cubicBezTo>
                    <a:pt x="10705" y="6477"/>
                    <a:pt x="10373" y="6726"/>
                    <a:pt x="10024" y="6976"/>
                  </a:cubicBezTo>
                  <a:cubicBezTo>
                    <a:pt x="8797" y="7891"/>
                    <a:pt x="7811" y="9188"/>
                    <a:pt x="6308" y="9637"/>
                  </a:cubicBezTo>
                  <a:cubicBezTo>
                    <a:pt x="4303" y="10242"/>
                    <a:pt x="2696" y="11572"/>
                    <a:pt x="812" y="12385"/>
                  </a:cubicBezTo>
                  <a:cubicBezTo>
                    <a:pt x="242" y="12627"/>
                    <a:pt x="0" y="13214"/>
                    <a:pt x="692" y="13577"/>
                  </a:cubicBezTo>
                  <a:cubicBezTo>
                    <a:pt x="1262" y="13888"/>
                    <a:pt x="1936" y="13992"/>
                    <a:pt x="2610" y="14182"/>
                  </a:cubicBezTo>
                  <a:cubicBezTo>
                    <a:pt x="3819" y="13854"/>
                    <a:pt x="4943" y="13249"/>
                    <a:pt x="5893" y="12436"/>
                  </a:cubicBezTo>
                  <a:cubicBezTo>
                    <a:pt x="7829" y="10743"/>
                    <a:pt x="10144" y="9447"/>
                    <a:pt x="12357" y="8496"/>
                  </a:cubicBezTo>
                  <a:cubicBezTo>
                    <a:pt x="14396" y="7615"/>
                    <a:pt x="15847" y="6042"/>
                    <a:pt x="17817" y="5213"/>
                  </a:cubicBezTo>
                  <a:cubicBezTo>
                    <a:pt x="18301" y="4988"/>
                    <a:pt x="18751" y="4452"/>
                    <a:pt x="18612" y="3848"/>
                  </a:cubicBezTo>
                  <a:cubicBezTo>
                    <a:pt x="18539" y="3538"/>
                    <a:pt x="18402" y="3442"/>
                    <a:pt x="18239" y="3442"/>
                  </a:cubicBezTo>
                  <a:cubicBezTo>
                    <a:pt x="18019" y="3442"/>
                    <a:pt x="17752" y="3615"/>
                    <a:pt x="17524" y="3675"/>
                  </a:cubicBezTo>
                  <a:cubicBezTo>
                    <a:pt x="17487" y="3682"/>
                    <a:pt x="17451" y="3686"/>
                    <a:pt x="17417" y="3686"/>
                  </a:cubicBezTo>
                  <a:cubicBezTo>
                    <a:pt x="17207" y="3686"/>
                    <a:pt x="17050" y="3554"/>
                    <a:pt x="17109" y="3346"/>
                  </a:cubicBezTo>
                  <a:cubicBezTo>
                    <a:pt x="17385" y="2431"/>
                    <a:pt x="16625" y="1791"/>
                    <a:pt x="16556" y="962"/>
                  </a:cubicBezTo>
                  <a:cubicBezTo>
                    <a:pt x="16526" y="461"/>
                    <a:pt x="16229" y="0"/>
                    <a:pt x="15666" y="0"/>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 name="Google Shape;991;p50"/>
            <p:cNvSpPr/>
            <p:nvPr/>
          </p:nvSpPr>
          <p:spPr>
            <a:xfrm>
              <a:off x="6306100" y="2654825"/>
              <a:ext cx="232875" cy="385425"/>
            </a:xfrm>
            <a:custGeom>
              <a:avLst/>
              <a:gdLst/>
              <a:ahLst/>
              <a:cxnLst/>
              <a:rect l="l" t="t" r="r" b="b"/>
              <a:pathLst>
                <a:path w="9315" h="15417" extrusionOk="0">
                  <a:moveTo>
                    <a:pt x="6907" y="9941"/>
                  </a:moveTo>
                  <a:cubicBezTo>
                    <a:pt x="6738" y="10523"/>
                    <a:pt x="6645" y="11167"/>
                    <a:pt x="5910" y="11304"/>
                  </a:cubicBezTo>
                  <a:cubicBezTo>
                    <a:pt x="5905" y="11305"/>
                    <a:pt x="5899" y="11305"/>
                    <a:pt x="5892" y="11305"/>
                  </a:cubicBezTo>
                  <a:cubicBezTo>
                    <a:pt x="5767" y="11305"/>
                    <a:pt x="5547" y="11146"/>
                    <a:pt x="5547" y="11097"/>
                  </a:cubicBezTo>
                  <a:cubicBezTo>
                    <a:pt x="5616" y="10270"/>
                    <a:pt x="6304" y="10147"/>
                    <a:pt x="6907" y="9941"/>
                  </a:cubicBezTo>
                  <a:close/>
                  <a:moveTo>
                    <a:pt x="2345" y="1"/>
                  </a:moveTo>
                  <a:cubicBezTo>
                    <a:pt x="2049" y="1"/>
                    <a:pt x="1708" y="93"/>
                    <a:pt x="1419" y="93"/>
                  </a:cubicBezTo>
                  <a:cubicBezTo>
                    <a:pt x="1383" y="93"/>
                    <a:pt x="1348" y="92"/>
                    <a:pt x="1313" y="88"/>
                  </a:cubicBezTo>
                  <a:cubicBezTo>
                    <a:pt x="1306" y="88"/>
                    <a:pt x="1299" y="88"/>
                    <a:pt x="1292" y="88"/>
                  </a:cubicBezTo>
                  <a:cubicBezTo>
                    <a:pt x="885" y="88"/>
                    <a:pt x="504" y="561"/>
                    <a:pt x="639" y="883"/>
                  </a:cubicBezTo>
                  <a:cubicBezTo>
                    <a:pt x="1244" y="2283"/>
                    <a:pt x="0" y="3977"/>
                    <a:pt x="1348" y="5273"/>
                  </a:cubicBezTo>
                  <a:cubicBezTo>
                    <a:pt x="1538" y="5446"/>
                    <a:pt x="1383" y="5964"/>
                    <a:pt x="1538" y="6241"/>
                  </a:cubicBezTo>
                  <a:cubicBezTo>
                    <a:pt x="1851" y="6738"/>
                    <a:pt x="1941" y="7889"/>
                    <a:pt x="2501" y="7889"/>
                  </a:cubicBezTo>
                  <a:cubicBezTo>
                    <a:pt x="2623" y="7889"/>
                    <a:pt x="2766" y="7836"/>
                    <a:pt x="2938" y="7710"/>
                  </a:cubicBezTo>
                  <a:cubicBezTo>
                    <a:pt x="3345" y="7411"/>
                    <a:pt x="3664" y="7306"/>
                    <a:pt x="3951" y="7306"/>
                  </a:cubicBezTo>
                  <a:cubicBezTo>
                    <a:pt x="4345" y="7306"/>
                    <a:pt x="4678" y="7505"/>
                    <a:pt x="5098" y="7675"/>
                  </a:cubicBezTo>
                  <a:cubicBezTo>
                    <a:pt x="5375" y="7796"/>
                    <a:pt x="5651" y="7848"/>
                    <a:pt x="5668" y="8176"/>
                  </a:cubicBezTo>
                  <a:cubicBezTo>
                    <a:pt x="5668" y="8297"/>
                    <a:pt x="5547" y="8401"/>
                    <a:pt x="5478" y="8504"/>
                  </a:cubicBezTo>
                  <a:cubicBezTo>
                    <a:pt x="5288" y="8384"/>
                    <a:pt x="5098" y="8263"/>
                    <a:pt x="4908" y="8107"/>
                  </a:cubicBezTo>
                  <a:cubicBezTo>
                    <a:pt x="4670" y="7869"/>
                    <a:pt x="4349" y="7740"/>
                    <a:pt x="4020" y="7740"/>
                  </a:cubicBezTo>
                  <a:cubicBezTo>
                    <a:pt x="3895" y="7740"/>
                    <a:pt x="3770" y="7758"/>
                    <a:pt x="3646" y="7796"/>
                  </a:cubicBezTo>
                  <a:cubicBezTo>
                    <a:pt x="3059" y="7951"/>
                    <a:pt x="3284" y="8470"/>
                    <a:pt x="3249" y="8850"/>
                  </a:cubicBezTo>
                  <a:cubicBezTo>
                    <a:pt x="3180" y="10008"/>
                    <a:pt x="4701" y="11270"/>
                    <a:pt x="4580" y="11408"/>
                  </a:cubicBezTo>
                  <a:cubicBezTo>
                    <a:pt x="3042" y="13170"/>
                    <a:pt x="4251" y="13205"/>
                    <a:pt x="5599" y="13758"/>
                  </a:cubicBezTo>
                  <a:cubicBezTo>
                    <a:pt x="6014" y="13948"/>
                    <a:pt x="6429" y="15244"/>
                    <a:pt x="7379" y="15400"/>
                  </a:cubicBezTo>
                  <a:cubicBezTo>
                    <a:pt x="7454" y="15411"/>
                    <a:pt x="7523" y="15417"/>
                    <a:pt x="7586" y="15417"/>
                  </a:cubicBezTo>
                  <a:cubicBezTo>
                    <a:pt x="8462" y="15417"/>
                    <a:pt x="8316" y="14362"/>
                    <a:pt x="8606" y="13879"/>
                  </a:cubicBezTo>
                  <a:cubicBezTo>
                    <a:pt x="9315" y="12687"/>
                    <a:pt x="8554" y="11529"/>
                    <a:pt x="8105" y="10423"/>
                  </a:cubicBezTo>
                  <a:cubicBezTo>
                    <a:pt x="7967" y="10058"/>
                    <a:pt x="7709" y="9812"/>
                    <a:pt x="7353" y="9812"/>
                  </a:cubicBezTo>
                  <a:cubicBezTo>
                    <a:pt x="7222" y="9812"/>
                    <a:pt x="7078" y="9845"/>
                    <a:pt x="6922" y="9917"/>
                  </a:cubicBezTo>
                  <a:lnTo>
                    <a:pt x="6922" y="9917"/>
                  </a:lnTo>
                  <a:cubicBezTo>
                    <a:pt x="7290" y="9072"/>
                    <a:pt x="8114" y="7913"/>
                    <a:pt x="7103" y="7433"/>
                  </a:cubicBezTo>
                  <a:cubicBezTo>
                    <a:pt x="5789" y="6828"/>
                    <a:pt x="5530" y="5048"/>
                    <a:pt x="3854" y="4927"/>
                  </a:cubicBezTo>
                  <a:cubicBezTo>
                    <a:pt x="3335" y="4893"/>
                    <a:pt x="2886" y="4167"/>
                    <a:pt x="3318" y="3424"/>
                  </a:cubicBezTo>
                  <a:cubicBezTo>
                    <a:pt x="3975" y="2318"/>
                    <a:pt x="3353" y="1298"/>
                    <a:pt x="2955" y="348"/>
                  </a:cubicBezTo>
                  <a:cubicBezTo>
                    <a:pt x="2833" y="73"/>
                    <a:pt x="2607" y="1"/>
                    <a:pt x="2345"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 name="Google Shape;992;p50"/>
            <p:cNvSpPr/>
            <p:nvPr/>
          </p:nvSpPr>
          <p:spPr>
            <a:xfrm>
              <a:off x="6139750" y="3178550"/>
              <a:ext cx="185375" cy="227425"/>
            </a:xfrm>
            <a:custGeom>
              <a:avLst/>
              <a:gdLst/>
              <a:ahLst/>
              <a:cxnLst/>
              <a:rect l="l" t="t" r="r" b="b"/>
              <a:pathLst>
                <a:path w="7415" h="9097" extrusionOk="0">
                  <a:moveTo>
                    <a:pt x="6576" y="0"/>
                  </a:moveTo>
                  <a:cubicBezTo>
                    <a:pt x="6440" y="0"/>
                    <a:pt x="6314" y="46"/>
                    <a:pt x="6222" y="154"/>
                  </a:cubicBezTo>
                  <a:cubicBezTo>
                    <a:pt x="5928" y="483"/>
                    <a:pt x="5611" y="592"/>
                    <a:pt x="5290" y="592"/>
                  </a:cubicBezTo>
                  <a:cubicBezTo>
                    <a:pt x="4988" y="592"/>
                    <a:pt x="4683" y="496"/>
                    <a:pt x="4390" y="396"/>
                  </a:cubicBezTo>
                  <a:cubicBezTo>
                    <a:pt x="3964" y="242"/>
                    <a:pt x="3597" y="173"/>
                    <a:pt x="3279" y="173"/>
                  </a:cubicBezTo>
                  <a:cubicBezTo>
                    <a:pt x="1986" y="173"/>
                    <a:pt x="1492" y="1318"/>
                    <a:pt x="1020" y="2608"/>
                  </a:cubicBezTo>
                  <a:cubicBezTo>
                    <a:pt x="364" y="4353"/>
                    <a:pt x="1" y="6064"/>
                    <a:pt x="796" y="7360"/>
                  </a:cubicBezTo>
                  <a:cubicBezTo>
                    <a:pt x="847" y="8362"/>
                    <a:pt x="761" y="8984"/>
                    <a:pt x="1470" y="9088"/>
                  </a:cubicBezTo>
                  <a:cubicBezTo>
                    <a:pt x="1519" y="9094"/>
                    <a:pt x="1568" y="9097"/>
                    <a:pt x="1614" y="9097"/>
                  </a:cubicBezTo>
                  <a:cubicBezTo>
                    <a:pt x="2117" y="9097"/>
                    <a:pt x="2435" y="8762"/>
                    <a:pt x="2593" y="8224"/>
                  </a:cubicBezTo>
                  <a:cubicBezTo>
                    <a:pt x="2634" y="8075"/>
                    <a:pt x="2578" y="7743"/>
                    <a:pt x="2746" y="7743"/>
                  </a:cubicBezTo>
                  <a:cubicBezTo>
                    <a:pt x="2792" y="7743"/>
                    <a:pt x="2854" y="7768"/>
                    <a:pt x="2938" y="7827"/>
                  </a:cubicBezTo>
                  <a:cubicBezTo>
                    <a:pt x="3173" y="7995"/>
                    <a:pt x="3380" y="8062"/>
                    <a:pt x="3567" y="8062"/>
                  </a:cubicBezTo>
                  <a:cubicBezTo>
                    <a:pt x="4013" y="8062"/>
                    <a:pt x="4340" y="7677"/>
                    <a:pt x="4632" y="7360"/>
                  </a:cubicBezTo>
                  <a:cubicBezTo>
                    <a:pt x="5116" y="6842"/>
                    <a:pt x="4563" y="6358"/>
                    <a:pt x="4373" y="5839"/>
                  </a:cubicBezTo>
                  <a:cubicBezTo>
                    <a:pt x="4183" y="5321"/>
                    <a:pt x="3491" y="4750"/>
                    <a:pt x="4442" y="4249"/>
                  </a:cubicBezTo>
                  <a:cubicBezTo>
                    <a:pt x="4943" y="3990"/>
                    <a:pt x="5790" y="3852"/>
                    <a:pt x="5427" y="3057"/>
                  </a:cubicBezTo>
                  <a:cubicBezTo>
                    <a:pt x="5274" y="2713"/>
                    <a:pt x="5030" y="2616"/>
                    <a:pt x="4752" y="2616"/>
                  </a:cubicBezTo>
                  <a:cubicBezTo>
                    <a:pt x="4400" y="2616"/>
                    <a:pt x="3994" y="2771"/>
                    <a:pt x="3647" y="2780"/>
                  </a:cubicBezTo>
                  <a:cubicBezTo>
                    <a:pt x="3388" y="2815"/>
                    <a:pt x="3129" y="2850"/>
                    <a:pt x="2887" y="2919"/>
                  </a:cubicBezTo>
                  <a:cubicBezTo>
                    <a:pt x="2887" y="2746"/>
                    <a:pt x="2800" y="2487"/>
                    <a:pt x="2887" y="2435"/>
                  </a:cubicBezTo>
                  <a:cubicBezTo>
                    <a:pt x="3111" y="2262"/>
                    <a:pt x="3405" y="2037"/>
                    <a:pt x="3664" y="2037"/>
                  </a:cubicBezTo>
                  <a:cubicBezTo>
                    <a:pt x="4321" y="2055"/>
                    <a:pt x="4995" y="2262"/>
                    <a:pt x="5634" y="2262"/>
                  </a:cubicBezTo>
                  <a:cubicBezTo>
                    <a:pt x="6481" y="2262"/>
                    <a:pt x="6861" y="1553"/>
                    <a:pt x="7242" y="931"/>
                  </a:cubicBezTo>
                  <a:cubicBezTo>
                    <a:pt x="7414" y="689"/>
                    <a:pt x="7328" y="344"/>
                    <a:pt x="7086" y="188"/>
                  </a:cubicBezTo>
                  <a:cubicBezTo>
                    <a:pt x="6932" y="73"/>
                    <a:pt x="6746" y="0"/>
                    <a:pt x="6576" y="0"/>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 name="Google Shape;993;p50"/>
            <p:cNvSpPr/>
            <p:nvPr/>
          </p:nvSpPr>
          <p:spPr>
            <a:xfrm>
              <a:off x="4320000" y="1079225"/>
              <a:ext cx="260125" cy="163000"/>
            </a:xfrm>
            <a:custGeom>
              <a:avLst/>
              <a:gdLst/>
              <a:ahLst/>
              <a:cxnLst/>
              <a:rect l="l" t="t" r="r" b="b"/>
              <a:pathLst>
                <a:path w="10405" h="6520" extrusionOk="0">
                  <a:moveTo>
                    <a:pt x="8970" y="1"/>
                  </a:moveTo>
                  <a:cubicBezTo>
                    <a:pt x="6620" y="778"/>
                    <a:pt x="3786" y="294"/>
                    <a:pt x="1764" y="2576"/>
                  </a:cubicBezTo>
                  <a:cubicBezTo>
                    <a:pt x="502" y="3993"/>
                    <a:pt x="1" y="5410"/>
                    <a:pt x="1038" y="5876"/>
                  </a:cubicBezTo>
                  <a:cubicBezTo>
                    <a:pt x="2057" y="6274"/>
                    <a:pt x="3146" y="6499"/>
                    <a:pt x="4252" y="6516"/>
                  </a:cubicBezTo>
                  <a:cubicBezTo>
                    <a:pt x="4303" y="6518"/>
                    <a:pt x="4355" y="6520"/>
                    <a:pt x="4406" y="6520"/>
                  </a:cubicBezTo>
                  <a:cubicBezTo>
                    <a:pt x="4717" y="6520"/>
                    <a:pt x="5012" y="6455"/>
                    <a:pt x="5116" y="6084"/>
                  </a:cubicBezTo>
                  <a:cubicBezTo>
                    <a:pt x="5237" y="5652"/>
                    <a:pt x="4892" y="5479"/>
                    <a:pt x="4563" y="5323"/>
                  </a:cubicBezTo>
                  <a:cubicBezTo>
                    <a:pt x="3094" y="4598"/>
                    <a:pt x="3630" y="3924"/>
                    <a:pt x="4598" y="3198"/>
                  </a:cubicBezTo>
                  <a:cubicBezTo>
                    <a:pt x="5980" y="2144"/>
                    <a:pt x="7726" y="2126"/>
                    <a:pt x="9264" y="1487"/>
                  </a:cubicBezTo>
                  <a:cubicBezTo>
                    <a:pt x="9696" y="1331"/>
                    <a:pt x="10404" y="1556"/>
                    <a:pt x="10352" y="796"/>
                  </a:cubicBezTo>
                  <a:cubicBezTo>
                    <a:pt x="10301" y="35"/>
                    <a:pt x="9627" y="70"/>
                    <a:pt x="8970"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 name="Google Shape;994;p50"/>
            <p:cNvSpPr/>
            <p:nvPr/>
          </p:nvSpPr>
          <p:spPr>
            <a:xfrm>
              <a:off x="3605850" y="1017225"/>
              <a:ext cx="246275" cy="88775"/>
            </a:xfrm>
            <a:custGeom>
              <a:avLst/>
              <a:gdLst/>
              <a:ahLst/>
              <a:cxnLst/>
              <a:rect l="l" t="t" r="r" b="b"/>
              <a:pathLst>
                <a:path w="9851" h="3551" extrusionOk="0">
                  <a:moveTo>
                    <a:pt x="3896" y="1"/>
                  </a:moveTo>
                  <a:cubicBezTo>
                    <a:pt x="2951" y="1"/>
                    <a:pt x="1998" y="113"/>
                    <a:pt x="1055" y="130"/>
                  </a:cubicBezTo>
                  <a:cubicBezTo>
                    <a:pt x="674" y="130"/>
                    <a:pt x="260" y="217"/>
                    <a:pt x="121" y="649"/>
                  </a:cubicBezTo>
                  <a:cubicBezTo>
                    <a:pt x="0" y="1046"/>
                    <a:pt x="173" y="1461"/>
                    <a:pt x="536" y="1651"/>
                  </a:cubicBezTo>
                  <a:cubicBezTo>
                    <a:pt x="1487" y="2256"/>
                    <a:pt x="2489" y="2792"/>
                    <a:pt x="3474" y="3345"/>
                  </a:cubicBezTo>
                  <a:cubicBezTo>
                    <a:pt x="3715" y="3472"/>
                    <a:pt x="3939" y="3551"/>
                    <a:pt x="4149" y="3551"/>
                  </a:cubicBezTo>
                  <a:cubicBezTo>
                    <a:pt x="4450" y="3551"/>
                    <a:pt x="4723" y="3389"/>
                    <a:pt x="4978" y="2982"/>
                  </a:cubicBezTo>
                  <a:cubicBezTo>
                    <a:pt x="5203" y="2650"/>
                    <a:pt x="5511" y="2104"/>
                    <a:pt x="5931" y="2104"/>
                  </a:cubicBezTo>
                  <a:cubicBezTo>
                    <a:pt x="6058" y="2104"/>
                    <a:pt x="6195" y="2153"/>
                    <a:pt x="6343" y="2273"/>
                  </a:cubicBezTo>
                  <a:cubicBezTo>
                    <a:pt x="6982" y="2809"/>
                    <a:pt x="7673" y="2826"/>
                    <a:pt x="8365" y="2895"/>
                  </a:cubicBezTo>
                  <a:cubicBezTo>
                    <a:pt x="8588" y="2920"/>
                    <a:pt x="8869" y="3004"/>
                    <a:pt x="9118" y="3004"/>
                  </a:cubicBezTo>
                  <a:cubicBezTo>
                    <a:pt x="9390" y="3004"/>
                    <a:pt x="9623" y="2904"/>
                    <a:pt x="9695" y="2515"/>
                  </a:cubicBezTo>
                  <a:cubicBezTo>
                    <a:pt x="9851" y="1789"/>
                    <a:pt x="9142" y="1668"/>
                    <a:pt x="8641" y="1478"/>
                  </a:cubicBezTo>
                  <a:lnTo>
                    <a:pt x="6585" y="493"/>
                  </a:lnTo>
                  <a:cubicBezTo>
                    <a:pt x="5704" y="104"/>
                    <a:pt x="4803" y="1"/>
                    <a:pt x="3896"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95;p50"/>
            <p:cNvSpPr/>
            <p:nvPr/>
          </p:nvSpPr>
          <p:spPr>
            <a:xfrm>
              <a:off x="3161275" y="1612775"/>
              <a:ext cx="115825" cy="115825"/>
            </a:xfrm>
            <a:custGeom>
              <a:avLst/>
              <a:gdLst/>
              <a:ahLst/>
              <a:cxnLst/>
              <a:rect l="l" t="t" r="r" b="b"/>
              <a:pathLst>
                <a:path w="4633" h="4633" extrusionOk="0">
                  <a:moveTo>
                    <a:pt x="2966" y="1"/>
                  </a:moveTo>
                  <a:cubicBezTo>
                    <a:pt x="2951" y="1"/>
                    <a:pt x="2936" y="1"/>
                    <a:pt x="2921" y="1"/>
                  </a:cubicBezTo>
                  <a:cubicBezTo>
                    <a:pt x="1729" y="36"/>
                    <a:pt x="1" y="2421"/>
                    <a:pt x="139" y="3803"/>
                  </a:cubicBezTo>
                  <a:cubicBezTo>
                    <a:pt x="139" y="4252"/>
                    <a:pt x="502" y="4615"/>
                    <a:pt x="951" y="4633"/>
                  </a:cubicBezTo>
                  <a:cubicBezTo>
                    <a:pt x="2956" y="4581"/>
                    <a:pt x="4632" y="3026"/>
                    <a:pt x="4529" y="1297"/>
                  </a:cubicBezTo>
                  <a:cubicBezTo>
                    <a:pt x="4478" y="482"/>
                    <a:pt x="3809" y="1"/>
                    <a:pt x="2966"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 name="Google Shape;996;p50"/>
            <p:cNvSpPr/>
            <p:nvPr/>
          </p:nvSpPr>
          <p:spPr>
            <a:xfrm>
              <a:off x="6082850" y="3458350"/>
              <a:ext cx="215350" cy="82375"/>
            </a:xfrm>
            <a:custGeom>
              <a:avLst/>
              <a:gdLst/>
              <a:ahLst/>
              <a:cxnLst/>
              <a:rect l="l" t="t" r="r" b="b"/>
              <a:pathLst>
                <a:path w="8614" h="3295" extrusionOk="0">
                  <a:moveTo>
                    <a:pt x="8412" y="834"/>
                  </a:moveTo>
                  <a:lnTo>
                    <a:pt x="8412" y="834"/>
                  </a:lnTo>
                  <a:cubicBezTo>
                    <a:pt x="8408" y="835"/>
                    <a:pt x="8404" y="836"/>
                    <a:pt x="8401" y="837"/>
                  </a:cubicBezTo>
                  <a:lnTo>
                    <a:pt x="8401" y="837"/>
                  </a:lnTo>
                  <a:cubicBezTo>
                    <a:pt x="8399" y="842"/>
                    <a:pt x="8396" y="846"/>
                    <a:pt x="8394" y="851"/>
                  </a:cubicBezTo>
                  <a:lnTo>
                    <a:pt x="8412" y="834"/>
                  </a:lnTo>
                  <a:close/>
                  <a:moveTo>
                    <a:pt x="6441" y="1"/>
                  </a:moveTo>
                  <a:cubicBezTo>
                    <a:pt x="5426" y="1"/>
                    <a:pt x="4424" y="103"/>
                    <a:pt x="3504" y="557"/>
                  </a:cubicBezTo>
                  <a:cubicBezTo>
                    <a:pt x="3268" y="683"/>
                    <a:pt x="3156" y="756"/>
                    <a:pt x="3064" y="756"/>
                  </a:cubicBezTo>
                  <a:cubicBezTo>
                    <a:pt x="2968" y="756"/>
                    <a:pt x="2895" y="675"/>
                    <a:pt x="2726" y="488"/>
                  </a:cubicBezTo>
                  <a:cubicBezTo>
                    <a:pt x="2440" y="160"/>
                    <a:pt x="2158" y="41"/>
                    <a:pt x="1882" y="41"/>
                  </a:cubicBezTo>
                  <a:cubicBezTo>
                    <a:pt x="1373" y="41"/>
                    <a:pt x="881" y="443"/>
                    <a:pt x="410" y="678"/>
                  </a:cubicBezTo>
                  <a:cubicBezTo>
                    <a:pt x="0" y="866"/>
                    <a:pt x="164" y="1612"/>
                    <a:pt x="452" y="1612"/>
                  </a:cubicBezTo>
                  <a:cubicBezTo>
                    <a:pt x="455" y="1612"/>
                    <a:pt x="459" y="1612"/>
                    <a:pt x="462" y="1612"/>
                  </a:cubicBezTo>
                  <a:cubicBezTo>
                    <a:pt x="518" y="1607"/>
                    <a:pt x="572" y="1605"/>
                    <a:pt x="625" y="1605"/>
                  </a:cubicBezTo>
                  <a:cubicBezTo>
                    <a:pt x="1895" y="1605"/>
                    <a:pt x="2508" y="2753"/>
                    <a:pt x="3504" y="3184"/>
                  </a:cubicBezTo>
                  <a:cubicBezTo>
                    <a:pt x="3665" y="3259"/>
                    <a:pt x="3818" y="3295"/>
                    <a:pt x="3955" y="3295"/>
                  </a:cubicBezTo>
                  <a:cubicBezTo>
                    <a:pt x="4389" y="3295"/>
                    <a:pt x="4667" y="2934"/>
                    <a:pt x="4575" y="2303"/>
                  </a:cubicBezTo>
                  <a:cubicBezTo>
                    <a:pt x="4523" y="1905"/>
                    <a:pt x="4541" y="1784"/>
                    <a:pt x="4973" y="1698"/>
                  </a:cubicBezTo>
                  <a:cubicBezTo>
                    <a:pt x="6127" y="1457"/>
                    <a:pt x="7264" y="1130"/>
                    <a:pt x="8401" y="837"/>
                  </a:cubicBezTo>
                  <a:lnTo>
                    <a:pt x="8401" y="837"/>
                  </a:lnTo>
                  <a:cubicBezTo>
                    <a:pt x="8535" y="525"/>
                    <a:pt x="8613" y="56"/>
                    <a:pt x="8256" y="56"/>
                  </a:cubicBezTo>
                  <a:cubicBezTo>
                    <a:pt x="7656" y="37"/>
                    <a:pt x="7046" y="1"/>
                    <a:pt x="6441"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 name="Google Shape;997;p50"/>
            <p:cNvSpPr/>
            <p:nvPr/>
          </p:nvSpPr>
          <p:spPr>
            <a:xfrm>
              <a:off x="5726825" y="1103850"/>
              <a:ext cx="262175" cy="54825"/>
            </a:xfrm>
            <a:custGeom>
              <a:avLst/>
              <a:gdLst/>
              <a:ahLst/>
              <a:cxnLst/>
              <a:rect l="l" t="t" r="r" b="b"/>
              <a:pathLst>
                <a:path w="10487" h="2193" extrusionOk="0">
                  <a:moveTo>
                    <a:pt x="2675" y="1"/>
                  </a:moveTo>
                  <a:cubicBezTo>
                    <a:pt x="2260" y="122"/>
                    <a:pt x="1984" y="208"/>
                    <a:pt x="1707" y="260"/>
                  </a:cubicBezTo>
                  <a:cubicBezTo>
                    <a:pt x="1625" y="276"/>
                    <a:pt x="1533" y="281"/>
                    <a:pt x="1436" y="281"/>
                  </a:cubicBezTo>
                  <a:cubicBezTo>
                    <a:pt x="1238" y="281"/>
                    <a:pt x="1018" y="259"/>
                    <a:pt x="814" y="259"/>
                  </a:cubicBezTo>
                  <a:cubicBezTo>
                    <a:pt x="370" y="259"/>
                    <a:pt x="1" y="367"/>
                    <a:pt x="83" y="1055"/>
                  </a:cubicBezTo>
                  <a:cubicBezTo>
                    <a:pt x="160" y="1671"/>
                    <a:pt x="629" y="1783"/>
                    <a:pt x="1147" y="1783"/>
                  </a:cubicBezTo>
                  <a:cubicBezTo>
                    <a:pt x="1443" y="1783"/>
                    <a:pt x="1754" y="1746"/>
                    <a:pt x="2018" y="1746"/>
                  </a:cubicBezTo>
                  <a:cubicBezTo>
                    <a:pt x="3176" y="1729"/>
                    <a:pt x="4334" y="1625"/>
                    <a:pt x="5488" y="1625"/>
                  </a:cubicBezTo>
                  <a:cubicBezTo>
                    <a:pt x="6641" y="1625"/>
                    <a:pt x="7790" y="1729"/>
                    <a:pt x="8931" y="2126"/>
                  </a:cubicBezTo>
                  <a:cubicBezTo>
                    <a:pt x="9064" y="2171"/>
                    <a:pt x="9201" y="2192"/>
                    <a:pt x="9336" y="2192"/>
                  </a:cubicBezTo>
                  <a:cubicBezTo>
                    <a:pt x="9780" y="2192"/>
                    <a:pt x="10194" y="1955"/>
                    <a:pt x="10314" y="1504"/>
                  </a:cubicBezTo>
                  <a:cubicBezTo>
                    <a:pt x="10486" y="813"/>
                    <a:pt x="9761" y="744"/>
                    <a:pt x="9294" y="606"/>
                  </a:cubicBezTo>
                  <a:cubicBezTo>
                    <a:pt x="8746" y="426"/>
                    <a:pt x="8189" y="370"/>
                    <a:pt x="7630" y="370"/>
                  </a:cubicBezTo>
                  <a:cubicBezTo>
                    <a:pt x="6715" y="370"/>
                    <a:pt x="5795" y="519"/>
                    <a:pt x="4900" y="519"/>
                  </a:cubicBezTo>
                  <a:cubicBezTo>
                    <a:pt x="4133" y="519"/>
                    <a:pt x="3384" y="409"/>
                    <a:pt x="2675"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98;p50"/>
            <p:cNvSpPr/>
            <p:nvPr/>
          </p:nvSpPr>
          <p:spPr>
            <a:xfrm>
              <a:off x="6497925" y="4391525"/>
              <a:ext cx="125725" cy="97375"/>
            </a:xfrm>
            <a:custGeom>
              <a:avLst/>
              <a:gdLst/>
              <a:ahLst/>
              <a:cxnLst/>
              <a:rect l="l" t="t" r="r" b="b"/>
              <a:pathLst>
                <a:path w="5029" h="3895" extrusionOk="0">
                  <a:moveTo>
                    <a:pt x="4062" y="0"/>
                  </a:moveTo>
                  <a:cubicBezTo>
                    <a:pt x="3557" y="0"/>
                    <a:pt x="2937" y="491"/>
                    <a:pt x="2445" y="491"/>
                  </a:cubicBezTo>
                  <a:cubicBezTo>
                    <a:pt x="2234" y="491"/>
                    <a:pt x="2046" y="401"/>
                    <a:pt x="1901" y="144"/>
                  </a:cubicBezTo>
                  <a:cubicBezTo>
                    <a:pt x="0" y="403"/>
                    <a:pt x="570" y="1975"/>
                    <a:pt x="225" y="2960"/>
                  </a:cubicBezTo>
                  <a:cubicBezTo>
                    <a:pt x="38" y="3485"/>
                    <a:pt x="566" y="3894"/>
                    <a:pt x="1172" y="3894"/>
                  </a:cubicBezTo>
                  <a:cubicBezTo>
                    <a:pt x="1185" y="3894"/>
                    <a:pt x="1197" y="3894"/>
                    <a:pt x="1210" y="3894"/>
                  </a:cubicBezTo>
                  <a:cubicBezTo>
                    <a:pt x="2298" y="3876"/>
                    <a:pt x="5029" y="1630"/>
                    <a:pt x="4804" y="783"/>
                  </a:cubicBezTo>
                  <a:cubicBezTo>
                    <a:pt x="4638" y="185"/>
                    <a:pt x="4372" y="0"/>
                    <a:pt x="4062" y="0"/>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50"/>
            <p:cNvSpPr/>
            <p:nvPr/>
          </p:nvSpPr>
          <p:spPr>
            <a:xfrm>
              <a:off x="5334875" y="2906300"/>
              <a:ext cx="82100" cy="128050"/>
            </a:xfrm>
            <a:custGeom>
              <a:avLst/>
              <a:gdLst/>
              <a:ahLst/>
              <a:cxnLst/>
              <a:rect l="l" t="t" r="r" b="b"/>
              <a:pathLst>
                <a:path w="3284" h="5122" extrusionOk="0">
                  <a:moveTo>
                    <a:pt x="519" y="1"/>
                  </a:moveTo>
                  <a:lnTo>
                    <a:pt x="380" y="139"/>
                  </a:lnTo>
                  <a:cubicBezTo>
                    <a:pt x="104" y="1452"/>
                    <a:pt x="0" y="2766"/>
                    <a:pt x="380" y="4062"/>
                  </a:cubicBezTo>
                  <a:cubicBezTo>
                    <a:pt x="534" y="4660"/>
                    <a:pt x="796" y="5122"/>
                    <a:pt x="1420" y="5122"/>
                  </a:cubicBezTo>
                  <a:cubicBezTo>
                    <a:pt x="1500" y="5122"/>
                    <a:pt x="1585" y="5114"/>
                    <a:pt x="1676" y="5099"/>
                  </a:cubicBezTo>
                  <a:cubicBezTo>
                    <a:pt x="2471" y="4978"/>
                    <a:pt x="3284" y="4408"/>
                    <a:pt x="3111" y="3734"/>
                  </a:cubicBezTo>
                  <a:cubicBezTo>
                    <a:pt x="2748" y="2213"/>
                    <a:pt x="2108" y="744"/>
                    <a:pt x="519"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 name="Google Shape;1000;p50"/>
            <p:cNvSpPr/>
            <p:nvPr/>
          </p:nvSpPr>
          <p:spPr>
            <a:xfrm>
              <a:off x="4869125" y="997550"/>
              <a:ext cx="160750" cy="66150"/>
            </a:xfrm>
            <a:custGeom>
              <a:avLst/>
              <a:gdLst/>
              <a:ahLst/>
              <a:cxnLst/>
              <a:rect l="l" t="t" r="r" b="b"/>
              <a:pathLst>
                <a:path w="6430" h="2646" extrusionOk="0">
                  <a:moveTo>
                    <a:pt x="1040" y="1"/>
                  </a:moveTo>
                  <a:cubicBezTo>
                    <a:pt x="589" y="1"/>
                    <a:pt x="239" y="358"/>
                    <a:pt x="104" y="814"/>
                  </a:cubicBezTo>
                  <a:cubicBezTo>
                    <a:pt x="1" y="1108"/>
                    <a:pt x="191" y="1419"/>
                    <a:pt x="502" y="1470"/>
                  </a:cubicBezTo>
                  <a:cubicBezTo>
                    <a:pt x="1971" y="1885"/>
                    <a:pt x="3440" y="2283"/>
                    <a:pt x="4736" y="2646"/>
                  </a:cubicBezTo>
                  <a:cubicBezTo>
                    <a:pt x="5427" y="2611"/>
                    <a:pt x="5928" y="2611"/>
                    <a:pt x="6239" y="2127"/>
                  </a:cubicBezTo>
                  <a:cubicBezTo>
                    <a:pt x="6429" y="1851"/>
                    <a:pt x="6308" y="1470"/>
                    <a:pt x="6066" y="1419"/>
                  </a:cubicBezTo>
                  <a:cubicBezTo>
                    <a:pt x="4373" y="1021"/>
                    <a:pt x="2852" y="36"/>
                    <a:pt x="1072" y="2"/>
                  </a:cubicBezTo>
                  <a:cubicBezTo>
                    <a:pt x="1061" y="1"/>
                    <a:pt x="1051" y="1"/>
                    <a:pt x="1040"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1001;p50"/>
            <p:cNvSpPr/>
            <p:nvPr/>
          </p:nvSpPr>
          <p:spPr>
            <a:xfrm>
              <a:off x="3763550" y="998475"/>
              <a:ext cx="117975" cy="55725"/>
            </a:xfrm>
            <a:custGeom>
              <a:avLst/>
              <a:gdLst/>
              <a:ahLst/>
              <a:cxnLst/>
              <a:rect l="l" t="t" r="r" b="b"/>
              <a:pathLst>
                <a:path w="4719" h="2229" extrusionOk="0">
                  <a:moveTo>
                    <a:pt x="747" y="0"/>
                  </a:moveTo>
                  <a:cubicBezTo>
                    <a:pt x="407" y="0"/>
                    <a:pt x="65" y="161"/>
                    <a:pt x="18" y="690"/>
                  </a:cubicBezTo>
                  <a:cubicBezTo>
                    <a:pt x="0" y="863"/>
                    <a:pt x="190" y="1053"/>
                    <a:pt x="277" y="1243"/>
                  </a:cubicBezTo>
                  <a:lnTo>
                    <a:pt x="2333" y="2228"/>
                  </a:lnTo>
                  <a:cubicBezTo>
                    <a:pt x="2437" y="2220"/>
                    <a:pt x="2541" y="2220"/>
                    <a:pt x="2644" y="2220"/>
                  </a:cubicBezTo>
                  <a:cubicBezTo>
                    <a:pt x="2748" y="2220"/>
                    <a:pt x="2852" y="2220"/>
                    <a:pt x="2955" y="2211"/>
                  </a:cubicBezTo>
                  <a:cubicBezTo>
                    <a:pt x="3647" y="2142"/>
                    <a:pt x="4718" y="2090"/>
                    <a:pt x="4511" y="1261"/>
                  </a:cubicBezTo>
                  <a:cubicBezTo>
                    <a:pt x="4255" y="308"/>
                    <a:pt x="3582" y="187"/>
                    <a:pt x="2842" y="187"/>
                  </a:cubicBezTo>
                  <a:cubicBezTo>
                    <a:pt x="2589" y="187"/>
                    <a:pt x="2328" y="201"/>
                    <a:pt x="2074" y="201"/>
                  </a:cubicBezTo>
                  <a:cubicBezTo>
                    <a:pt x="1762" y="201"/>
                    <a:pt x="1460" y="180"/>
                    <a:pt x="1193" y="85"/>
                  </a:cubicBezTo>
                  <a:cubicBezTo>
                    <a:pt x="1066" y="36"/>
                    <a:pt x="907" y="0"/>
                    <a:pt x="747" y="0"/>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1002;p50"/>
            <p:cNvSpPr/>
            <p:nvPr/>
          </p:nvSpPr>
          <p:spPr>
            <a:xfrm>
              <a:off x="6244750" y="3463175"/>
              <a:ext cx="127900" cy="76650"/>
            </a:xfrm>
            <a:custGeom>
              <a:avLst/>
              <a:gdLst/>
              <a:ahLst/>
              <a:cxnLst/>
              <a:rect l="l" t="t" r="r" b="b"/>
              <a:pathLst>
                <a:path w="5116" h="3066" extrusionOk="0">
                  <a:moveTo>
                    <a:pt x="4184" y="1"/>
                  </a:moveTo>
                  <a:cubicBezTo>
                    <a:pt x="4093" y="1"/>
                    <a:pt x="4000" y="13"/>
                    <a:pt x="3906" y="36"/>
                  </a:cubicBezTo>
                  <a:cubicBezTo>
                    <a:pt x="3232" y="209"/>
                    <a:pt x="2575" y="416"/>
                    <a:pt x="1918" y="641"/>
                  </a:cubicBezTo>
                  <a:lnTo>
                    <a:pt x="1936" y="641"/>
                  </a:lnTo>
                  <a:cubicBezTo>
                    <a:pt x="1659" y="848"/>
                    <a:pt x="1383" y="1038"/>
                    <a:pt x="1089" y="1194"/>
                  </a:cubicBezTo>
                  <a:cubicBezTo>
                    <a:pt x="432" y="1505"/>
                    <a:pt x="0" y="2093"/>
                    <a:pt x="311" y="2680"/>
                  </a:cubicBezTo>
                  <a:cubicBezTo>
                    <a:pt x="460" y="2964"/>
                    <a:pt x="650" y="3065"/>
                    <a:pt x="856" y="3065"/>
                  </a:cubicBezTo>
                  <a:cubicBezTo>
                    <a:pt x="1178" y="3065"/>
                    <a:pt x="1537" y="2818"/>
                    <a:pt x="1832" y="2628"/>
                  </a:cubicBezTo>
                  <a:cubicBezTo>
                    <a:pt x="2558" y="2093"/>
                    <a:pt x="3370" y="1695"/>
                    <a:pt x="4234" y="1436"/>
                  </a:cubicBezTo>
                  <a:cubicBezTo>
                    <a:pt x="4631" y="1332"/>
                    <a:pt x="5115" y="1108"/>
                    <a:pt x="4994" y="606"/>
                  </a:cubicBezTo>
                  <a:cubicBezTo>
                    <a:pt x="4883" y="203"/>
                    <a:pt x="4559" y="1"/>
                    <a:pt x="4184"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1003;p50"/>
            <p:cNvSpPr/>
            <p:nvPr/>
          </p:nvSpPr>
          <p:spPr>
            <a:xfrm>
              <a:off x="6286725" y="2464325"/>
              <a:ext cx="67775" cy="93850"/>
            </a:xfrm>
            <a:custGeom>
              <a:avLst/>
              <a:gdLst/>
              <a:ahLst/>
              <a:cxnLst/>
              <a:rect l="l" t="t" r="r" b="b"/>
              <a:pathLst>
                <a:path w="2711" h="3754" extrusionOk="0">
                  <a:moveTo>
                    <a:pt x="1532" y="0"/>
                  </a:moveTo>
                  <a:cubicBezTo>
                    <a:pt x="1516" y="0"/>
                    <a:pt x="1500" y="0"/>
                    <a:pt x="1484" y="1"/>
                  </a:cubicBezTo>
                  <a:cubicBezTo>
                    <a:pt x="187" y="53"/>
                    <a:pt x="239" y="1332"/>
                    <a:pt x="101" y="2265"/>
                  </a:cubicBezTo>
                  <a:cubicBezTo>
                    <a:pt x="1" y="3066"/>
                    <a:pt x="465" y="3754"/>
                    <a:pt x="1243" y="3754"/>
                  </a:cubicBezTo>
                  <a:cubicBezTo>
                    <a:pt x="1271" y="3754"/>
                    <a:pt x="1299" y="3753"/>
                    <a:pt x="1328" y="3751"/>
                  </a:cubicBezTo>
                  <a:cubicBezTo>
                    <a:pt x="2711" y="3682"/>
                    <a:pt x="1967" y="2403"/>
                    <a:pt x="2313" y="1815"/>
                  </a:cubicBezTo>
                  <a:cubicBezTo>
                    <a:pt x="2228" y="1050"/>
                    <a:pt x="2528" y="0"/>
                    <a:pt x="1532" y="0"/>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50"/>
            <p:cNvSpPr/>
            <p:nvPr/>
          </p:nvSpPr>
          <p:spPr>
            <a:xfrm>
              <a:off x="6279300" y="2861375"/>
              <a:ext cx="75625" cy="97275"/>
            </a:xfrm>
            <a:custGeom>
              <a:avLst/>
              <a:gdLst/>
              <a:ahLst/>
              <a:cxnLst/>
              <a:rect l="l" t="t" r="r" b="b"/>
              <a:pathLst>
                <a:path w="3025" h="3891" extrusionOk="0">
                  <a:moveTo>
                    <a:pt x="2403" y="1"/>
                  </a:moveTo>
                  <a:cubicBezTo>
                    <a:pt x="2178" y="1"/>
                    <a:pt x="1971" y="104"/>
                    <a:pt x="1850" y="277"/>
                  </a:cubicBezTo>
                  <a:cubicBezTo>
                    <a:pt x="1504" y="1193"/>
                    <a:pt x="882" y="1884"/>
                    <a:pt x="277" y="2610"/>
                  </a:cubicBezTo>
                  <a:cubicBezTo>
                    <a:pt x="35" y="2869"/>
                    <a:pt x="1" y="3284"/>
                    <a:pt x="208" y="3578"/>
                  </a:cubicBezTo>
                  <a:cubicBezTo>
                    <a:pt x="326" y="3766"/>
                    <a:pt x="507" y="3890"/>
                    <a:pt x="682" y="3890"/>
                  </a:cubicBezTo>
                  <a:cubicBezTo>
                    <a:pt x="764" y="3890"/>
                    <a:pt x="845" y="3863"/>
                    <a:pt x="916" y="3802"/>
                  </a:cubicBezTo>
                  <a:cubicBezTo>
                    <a:pt x="1815" y="3128"/>
                    <a:pt x="2731" y="2420"/>
                    <a:pt x="3025" y="1452"/>
                  </a:cubicBezTo>
                  <a:cubicBezTo>
                    <a:pt x="2973" y="744"/>
                    <a:pt x="2921" y="225"/>
                    <a:pt x="2403"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50"/>
            <p:cNvSpPr/>
            <p:nvPr/>
          </p:nvSpPr>
          <p:spPr>
            <a:xfrm>
              <a:off x="4145025" y="994975"/>
              <a:ext cx="111500" cy="47325"/>
            </a:xfrm>
            <a:custGeom>
              <a:avLst/>
              <a:gdLst/>
              <a:ahLst/>
              <a:cxnLst/>
              <a:rect l="l" t="t" r="r" b="b"/>
              <a:pathLst>
                <a:path w="4460" h="1893" extrusionOk="0">
                  <a:moveTo>
                    <a:pt x="1539" y="105"/>
                  </a:moveTo>
                  <a:cubicBezTo>
                    <a:pt x="969" y="243"/>
                    <a:pt x="139" y="1"/>
                    <a:pt x="70" y="744"/>
                  </a:cubicBezTo>
                  <a:cubicBezTo>
                    <a:pt x="1" y="1418"/>
                    <a:pt x="813" y="1418"/>
                    <a:pt x="1332" y="1556"/>
                  </a:cubicBezTo>
                  <a:cubicBezTo>
                    <a:pt x="1764" y="1677"/>
                    <a:pt x="2213" y="1764"/>
                    <a:pt x="2645" y="1815"/>
                  </a:cubicBezTo>
                  <a:cubicBezTo>
                    <a:pt x="2898" y="1847"/>
                    <a:pt x="3179" y="1893"/>
                    <a:pt x="3440" y="1893"/>
                  </a:cubicBezTo>
                  <a:cubicBezTo>
                    <a:pt x="3890" y="1893"/>
                    <a:pt x="4279" y="1756"/>
                    <a:pt x="4356" y="1176"/>
                  </a:cubicBezTo>
                  <a:cubicBezTo>
                    <a:pt x="4459" y="346"/>
                    <a:pt x="3561" y="416"/>
                    <a:pt x="2956" y="329"/>
                  </a:cubicBezTo>
                  <a:lnTo>
                    <a:pt x="1539" y="105"/>
                  </a:ln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50"/>
            <p:cNvSpPr/>
            <p:nvPr/>
          </p:nvSpPr>
          <p:spPr>
            <a:xfrm>
              <a:off x="7213625" y="3803350"/>
              <a:ext cx="74075" cy="80050"/>
            </a:xfrm>
            <a:custGeom>
              <a:avLst/>
              <a:gdLst/>
              <a:ahLst/>
              <a:cxnLst/>
              <a:rect l="l" t="t" r="r" b="b"/>
              <a:pathLst>
                <a:path w="2963" h="3202" extrusionOk="0">
                  <a:moveTo>
                    <a:pt x="573" y="1"/>
                  </a:moveTo>
                  <a:cubicBezTo>
                    <a:pt x="233" y="1"/>
                    <a:pt x="0" y="333"/>
                    <a:pt x="59" y="704"/>
                  </a:cubicBezTo>
                  <a:cubicBezTo>
                    <a:pt x="284" y="1965"/>
                    <a:pt x="1096" y="2777"/>
                    <a:pt x="2289" y="3175"/>
                  </a:cubicBezTo>
                  <a:cubicBezTo>
                    <a:pt x="2343" y="3193"/>
                    <a:pt x="2395" y="3202"/>
                    <a:pt x="2445" y="3202"/>
                  </a:cubicBezTo>
                  <a:cubicBezTo>
                    <a:pt x="2729" y="3202"/>
                    <a:pt x="2933" y="2914"/>
                    <a:pt x="2963" y="2414"/>
                  </a:cubicBezTo>
                  <a:cubicBezTo>
                    <a:pt x="2341" y="1619"/>
                    <a:pt x="1960" y="427"/>
                    <a:pt x="751" y="30"/>
                  </a:cubicBezTo>
                  <a:cubicBezTo>
                    <a:pt x="689" y="10"/>
                    <a:pt x="630" y="1"/>
                    <a:pt x="573"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50"/>
            <p:cNvSpPr/>
            <p:nvPr/>
          </p:nvSpPr>
          <p:spPr>
            <a:xfrm>
              <a:off x="6542025" y="3118350"/>
              <a:ext cx="66075" cy="79800"/>
            </a:xfrm>
            <a:custGeom>
              <a:avLst/>
              <a:gdLst/>
              <a:ahLst/>
              <a:cxnLst/>
              <a:rect l="l" t="t" r="r" b="b"/>
              <a:pathLst>
                <a:path w="2643" h="3192" extrusionOk="0">
                  <a:moveTo>
                    <a:pt x="1295" y="1"/>
                  </a:moveTo>
                  <a:cubicBezTo>
                    <a:pt x="1273" y="1"/>
                    <a:pt x="1250" y="2"/>
                    <a:pt x="1226" y="4"/>
                  </a:cubicBezTo>
                  <a:cubicBezTo>
                    <a:pt x="275" y="108"/>
                    <a:pt x="51" y="954"/>
                    <a:pt x="33" y="1732"/>
                  </a:cubicBezTo>
                  <a:cubicBezTo>
                    <a:pt x="1" y="2354"/>
                    <a:pt x="200" y="3192"/>
                    <a:pt x="910" y="3192"/>
                  </a:cubicBezTo>
                  <a:cubicBezTo>
                    <a:pt x="950" y="3192"/>
                    <a:pt x="992" y="3189"/>
                    <a:pt x="1036" y="3184"/>
                  </a:cubicBezTo>
                  <a:cubicBezTo>
                    <a:pt x="2643" y="2959"/>
                    <a:pt x="1640" y="1767"/>
                    <a:pt x="1640" y="1110"/>
                  </a:cubicBezTo>
                  <a:cubicBezTo>
                    <a:pt x="1740" y="547"/>
                    <a:pt x="1792" y="1"/>
                    <a:pt x="1295"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50"/>
            <p:cNvSpPr/>
            <p:nvPr/>
          </p:nvSpPr>
          <p:spPr>
            <a:xfrm>
              <a:off x="4278100" y="987200"/>
              <a:ext cx="87225" cy="50150"/>
            </a:xfrm>
            <a:custGeom>
              <a:avLst/>
              <a:gdLst/>
              <a:ahLst/>
              <a:cxnLst/>
              <a:rect l="l" t="t" r="r" b="b"/>
              <a:pathLst>
                <a:path w="3489" h="2006" extrusionOk="0">
                  <a:moveTo>
                    <a:pt x="2519" y="46"/>
                  </a:moveTo>
                  <a:cubicBezTo>
                    <a:pt x="2407" y="46"/>
                    <a:pt x="2296" y="60"/>
                    <a:pt x="2195" y="87"/>
                  </a:cubicBezTo>
                  <a:cubicBezTo>
                    <a:pt x="1435" y="312"/>
                    <a:pt x="191" y="1"/>
                    <a:pt x="87" y="1107"/>
                  </a:cubicBezTo>
                  <a:cubicBezTo>
                    <a:pt x="1" y="1798"/>
                    <a:pt x="986" y="1746"/>
                    <a:pt x="1642" y="1781"/>
                  </a:cubicBezTo>
                  <a:cubicBezTo>
                    <a:pt x="2299" y="1556"/>
                    <a:pt x="3422" y="2005"/>
                    <a:pt x="3474" y="813"/>
                  </a:cubicBezTo>
                  <a:cubicBezTo>
                    <a:pt x="3488" y="284"/>
                    <a:pt x="2986" y="46"/>
                    <a:pt x="2519" y="46"/>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50"/>
            <p:cNvSpPr/>
            <p:nvPr/>
          </p:nvSpPr>
          <p:spPr>
            <a:xfrm>
              <a:off x="6595650" y="1204100"/>
              <a:ext cx="81075" cy="41800"/>
            </a:xfrm>
            <a:custGeom>
              <a:avLst/>
              <a:gdLst/>
              <a:ahLst/>
              <a:cxnLst/>
              <a:rect l="l" t="t" r="r" b="b"/>
              <a:pathLst>
                <a:path w="3243" h="1672" extrusionOk="0">
                  <a:moveTo>
                    <a:pt x="1466" y="121"/>
                  </a:moveTo>
                  <a:cubicBezTo>
                    <a:pt x="1366" y="163"/>
                    <a:pt x="1241" y="173"/>
                    <a:pt x="1106" y="173"/>
                  </a:cubicBezTo>
                  <a:cubicBezTo>
                    <a:pt x="987" y="173"/>
                    <a:pt x="861" y="165"/>
                    <a:pt x="738" y="165"/>
                  </a:cubicBezTo>
                  <a:cubicBezTo>
                    <a:pt x="371" y="165"/>
                    <a:pt x="34" y="234"/>
                    <a:pt x="14" y="778"/>
                  </a:cubicBezTo>
                  <a:cubicBezTo>
                    <a:pt x="0" y="1593"/>
                    <a:pt x="628" y="1660"/>
                    <a:pt x="1232" y="1660"/>
                  </a:cubicBezTo>
                  <a:cubicBezTo>
                    <a:pt x="1352" y="1660"/>
                    <a:pt x="1472" y="1658"/>
                    <a:pt x="1585" y="1658"/>
                  </a:cubicBezTo>
                  <a:cubicBezTo>
                    <a:pt x="1627" y="1658"/>
                    <a:pt x="1668" y="1658"/>
                    <a:pt x="1708" y="1659"/>
                  </a:cubicBezTo>
                  <a:cubicBezTo>
                    <a:pt x="1826" y="1666"/>
                    <a:pt x="1954" y="1672"/>
                    <a:pt x="2085" y="1672"/>
                  </a:cubicBezTo>
                  <a:cubicBezTo>
                    <a:pt x="2644" y="1672"/>
                    <a:pt x="3242" y="1563"/>
                    <a:pt x="3228" y="933"/>
                  </a:cubicBezTo>
                  <a:cubicBezTo>
                    <a:pt x="3194" y="0"/>
                    <a:pt x="2209" y="207"/>
                    <a:pt x="1466" y="12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50"/>
            <p:cNvSpPr/>
            <p:nvPr/>
          </p:nvSpPr>
          <p:spPr>
            <a:xfrm>
              <a:off x="5040350" y="1034625"/>
              <a:ext cx="81550" cy="46975"/>
            </a:xfrm>
            <a:custGeom>
              <a:avLst/>
              <a:gdLst/>
              <a:ahLst/>
              <a:cxnLst/>
              <a:rect l="l" t="t" r="r" b="b"/>
              <a:pathLst>
                <a:path w="3262" h="1879" extrusionOk="0">
                  <a:moveTo>
                    <a:pt x="1625" y="1"/>
                  </a:moveTo>
                  <a:cubicBezTo>
                    <a:pt x="803" y="1"/>
                    <a:pt x="279" y="461"/>
                    <a:pt x="99" y="1249"/>
                  </a:cubicBezTo>
                  <a:cubicBezTo>
                    <a:pt x="0" y="1616"/>
                    <a:pt x="339" y="1879"/>
                    <a:pt x="645" y="1879"/>
                  </a:cubicBezTo>
                  <a:cubicBezTo>
                    <a:pt x="714" y="1879"/>
                    <a:pt x="781" y="1865"/>
                    <a:pt x="842" y="1837"/>
                  </a:cubicBezTo>
                  <a:cubicBezTo>
                    <a:pt x="1620" y="1474"/>
                    <a:pt x="2829" y="1750"/>
                    <a:pt x="3106" y="800"/>
                  </a:cubicBezTo>
                  <a:cubicBezTo>
                    <a:pt x="3261" y="229"/>
                    <a:pt x="2363" y="22"/>
                    <a:pt x="1758" y="5"/>
                  </a:cubicBezTo>
                  <a:cubicBezTo>
                    <a:pt x="1713" y="2"/>
                    <a:pt x="1668" y="1"/>
                    <a:pt x="1625"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50"/>
            <p:cNvSpPr/>
            <p:nvPr/>
          </p:nvSpPr>
          <p:spPr>
            <a:xfrm>
              <a:off x="6380950" y="3302475"/>
              <a:ext cx="77800" cy="40225"/>
            </a:xfrm>
            <a:custGeom>
              <a:avLst/>
              <a:gdLst/>
              <a:ahLst/>
              <a:cxnLst/>
              <a:rect l="l" t="t" r="r" b="b"/>
              <a:pathLst>
                <a:path w="3112" h="1609" extrusionOk="0">
                  <a:moveTo>
                    <a:pt x="843" y="80"/>
                  </a:moveTo>
                  <a:cubicBezTo>
                    <a:pt x="352" y="80"/>
                    <a:pt x="1" y="466"/>
                    <a:pt x="65" y="882"/>
                  </a:cubicBezTo>
                  <a:cubicBezTo>
                    <a:pt x="161" y="1545"/>
                    <a:pt x="602" y="1578"/>
                    <a:pt x="1054" y="1578"/>
                  </a:cubicBezTo>
                  <a:cubicBezTo>
                    <a:pt x="1103" y="1578"/>
                    <a:pt x="1152" y="1577"/>
                    <a:pt x="1201" y="1577"/>
                  </a:cubicBezTo>
                  <a:cubicBezTo>
                    <a:pt x="1347" y="1577"/>
                    <a:pt x="1491" y="1581"/>
                    <a:pt x="1620" y="1608"/>
                  </a:cubicBezTo>
                  <a:cubicBezTo>
                    <a:pt x="1746" y="1549"/>
                    <a:pt x="1903" y="1535"/>
                    <a:pt x="2065" y="1535"/>
                  </a:cubicBezTo>
                  <a:cubicBezTo>
                    <a:pt x="2212" y="1535"/>
                    <a:pt x="2363" y="1547"/>
                    <a:pt x="2502" y="1547"/>
                  </a:cubicBezTo>
                  <a:cubicBezTo>
                    <a:pt x="2845" y="1547"/>
                    <a:pt x="3112" y="1478"/>
                    <a:pt x="3037" y="1003"/>
                  </a:cubicBezTo>
                  <a:cubicBezTo>
                    <a:pt x="2882" y="1"/>
                    <a:pt x="1741" y="191"/>
                    <a:pt x="963" y="87"/>
                  </a:cubicBezTo>
                  <a:cubicBezTo>
                    <a:pt x="923" y="82"/>
                    <a:pt x="882" y="80"/>
                    <a:pt x="843" y="80"/>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50"/>
            <p:cNvSpPr/>
            <p:nvPr/>
          </p:nvSpPr>
          <p:spPr>
            <a:xfrm>
              <a:off x="4384825" y="996700"/>
              <a:ext cx="62025" cy="39775"/>
            </a:xfrm>
            <a:custGeom>
              <a:avLst/>
              <a:gdLst/>
              <a:ahLst/>
              <a:cxnLst/>
              <a:rect l="l" t="t" r="r" b="b"/>
              <a:pathLst>
                <a:path w="2481" h="1591" extrusionOk="0">
                  <a:moveTo>
                    <a:pt x="1811" y="155"/>
                  </a:moveTo>
                  <a:cubicBezTo>
                    <a:pt x="1713" y="155"/>
                    <a:pt x="1613" y="168"/>
                    <a:pt x="1521" y="191"/>
                  </a:cubicBezTo>
                  <a:cubicBezTo>
                    <a:pt x="985" y="312"/>
                    <a:pt x="121" y="1"/>
                    <a:pt x="52" y="917"/>
                  </a:cubicBezTo>
                  <a:cubicBezTo>
                    <a:pt x="0" y="1487"/>
                    <a:pt x="536" y="1574"/>
                    <a:pt x="1054" y="1591"/>
                  </a:cubicBezTo>
                  <a:cubicBezTo>
                    <a:pt x="1573" y="1418"/>
                    <a:pt x="2385" y="1556"/>
                    <a:pt x="2454" y="727"/>
                  </a:cubicBezTo>
                  <a:cubicBezTo>
                    <a:pt x="2481" y="311"/>
                    <a:pt x="2153" y="155"/>
                    <a:pt x="1811" y="155"/>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1013;p50"/>
            <p:cNvSpPr/>
            <p:nvPr/>
          </p:nvSpPr>
          <p:spPr>
            <a:xfrm>
              <a:off x="2100625" y="1004500"/>
              <a:ext cx="520200" cy="95050"/>
            </a:xfrm>
            <a:custGeom>
              <a:avLst/>
              <a:gdLst/>
              <a:ahLst/>
              <a:cxnLst/>
              <a:rect l="l" t="t" r="r" b="b"/>
              <a:pathLst>
                <a:path w="20808" h="3802" extrusionOk="0">
                  <a:moveTo>
                    <a:pt x="20756" y="0"/>
                  </a:moveTo>
                  <a:lnTo>
                    <a:pt x="20738" y="17"/>
                  </a:lnTo>
                  <a:lnTo>
                    <a:pt x="20773" y="17"/>
                  </a:lnTo>
                  <a:lnTo>
                    <a:pt x="20808" y="0"/>
                  </a:lnTo>
                  <a:close/>
                  <a:moveTo>
                    <a:pt x="1" y="3785"/>
                  </a:moveTo>
                  <a:lnTo>
                    <a:pt x="1" y="3802"/>
                  </a:lnTo>
                  <a:lnTo>
                    <a:pt x="18" y="3802"/>
                  </a:lnTo>
                  <a:lnTo>
                    <a:pt x="18" y="3785"/>
                  </a:ln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p50"/>
            <p:cNvSpPr/>
            <p:nvPr/>
          </p:nvSpPr>
          <p:spPr>
            <a:xfrm>
              <a:off x="233350" y="949250"/>
              <a:ext cx="3232550" cy="3802300"/>
            </a:xfrm>
            <a:custGeom>
              <a:avLst/>
              <a:gdLst/>
              <a:ahLst/>
              <a:cxnLst/>
              <a:rect l="l" t="t" r="r" b="b"/>
              <a:pathLst>
                <a:path w="129302" h="152092" extrusionOk="0">
                  <a:moveTo>
                    <a:pt x="97270" y="1644"/>
                  </a:moveTo>
                  <a:cubicBezTo>
                    <a:pt x="97347" y="1644"/>
                    <a:pt x="97424" y="1648"/>
                    <a:pt x="97503" y="1657"/>
                  </a:cubicBezTo>
                  <a:cubicBezTo>
                    <a:pt x="97555" y="1674"/>
                    <a:pt x="97607" y="1692"/>
                    <a:pt x="97642" y="1709"/>
                  </a:cubicBezTo>
                  <a:lnTo>
                    <a:pt x="95601" y="2170"/>
                  </a:lnTo>
                  <a:lnTo>
                    <a:pt x="95601" y="2170"/>
                  </a:lnTo>
                  <a:cubicBezTo>
                    <a:pt x="96129" y="1917"/>
                    <a:pt x="96661" y="1644"/>
                    <a:pt x="97270" y="1644"/>
                  </a:cubicBezTo>
                  <a:close/>
                  <a:moveTo>
                    <a:pt x="95473" y="2210"/>
                  </a:moveTo>
                  <a:lnTo>
                    <a:pt x="95447" y="2227"/>
                  </a:lnTo>
                  <a:lnTo>
                    <a:pt x="95429" y="2227"/>
                  </a:lnTo>
                  <a:lnTo>
                    <a:pt x="95464" y="2210"/>
                  </a:lnTo>
                  <a:close/>
                  <a:moveTo>
                    <a:pt x="68358" y="8951"/>
                  </a:moveTo>
                  <a:cubicBezTo>
                    <a:pt x="68553" y="8951"/>
                    <a:pt x="68761" y="9049"/>
                    <a:pt x="68989" y="9313"/>
                  </a:cubicBezTo>
                  <a:cubicBezTo>
                    <a:pt x="69208" y="9280"/>
                    <a:pt x="69420" y="9268"/>
                    <a:pt x="69634" y="9268"/>
                  </a:cubicBezTo>
                  <a:cubicBezTo>
                    <a:pt x="69758" y="9268"/>
                    <a:pt x="69882" y="9272"/>
                    <a:pt x="70008" y="9278"/>
                  </a:cubicBezTo>
                  <a:cubicBezTo>
                    <a:pt x="70061" y="9286"/>
                    <a:pt x="70117" y="9289"/>
                    <a:pt x="70177" y="9289"/>
                  </a:cubicBezTo>
                  <a:cubicBezTo>
                    <a:pt x="70522" y="9289"/>
                    <a:pt x="70965" y="9176"/>
                    <a:pt x="71318" y="9176"/>
                  </a:cubicBezTo>
                  <a:cubicBezTo>
                    <a:pt x="71841" y="9176"/>
                    <a:pt x="72167" y="9425"/>
                    <a:pt x="71685" y="10661"/>
                  </a:cubicBezTo>
                  <a:cubicBezTo>
                    <a:pt x="71581" y="10937"/>
                    <a:pt x="71823" y="11265"/>
                    <a:pt x="72151" y="11386"/>
                  </a:cubicBezTo>
                  <a:cubicBezTo>
                    <a:pt x="72428" y="11438"/>
                    <a:pt x="72722" y="11490"/>
                    <a:pt x="72998" y="11507"/>
                  </a:cubicBezTo>
                  <a:cubicBezTo>
                    <a:pt x="72652" y="11922"/>
                    <a:pt x="72359" y="12406"/>
                    <a:pt x="71927" y="12717"/>
                  </a:cubicBezTo>
                  <a:cubicBezTo>
                    <a:pt x="71831" y="12786"/>
                    <a:pt x="71741" y="12813"/>
                    <a:pt x="71654" y="12813"/>
                  </a:cubicBezTo>
                  <a:cubicBezTo>
                    <a:pt x="71349" y="12813"/>
                    <a:pt x="71090" y="12473"/>
                    <a:pt x="70821" y="12406"/>
                  </a:cubicBezTo>
                  <a:cubicBezTo>
                    <a:pt x="69127" y="11939"/>
                    <a:pt x="69334" y="10488"/>
                    <a:pt x="68989" y="9313"/>
                  </a:cubicBezTo>
                  <a:lnTo>
                    <a:pt x="67330" y="9520"/>
                  </a:lnTo>
                  <a:cubicBezTo>
                    <a:pt x="67668" y="9295"/>
                    <a:pt x="67992" y="8951"/>
                    <a:pt x="68358" y="8951"/>
                  </a:cubicBezTo>
                  <a:close/>
                  <a:moveTo>
                    <a:pt x="51546" y="12467"/>
                  </a:moveTo>
                  <a:cubicBezTo>
                    <a:pt x="51593" y="12467"/>
                    <a:pt x="51647" y="12470"/>
                    <a:pt x="51707" y="12475"/>
                  </a:cubicBezTo>
                  <a:cubicBezTo>
                    <a:pt x="51897" y="12648"/>
                    <a:pt x="52157" y="12890"/>
                    <a:pt x="52433" y="13115"/>
                  </a:cubicBezTo>
                  <a:cubicBezTo>
                    <a:pt x="52260" y="13270"/>
                    <a:pt x="52053" y="13374"/>
                    <a:pt x="51845" y="13460"/>
                  </a:cubicBezTo>
                  <a:cubicBezTo>
                    <a:pt x="51802" y="13467"/>
                    <a:pt x="51764" y="13470"/>
                    <a:pt x="51729" y="13470"/>
                  </a:cubicBezTo>
                  <a:cubicBezTo>
                    <a:pt x="51300" y="13470"/>
                    <a:pt x="51439" y="13007"/>
                    <a:pt x="51327" y="12752"/>
                  </a:cubicBezTo>
                  <a:cubicBezTo>
                    <a:pt x="51225" y="12548"/>
                    <a:pt x="51295" y="12467"/>
                    <a:pt x="51546" y="12467"/>
                  </a:cubicBezTo>
                  <a:close/>
                  <a:moveTo>
                    <a:pt x="55481" y="12549"/>
                  </a:moveTo>
                  <a:cubicBezTo>
                    <a:pt x="55526" y="12549"/>
                    <a:pt x="55570" y="12553"/>
                    <a:pt x="55613" y="12562"/>
                  </a:cubicBezTo>
                  <a:lnTo>
                    <a:pt x="54576" y="13789"/>
                  </a:lnTo>
                  <a:lnTo>
                    <a:pt x="53954" y="13184"/>
                  </a:lnTo>
                  <a:cubicBezTo>
                    <a:pt x="54420" y="12976"/>
                    <a:pt x="54870" y="12752"/>
                    <a:pt x="55336" y="12562"/>
                  </a:cubicBezTo>
                  <a:cubicBezTo>
                    <a:pt x="55388" y="12553"/>
                    <a:pt x="55436" y="12549"/>
                    <a:pt x="55481" y="12549"/>
                  </a:cubicBezTo>
                  <a:close/>
                  <a:moveTo>
                    <a:pt x="116966" y="0"/>
                  </a:moveTo>
                  <a:cubicBezTo>
                    <a:pt x="112339" y="0"/>
                    <a:pt x="107712" y="747"/>
                    <a:pt x="103085" y="1035"/>
                  </a:cubicBezTo>
                  <a:cubicBezTo>
                    <a:pt x="101910" y="1104"/>
                    <a:pt x="100735" y="983"/>
                    <a:pt x="99542" y="1260"/>
                  </a:cubicBezTo>
                  <a:cubicBezTo>
                    <a:pt x="99533" y="1262"/>
                    <a:pt x="99523" y="1263"/>
                    <a:pt x="99512" y="1263"/>
                  </a:cubicBezTo>
                  <a:cubicBezTo>
                    <a:pt x="99194" y="1263"/>
                    <a:pt x="98389" y="307"/>
                    <a:pt x="97503" y="240"/>
                  </a:cubicBezTo>
                  <a:cubicBezTo>
                    <a:pt x="96554" y="172"/>
                    <a:pt x="95607" y="143"/>
                    <a:pt x="94661" y="143"/>
                  </a:cubicBezTo>
                  <a:cubicBezTo>
                    <a:pt x="91541" y="143"/>
                    <a:pt x="88432" y="459"/>
                    <a:pt x="85303" y="724"/>
                  </a:cubicBezTo>
                  <a:cubicBezTo>
                    <a:pt x="83379" y="875"/>
                    <a:pt x="81549" y="1637"/>
                    <a:pt x="79578" y="1637"/>
                  </a:cubicBezTo>
                  <a:cubicBezTo>
                    <a:pt x="79300" y="1637"/>
                    <a:pt x="79020" y="1622"/>
                    <a:pt x="78736" y="1588"/>
                  </a:cubicBezTo>
                  <a:cubicBezTo>
                    <a:pt x="78573" y="1568"/>
                    <a:pt x="78403" y="1557"/>
                    <a:pt x="78229" y="1557"/>
                  </a:cubicBezTo>
                  <a:cubicBezTo>
                    <a:pt x="77349" y="1557"/>
                    <a:pt x="76386" y="1840"/>
                    <a:pt x="75953" y="2677"/>
                  </a:cubicBezTo>
                  <a:cubicBezTo>
                    <a:pt x="75538" y="3489"/>
                    <a:pt x="76333" y="4163"/>
                    <a:pt x="76956" y="4750"/>
                  </a:cubicBezTo>
                  <a:cubicBezTo>
                    <a:pt x="77215" y="4992"/>
                    <a:pt x="77232" y="5511"/>
                    <a:pt x="77370" y="5891"/>
                  </a:cubicBezTo>
                  <a:cubicBezTo>
                    <a:pt x="77348" y="5890"/>
                    <a:pt x="77325" y="5889"/>
                    <a:pt x="77301" y="5889"/>
                  </a:cubicBezTo>
                  <a:cubicBezTo>
                    <a:pt x="77154" y="5889"/>
                    <a:pt x="76988" y="5912"/>
                    <a:pt x="76844" y="5912"/>
                  </a:cubicBezTo>
                  <a:cubicBezTo>
                    <a:pt x="76726" y="5912"/>
                    <a:pt x="76623" y="5896"/>
                    <a:pt x="76558" y="5839"/>
                  </a:cubicBezTo>
                  <a:cubicBezTo>
                    <a:pt x="76285" y="5586"/>
                    <a:pt x="76034" y="5489"/>
                    <a:pt x="75796" y="5489"/>
                  </a:cubicBezTo>
                  <a:cubicBezTo>
                    <a:pt x="75417" y="5489"/>
                    <a:pt x="75070" y="5733"/>
                    <a:pt x="74709" y="5977"/>
                  </a:cubicBezTo>
                  <a:lnTo>
                    <a:pt x="74709" y="5995"/>
                  </a:lnTo>
                  <a:lnTo>
                    <a:pt x="74692" y="5995"/>
                  </a:lnTo>
                  <a:cubicBezTo>
                    <a:pt x="74415" y="6358"/>
                    <a:pt x="73707" y="6479"/>
                    <a:pt x="73897" y="7066"/>
                  </a:cubicBezTo>
                  <a:cubicBezTo>
                    <a:pt x="74104" y="7654"/>
                    <a:pt x="74761" y="7671"/>
                    <a:pt x="75331" y="7723"/>
                  </a:cubicBezTo>
                  <a:lnTo>
                    <a:pt x="75625" y="7723"/>
                  </a:lnTo>
                  <a:lnTo>
                    <a:pt x="77146" y="7982"/>
                  </a:lnTo>
                  <a:cubicBezTo>
                    <a:pt x="76904" y="8068"/>
                    <a:pt x="76662" y="8120"/>
                    <a:pt x="76403" y="8120"/>
                  </a:cubicBezTo>
                  <a:cubicBezTo>
                    <a:pt x="76178" y="8103"/>
                    <a:pt x="75970" y="7930"/>
                    <a:pt x="75729" y="7861"/>
                  </a:cubicBezTo>
                  <a:cubicBezTo>
                    <a:pt x="75594" y="7823"/>
                    <a:pt x="75464" y="7807"/>
                    <a:pt x="75337" y="7807"/>
                  </a:cubicBezTo>
                  <a:cubicBezTo>
                    <a:pt x="74777" y="7807"/>
                    <a:pt x="74273" y="8116"/>
                    <a:pt x="73724" y="8172"/>
                  </a:cubicBezTo>
                  <a:cubicBezTo>
                    <a:pt x="73717" y="8173"/>
                    <a:pt x="73710" y="8174"/>
                    <a:pt x="73702" y="8174"/>
                  </a:cubicBezTo>
                  <a:cubicBezTo>
                    <a:pt x="73450" y="8174"/>
                    <a:pt x="72913" y="7613"/>
                    <a:pt x="72946" y="7394"/>
                  </a:cubicBezTo>
                  <a:cubicBezTo>
                    <a:pt x="73102" y="6479"/>
                    <a:pt x="73810" y="6098"/>
                    <a:pt x="74674" y="5995"/>
                  </a:cubicBezTo>
                  <a:lnTo>
                    <a:pt x="74674" y="5977"/>
                  </a:lnTo>
                  <a:cubicBezTo>
                    <a:pt x="74726" y="5545"/>
                    <a:pt x="74830" y="5113"/>
                    <a:pt x="74951" y="4681"/>
                  </a:cubicBezTo>
                  <a:cubicBezTo>
                    <a:pt x="75072" y="4370"/>
                    <a:pt x="75435" y="4076"/>
                    <a:pt x="75124" y="3748"/>
                  </a:cubicBezTo>
                  <a:cubicBezTo>
                    <a:pt x="74832" y="3467"/>
                    <a:pt x="74483" y="3396"/>
                    <a:pt x="74119" y="3396"/>
                  </a:cubicBezTo>
                  <a:cubicBezTo>
                    <a:pt x="73856" y="3396"/>
                    <a:pt x="73587" y="3433"/>
                    <a:pt x="73326" y="3454"/>
                  </a:cubicBezTo>
                  <a:cubicBezTo>
                    <a:pt x="72946" y="3506"/>
                    <a:pt x="72756" y="3748"/>
                    <a:pt x="72704" y="4180"/>
                  </a:cubicBezTo>
                  <a:cubicBezTo>
                    <a:pt x="72601" y="5252"/>
                    <a:pt x="72134" y="6098"/>
                    <a:pt x="70959" y="6340"/>
                  </a:cubicBezTo>
                  <a:cubicBezTo>
                    <a:pt x="70855" y="6427"/>
                    <a:pt x="70769" y="6513"/>
                    <a:pt x="70665" y="6617"/>
                  </a:cubicBezTo>
                  <a:cubicBezTo>
                    <a:pt x="70786" y="6859"/>
                    <a:pt x="70924" y="7083"/>
                    <a:pt x="71097" y="7291"/>
                  </a:cubicBezTo>
                  <a:cubicBezTo>
                    <a:pt x="71304" y="7412"/>
                    <a:pt x="71546" y="7515"/>
                    <a:pt x="71788" y="7567"/>
                  </a:cubicBezTo>
                  <a:cubicBezTo>
                    <a:pt x="71650" y="7550"/>
                    <a:pt x="71512" y="7541"/>
                    <a:pt x="71374" y="7541"/>
                  </a:cubicBezTo>
                  <a:cubicBezTo>
                    <a:pt x="71235" y="7541"/>
                    <a:pt x="71097" y="7550"/>
                    <a:pt x="70959" y="7567"/>
                  </a:cubicBezTo>
                  <a:cubicBezTo>
                    <a:pt x="70569" y="7671"/>
                    <a:pt x="70173" y="7708"/>
                    <a:pt x="69775" y="7708"/>
                  </a:cubicBezTo>
                  <a:cubicBezTo>
                    <a:pt x="68812" y="7708"/>
                    <a:pt x="67832" y="7494"/>
                    <a:pt x="66868" y="7494"/>
                  </a:cubicBezTo>
                  <a:cubicBezTo>
                    <a:pt x="66108" y="7494"/>
                    <a:pt x="65357" y="7627"/>
                    <a:pt x="64634" y="8103"/>
                  </a:cubicBezTo>
                  <a:cubicBezTo>
                    <a:pt x="64271" y="8345"/>
                    <a:pt x="63580" y="8379"/>
                    <a:pt x="63666" y="8863"/>
                  </a:cubicBezTo>
                  <a:cubicBezTo>
                    <a:pt x="63752" y="9382"/>
                    <a:pt x="64167" y="9900"/>
                    <a:pt x="64547" y="10315"/>
                  </a:cubicBezTo>
                  <a:cubicBezTo>
                    <a:pt x="64666" y="10447"/>
                    <a:pt x="64798" y="10498"/>
                    <a:pt x="64939" y="10498"/>
                  </a:cubicBezTo>
                  <a:cubicBezTo>
                    <a:pt x="65148" y="10498"/>
                    <a:pt x="65375" y="10387"/>
                    <a:pt x="65602" y="10263"/>
                  </a:cubicBezTo>
                  <a:cubicBezTo>
                    <a:pt x="66124" y="9977"/>
                    <a:pt x="66711" y="9789"/>
                    <a:pt x="67269" y="9556"/>
                  </a:cubicBezTo>
                  <a:lnTo>
                    <a:pt x="67269" y="9556"/>
                  </a:lnTo>
                  <a:cubicBezTo>
                    <a:pt x="66173" y="11022"/>
                    <a:pt x="64072" y="10911"/>
                    <a:pt x="62975" y="11974"/>
                  </a:cubicBezTo>
                  <a:cubicBezTo>
                    <a:pt x="62086" y="12850"/>
                    <a:pt x="61268" y="13162"/>
                    <a:pt x="60357" y="13162"/>
                  </a:cubicBezTo>
                  <a:cubicBezTo>
                    <a:pt x="59993" y="13162"/>
                    <a:pt x="59613" y="13112"/>
                    <a:pt x="59207" y="13028"/>
                  </a:cubicBezTo>
                  <a:cubicBezTo>
                    <a:pt x="58430" y="12873"/>
                    <a:pt x="57687" y="12510"/>
                    <a:pt x="56926" y="12233"/>
                  </a:cubicBezTo>
                  <a:cubicBezTo>
                    <a:pt x="57173" y="12050"/>
                    <a:pt x="57402" y="11981"/>
                    <a:pt x="57619" y="11981"/>
                  </a:cubicBezTo>
                  <a:cubicBezTo>
                    <a:pt x="58162" y="11981"/>
                    <a:pt x="58632" y="12416"/>
                    <a:pt x="59138" y="12613"/>
                  </a:cubicBezTo>
                  <a:cubicBezTo>
                    <a:pt x="59332" y="12687"/>
                    <a:pt x="59512" y="12718"/>
                    <a:pt x="59680" y="12718"/>
                  </a:cubicBezTo>
                  <a:cubicBezTo>
                    <a:pt x="60502" y="12718"/>
                    <a:pt x="61062" y="11967"/>
                    <a:pt x="61765" y="11680"/>
                  </a:cubicBezTo>
                  <a:cubicBezTo>
                    <a:pt x="62404" y="11421"/>
                    <a:pt x="61903" y="10851"/>
                    <a:pt x="61661" y="10384"/>
                  </a:cubicBezTo>
                  <a:cubicBezTo>
                    <a:pt x="61454" y="9987"/>
                    <a:pt x="61921" y="9745"/>
                    <a:pt x="62249" y="9537"/>
                  </a:cubicBezTo>
                  <a:cubicBezTo>
                    <a:pt x="62664" y="9295"/>
                    <a:pt x="63441" y="9226"/>
                    <a:pt x="63182" y="8518"/>
                  </a:cubicBezTo>
                  <a:cubicBezTo>
                    <a:pt x="63018" y="8098"/>
                    <a:pt x="62703" y="8030"/>
                    <a:pt x="62354" y="8030"/>
                  </a:cubicBezTo>
                  <a:cubicBezTo>
                    <a:pt x="62187" y="8030"/>
                    <a:pt x="62013" y="8045"/>
                    <a:pt x="61845" y="8045"/>
                  </a:cubicBezTo>
                  <a:cubicBezTo>
                    <a:pt x="61771" y="8045"/>
                    <a:pt x="61698" y="8042"/>
                    <a:pt x="61627" y="8034"/>
                  </a:cubicBezTo>
                  <a:cubicBezTo>
                    <a:pt x="61564" y="8027"/>
                    <a:pt x="61502" y="8024"/>
                    <a:pt x="61440" y="8024"/>
                  </a:cubicBezTo>
                  <a:cubicBezTo>
                    <a:pt x="60620" y="8024"/>
                    <a:pt x="59973" y="8583"/>
                    <a:pt x="59080" y="8583"/>
                  </a:cubicBezTo>
                  <a:cubicBezTo>
                    <a:pt x="59004" y="8583"/>
                    <a:pt x="58925" y="8579"/>
                    <a:pt x="58844" y="8570"/>
                  </a:cubicBezTo>
                  <a:cubicBezTo>
                    <a:pt x="57410" y="8414"/>
                    <a:pt x="56391" y="7671"/>
                    <a:pt x="55181" y="7187"/>
                  </a:cubicBezTo>
                  <a:cubicBezTo>
                    <a:pt x="54440" y="6892"/>
                    <a:pt x="53723" y="6767"/>
                    <a:pt x="53025" y="6767"/>
                  </a:cubicBezTo>
                  <a:cubicBezTo>
                    <a:pt x="51022" y="6767"/>
                    <a:pt x="49177" y="7799"/>
                    <a:pt x="47370" y="8812"/>
                  </a:cubicBezTo>
                  <a:cubicBezTo>
                    <a:pt x="46903" y="9071"/>
                    <a:pt x="46765" y="9434"/>
                    <a:pt x="46972" y="9969"/>
                  </a:cubicBezTo>
                  <a:cubicBezTo>
                    <a:pt x="47155" y="10426"/>
                    <a:pt x="47351" y="10748"/>
                    <a:pt x="47819" y="10748"/>
                  </a:cubicBezTo>
                  <a:cubicBezTo>
                    <a:pt x="47883" y="10748"/>
                    <a:pt x="47952" y="10742"/>
                    <a:pt x="48026" y="10730"/>
                  </a:cubicBezTo>
                  <a:lnTo>
                    <a:pt x="50498" y="10280"/>
                  </a:lnTo>
                  <a:cubicBezTo>
                    <a:pt x="50618" y="10263"/>
                    <a:pt x="50739" y="10229"/>
                    <a:pt x="50878" y="10194"/>
                  </a:cubicBezTo>
                  <a:lnTo>
                    <a:pt x="50878" y="10194"/>
                  </a:lnTo>
                  <a:cubicBezTo>
                    <a:pt x="50878" y="10298"/>
                    <a:pt x="50860" y="10401"/>
                    <a:pt x="50860" y="10505"/>
                  </a:cubicBezTo>
                  <a:cubicBezTo>
                    <a:pt x="50614" y="11663"/>
                    <a:pt x="50148" y="12321"/>
                    <a:pt x="49280" y="12321"/>
                  </a:cubicBezTo>
                  <a:cubicBezTo>
                    <a:pt x="48931" y="12321"/>
                    <a:pt x="48517" y="12214"/>
                    <a:pt x="48026" y="11991"/>
                  </a:cubicBezTo>
                  <a:cubicBezTo>
                    <a:pt x="46374" y="11254"/>
                    <a:pt x="44693" y="10979"/>
                    <a:pt x="42955" y="10979"/>
                  </a:cubicBezTo>
                  <a:cubicBezTo>
                    <a:pt x="42002" y="10979"/>
                    <a:pt x="41033" y="11062"/>
                    <a:pt x="40042" y="11196"/>
                  </a:cubicBezTo>
                  <a:cubicBezTo>
                    <a:pt x="38536" y="11404"/>
                    <a:pt x="37062" y="12285"/>
                    <a:pt x="35569" y="12285"/>
                  </a:cubicBezTo>
                  <a:cubicBezTo>
                    <a:pt x="35195" y="12285"/>
                    <a:pt x="34820" y="12230"/>
                    <a:pt x="34443" y="12095"/>
                  </a:cubicBezTo>
                  <a:cubicBezTo>
                    <a:pt x="32698" y="11490"/>
                    <a:pt x="30900" y="11110"/>
                    <a:pt x="29068" y="10920"/>
                  </a:cubicBezTo>
                  <a:cubicBezTo>
                    <a:pt x="27080" y="10698"/>
                    <a:pt x="25171" y="10202"/>
                    <a:pt x="23146" y="10202"/>
                  </a:cubicBezTo>
                  <a:cubicBezTo>
                    <a:pt x="22337" y="10202"/>
                    <a:pt x="21510" y="10281"/>
                    <a:pt x="20652" y="10488"/>
                  </a:cubicBezTo>
                  <a:cubicBezTo>
                    <a:pt x="18383" y="11055"/>
                    <a:pt x="16215" y="12269"/>
                    <a:pt x="13793" y="12269"/>
                  </a:cubicBezTo>
                  <a:cubicBezTo>
                    <a:pt x="13559" y="12269"/>
                    <a:pt x="13322" y="12258"/>
                    <a:pt x="13083" y="12233"/>
                  </a:cubicBezTo>
                  <a:cubicBezTo>
                    <a:pt x="13049" y="12230"/>
                    <a:pt x="13015" y="12229"/>
                    <a:pt x="12982" y="12229"/>
                  </a:cubicBezTo>
                  <a:cubicBezTo>
                    <a:pt x="12473" y="12229"/>
                    <a:pt x="12176" y="12605"/>
                    <a:pt x="12323" y="13287"/>
                  </a:cubicBezTo>
                  <a:cubicBezTo>
                    <a:pt x="12498" y="14071"/>
                    <a:pt x="12325" y="14707"/>
                    <a:pt x="11687" y="14707"/>
                  </a:cubicBezTo>
                  <a:cubicBezTo>
                    <a:pt x="11510" y="14707"/>
                    <a:pt x="11296" y="14658"/>
                    <a:pt x="11044" y="14549"/>
                  </a:cubicBezTo>
                  <a:cubicBezTo>
                    <a:pt x="10655" y="14378"/>
                    <a:pt x="10292" y="14308"/>
                    <a:pt x="9947" y="14308"/>
                  </a:cubicBezTo>
                  <a:cubicBezTo>
                    <a:pt x="9034" y="14308"/>
                    <a:pt x="8242" y="14801"/>
                    <a:pt x="7415" y="15240"/>
                  </a:cubicBezTo>
                  <a:cubicBezTo>
                    <a:pt x="6965" y="15482"/>
                    <a:pt x="6672" y="15914"/>
                    <a:pt x="6879" y="16467"/>
                  </a:cubicBezTo>
                  <a:cubicBezTo>
                    <a:pt x="7027" y="16886"/>
                    <a:pt x="7334" y="16988"/>
                    <a:pt x="7700" y="16988"/>
                  </a:cubicBezTo>
                  <a:cubicBezTo>
                    <a:pt x="7802" y="16988"/>
                    <a:pt x="7910" y="16980"/>
                    <a:pt x="8020" y="16968"/>
                  </a:cubicBezTo>
                  <a:cubicBezTo>
                    <a:pt x="8305" y="16929"/>
                    <a:pt x="8590" y="16910"/>
                    <a:pt x="8875" y="16910"/>
                  </a:cubicBezTo>
                  <a:cubicBezTo>
                    <a:pt x="8970" y="16910"/>
                    <a:pt x="9065" y="16912"/>
                    <a:pt x="9160" y="16917"/>
                  </a:cubicBezTo>
                  <a:cubicBezTo>
                    <a:pt x="9186" y="16919"/>
                    <a:pt x="9214" y="16920"/>
                    <a:pt x="9242" y="16920"/>
                  </a:cubicBezTo>
                  <a:cubicBezTo>
                    <a:pt x="9458" y="16920"/>
                    <a:pt x="9735" y="16862"/>
                    <a:pt x="9947" y="16862"/>
                  </a:cubicBezTo>
                  <a:cubicBezTo>
                    <a:pt x="10131" y="16862"/>
                    <a:pt x="10266" y="16906"/>
                    <a:pt x="10266" y="17072"/>
                  </a:cubicBezTo>
                  <a:cubicBezTo>
                    <a:pt x="10266" y="17498"/>
                    <a:pt x="9728" y="17637"/>
                    <a:pt x="9291" y="17637"/>
                  </a:cubicBezTo>
                  <a:cubicBezTo>
                    <a:pt x="9214" y="17637"/>
                    <a:pt x="9141" y="17633"/>
                    <a:pt x="9074" y="17625"/>
                  </a:cubicBezTo>
                  <a:cubicBezTo>
                    <a:pt x="8873" y="17604"/>
                    <a:pt x="8677" y="17594"/>
                    <a:pt x="8484" y="17594"/>
                  </a:cubicBezTo>
                  <a:cubicBezTo>
                    <a:pt x="6314" y="17594"/>
                    <a:pt x="4587" y="18859"/>
                    <a:pt x="2714" y="19716"/>
                  </a:cubicBezTo>
                  <a:cubicBezTo>
                    <a:pt x="1193" y="20407"/>
                    <a:pt x="2351" y="21548"/>
                    <a:pt x="2282" y="22429"/>
                  </a:cubicBezTo>
                  <a:cubicBezTo>
                    <a:pt x="2264" y="22814"/>
                    <a:pt x="2455" y="22907"/>
                    <a:pt x="2706" y="22907"/>
                  </a:cubicBezTo>
                  <a:cubicBezTo>
                    <a:pt x="2939" y="22907"/>
                    <a:pt x="3223" y="22827"/>
                    <a:pt x="3440" y="22827"/>
                  </a:cubicBezTo>
                  <a:cubicBezTo>
                    <a:pt x="3665" y="22827"/>
                    <a:pt x="3872" y="22982"/>
                    <a:pt x="4079" y="23069"/>
                  </a:cubicBezTo>
                  <a:cubicBezTo>
                    <a:pt x="3924" y="23242"/>
                    <a:pt x="3751" y="23380"/>
                    <a:pt x="3544" y="23501"/>
                  </a:cubicBezTo>
                  <a:cubicBezTo>
                    <a:pt x="2610" y="23881"/>
                    <a:pt x="1643" y="24192"/>
                    <a:pt x="709" y="24589"/>
                  </a:cubicBezTo>
                  <a:cubicBezTo>
                    <a:pt x="329" y="24745"/>
                    <a:pt x="1" y="25142"/>
                    <a:pt x="226" y="25609"/>
                  </a:cubicBezTo>
                  <a:cubicBezTo>
                    <a:pt x="325" y="25816"/>
                    <a:pt x="462" y="25880"/>
                    <a:pt x="615" y="25880"/>
                  </a:cubicBezTo>
                  <a:cubicBezTo>
                    <a:pt x="807" y="25880"/>
                    <a:pt x="1026" y="25778"/>
                    <a:pt x="1228" y="25730"/>
                  </a:cubicBezTo>
                  <a:cubicBezTo>
                    <a:pt x="2248" y="25454"/>
                    <a:pt x="3354" y="25350"/>
                    <a:pt x="4252" y="24866"/>
                  </a:cubicBezTo>
                  <a:cubicBezTo>
                    <a:pt x="4601" y="24679"/>
                    <a:pt x="4965" y="24620"/>
                    <a:pt x="5336" y="24620"/>
                  </a:cubicBezTo>
                  <a:cubicBezTo>
                    <a:pt x="5952" y="24620"/>
                    <a:pt x="6585" y="24782"/>
                    <a:pt x="7191" y="24782"/>
                  </a:cubicBezTo>
                  <a:cubicBezTo>
                    <a:pt x="7702" y="24782"/>
                    <a:pt x="8195" y="24667"/>
                    <a:pt x="8642" y="24244"/>
                  </a:cubicBezTo>
                  <a:cubicBezTo>
                    <a:pt x="9143" y="23760"/>
                    <a:pt x="9627" y="23276"/>
                    <a:pt x="10128" y="22809"/>
                  </a:cubicBezTo>
                  <a:cubicBezTo>
                    <a:pt x="10518" y="22438"/>
                    <a:pt x="10935" y="22335"/>
                    <a:pt x="11366" y="22335"/>
                  </a:cubicBezTo>
                  <a:cubicBezTo>
                    <a:pt x="11904" y="22335"/>
                    <a:pt x="12465" y="22495"/>
                    <a:pt x="13026" y="22495"/>
                  </a:cubicBezTo>
                  <a:cubicBezTo>
                    <a:pt x="13270" y="22495"/>
                    <a:pt x="13515" y="22465"/>
                    <a:pt x="13757" y="22377"/>
                  </a:cubicBezTo>
                  <a:cubicBezTo>
                    <a:pt x="14876" y="21972"/>
                    <a:pt x="15968" y="21278"/>
                    <a:pt x="17215" y="21278"/>
                  </a:cubicBezTo>
                  <a:cubicBezTo>
                    <a:pt x="17721" y="21278"/>
                    <a:pt x="18252" y="21392"/>
                    <a:pt x="18820" y="21686"/>
                  </a:cubicBezTo>
                  <a:cubicBezTo>
                    <a:pt x="20272" y="22429"/>
                    <a:pt x="22242" y="22343"/>
                    <a:pt x="21966" y="24780"/>
                  </a:cubicBezTo>
                  <a:cubicBezTo>
                    <a:pt x="21914" y="25212"/>
                    <a:pt x="22104" y="25868"/>
                    <a:pt x="22415" y="26127"/>
                  </a:cubicBezTo>
                  <a:cubicBezTo>
                    <a:pt x="23746" y="27251"/>
                    <a:pt x="23659" y="29411"/>
                    <a:pt x="23210" y="29981"/>
                  </a:cubicBezTo>
                  <a:cubicBezTo>
                    <a:pt x="22052" y="31485"/>
                    <a:pt x="22484" y="32573"/>
                    <a:pt x="22985" y="33973"/>
                  </a:cubicBezTo>
                  <a:cubicBezTo>
                    <a:pt x="23124" y="34405"/>
                    <a:pt x="22795" y="35045"/>
                    <a:pt x="22553" y="35529"/>
                  </a:cubicBezTo>
                  <a:cubicBezTo>
                    <a:pt x="21447" y="37844"/>
                    <a:pt x="19356" y="39469"/>
                    <a:pt x="18233" y="41802"/>
                  </a:cubicBezTo>
                  <a:cubicBezTo>
                    <a:pt x="17455" y="43409"/>
                    <a:pt x="17058" y="48783"/>
                    <a:pt x="18354" y="49734"/>
                  </a:cubicBezTo>
                  <a:cubicBezTo>
                    <a:pt x="20220" y="51116"/>
                    <a:pt x="19927" y="52862"/>
                    <a:pt x="20238" y="54659"/>
                  </a:cubicBezTo>
                  <a:cubicBezTo>
                    <a:pt x="20428" y="55748"/>
                    <a:pt x="20410" y="57528"/>
                    <a:pt x="20687" y="57752"/>
                  </a:cubicBezTo>
                  <a:cubicBezTo>
                    <a:pt x="22380" y="59083"/>
                    <a:pt x="22242" y="61364"/>
                    <a:pt x="23625" y="62764"/>
                  </a:cubicBezTo>
                  <a:cubicBezTo>
                    <a:pt x="23915" y="63066"/>
                    <a:pt x="24197" y="63258"/>
                    <a:pt x="24508" y="63258"/>
                  </a:cubicBezTo>
                  <a:cubicBezTo>
                    <a:pt x="24660" y="63258"/>
                    <a:pt x="24820" y="63212"/>
                    <a:pt x="24990" y="63110"/>
                  </a:cubicBezTo>
                  <a:cubicBezTo>
                    <a:pt x="25508" y="62816"/>
                    <a:pt x="25526" y="62246"/>
                    <a:pt x="25197" y="61831"/>
                  </a:cubicBezTo>
                  <a:cubicBezTo>
                    <a:pt x="23607" y="59671"/>
                    <a:pt x="23746" y="56888"/>
                    <a:pt x="22536" y="54590"/>
                  </a:cubicBezTo>
                  <a:cubicBezTo>
                    <a:pt x="22415" y="54348"/>
                    <a:pt x="22605" y="53933"/>
                    <a:pt x="22692" y="53605"/>
                  </a:cubicBezTo>
                  <a:cubicBezTo>
                    <a:pt x="22704" y="53568"/>
                    <a:pt x="22878" y="53539"/>
                    <a:pt x="22981" y="53539"/>
                  </a:cubicBezTo>
                  <a:cubicBezTo>
                    <a:pt x="23021" y="53539"/>
                    <a:pt x="23050" y="53543"/>
                    <a:pt x="23054" y="53553"/>
                  </a:cubicBezTo>
                  <a:cubicBezTo>
                    <a:pt x="23175" y="53812"/>
                    <a:pt x="23366" y="54106"/>
                    <a:pt x="23366" y="54400"/>
                  </a:cubicBezTo>
                  <a:cubicBezTo>
                    <a:pt x="23383" y="56819"/>
                    <a:pt x="24973" y="58617"/>
                    <a:pt x="26027" y="60569"/>
                  </a:cubicBezTo>
                  <a:cubicBezTo>
                    <a:pt x="26977" y="62297"/>
                    <a:pt x="28654" y="63663"/>
                    <a:pt x="27720" y="65978"/>
                  </a:cubicBezTo>
                  <a:cubicBezTo>
                    <a:pt x="27530" y="66445"/>
                    <a:pt x="27928" y="66791"/>
                    <a:pt x="28273" y="67136"/>
                  </a:cubicBezTo>
                  <a:cubicBezTo>
                    <a:pt x="29138" y="68000"/>
                    <a:pt x="30226" y="68536"/>
                    <a:pt x="31246" y="69193"/>
                  </a:cubicBezTo>
                  <a:cubicBezTo>
                    <a:pt x="32910" y="70222"/>
                    <a:pt x="34447" y="71516"/>
                    <a:pt x="36422" y="71516"/>
                  </a:cubicBezTo>
                  <a:cubicBezTo>
                    <a:pt x="36867" y="71516"/>
                    <a:pt x="37334" y="71451"/>
                    <a:pt x="37830" y="71301"/>
                  </a:cubicBezTo>
                  <a:cubicBezTo>
                    <a:pt x="37930" y="71272"/>
                    <a:pt x="38022" y="71258"/>
                    <a:pt x="38107" y="71258"/>
                  </a:cubicBezTo>
                  <a:cubicBezTo>
                    <a:pt x="38527" y="71258"/>
                    <a:pt x="38793" y="71582"/>
                    <a:pt x="39023" y="71941"/>
                  </a:cubicBezTo>
                  <a:cubicBezTo>
                    <a:pt x="39748" y="73098"/>
                    <a:pt x="40768" y="73721"/>
                    <a:pt x="42116" y="74032"/>
                  </a:cubicBezTo>
                  <a:cubicBezTo>
                    <a:pt x="43585" y="74360"/>
                    <a:pt x="45296" y="74775"/>
                    <a:pt x="45745" y="76399"/>
                  </a:cubicBezTo>
                  <a:cubicBezTo>
                    <a:pt x="46194" y="78110"/>
                    <a:pt x="47439" y="79112"/>
                    <a:pt x="48648" y="79907"/>
                  </a:cubicBezTo>
                  <a:cubicBezTo>
                    <a:pt x="49237" y="80296"/>
                    <a:pt x="50039" y="81326"/>
                    <a:pt x="50895" y="81326"/>
                  </a:cubicBezTo>
                  <a:cubicBezTo>
                    <a:pt x="51372" y="81326"/>
                    <a:pt x="51865" y="81007"/>
                    <a:pt x="52347" y="80080"/>
                  </a:cubicBezTo>
                  <a:cubicBezTo>
                    <a:pt x="52462" y="79850"/>
                    <a:pt x="52631" y="79714"/>
                    <a:pt x="52813" y="79714"/>
                  </a:cubicBezTo>
                  <a:cubicBezTo>
                    <a:pt x="53013" y="79714"/>
                    <a:pt x="53228" y="79880"/>
                    <a:pt x="53401" y="80270"/>
                  </a:cubicBezTo>
                  <a:cubicBezTo>
                    <a:pt x="54593" y="83156"/>
                    <a:pt x="53919" y="85697"/>
                    <a:pt x="51621" y="87943"/>
                  </a:cubicBezTo>
                  <a:cubicBezTo>
                    <a:pt x="50498" y="89049"/>
                    <a:pt x="49806" y="90604"/>
                    <a:pt x="50774" y="92194"/>
                  </a:cubicBezTo>
                  <a:cubicBezTo>
                    <a:pt x="51085" y="92730"/>
                    <a:pt x="51068" y="92886"/>
                    <a:pt x="50688" y="93283"/>
                  </a:cubicBezTo>
                  <a:cubicBezTo>
                    <a:pt x="49685" y="94337"/>
                    <a:pt x="49703" y="95875"/>
                    <a:pt x="50567" y="96636"/>
                  </a:cubicBezTo>
                  <a:cubicBezTo>
                    <a:pt x="52208" y="98087"/>
                    <a:pt x="52986" y="99971"/>
                    <a:pt x="53971" y="101803"/>
                  </a:cubicBezTo>
                  <a:cubicBezTo>
                    <a:pt x="55440" y="104516"/>
                    <a:pt x="56771" y="107281"/>
                    <a:pt x="59933" y="108629"/>
                  </a:cubicBezTo>
                  <a:cubicBezTo>
                    <a:pt x="61661" y="109372"/>
                    <a:pt x="62629" y="111014"/>
                    <a:pt x="62664" y="113122"/>
                  </a:cubicBezTo>
                  <a:cubicBezTo>
                    <a:pt x="62716" y="116319"/>
                    <a:pt x="62871" y="119516"/>
                    <a:pt x="63096" y="122713"/>
                  </a:cubicBezTo>
                  <a:cubicBezTo>
                    <a:pt x="63251" y="125115"/>
                    <a:pt x="64426" y="127431"/>
                    <a:pt x="63631" y="129920"/>
                  </a:cubicBezTo>
                  <a:cubicBezTo>
                    <a:pt x="63303" y="130922"/>
                    <a:pt x="63459" y="131907"/>
                    <a:pt x="63839" y="132875"/>
                  </a:cubicBezTo>
                  <a:cubicBezTo>
                    <a:pt x="64323" y="134067"/>
                    <a:pt x="64461" y="135363"/>
                    <a:pt x="64288" y="136642"/>
                  </a:cubicBezTo>
                  <a:cubicBezTo>
                    <a:pt x="64184" y="137593"/>
                    <a:pt x="64582" y="138664"/>
                    <a:pt x="65653" y="139148"/>
                  </a:cubicBezTo>
                  <a:cubicBezTo>
                    <a:pt x="65680" y="139159"/>
                    <a:pt x="65711" y="139163"/>
                    <a:pt x="65743" y="139163"/>
                  </a:cubicBezTo>
                  <a:cubicBezTo>
                    <a:pt x="65886" y="139163"/>
                    <a:pt x="66069" y="139076"/>
                    <a:pt x="66205" y="139076"/>
                  </a:cubicBezTo>
                  <a:cubicBezTo>
                    <a:pt x="66332" y="139076"/>
                    <a:pt x="66419" y="139151"/>
                    <a:pt x="66397" y="139442"/>
                  </a:cubicBezTo>
                  <a:cubicBezTo>
                    <a:pt x="66362" y="139995"/>
                    <a:pt x="67071" y="140565"/>
                    <a:pt x="66293" y="141135"/>
                  </a:cubicBezTo>
                  <a:cubicBezTo>
                    <a:pt x="65895" y="141412"/>
                    <a:pt x="65360" y="142259"/>
                    <a:pt x="65774" y="142414"/>
                  </a:cubicBezTo>
                  <a:cubicBezTo>
                    <a:pt x="66898" y="142846"/>
                    <a:pt x="66500" y="143797"/>
                    <a:pt x="66777" y="144488"/>
                  </a:cubicBezTo>
                  <a:cubicBezTo>
                    <a:pt x="67468" y="146164"/>
                    <a:pt x="68505" y="147668"/>
                    <a:pt x="69801" y="148929"/>
                  </a:cubicBezTo>
                  <a:cubicBezTo>
                    <a:pt x="71823" y="150906"/>
                    <a:pt x="74091" y="152091"/>
                    <a:pt x="76808" y="152091"/>
                  </a:cubicBezTo>
                  <a:cubicBezTo>
                    <a:pt x="77226" y="152091"/>
                    <a:pt x="77656" y="152063"/>
                    <a:pt x="78096" y="152005"/>
                  </a:cubicBezTo>
                  <a:cubicBezTo>
                    <a:pt x="78355" y="151953"/>
                    <a:pt x="78580" y="151781"/>
                    <a:pt x="78718" y="151556"/>
                  </a:cubicBezTo>
                  <a:cubicBezTo>
                    <a:pt x="78874" y="151262"/>
                    <a:pt x="78615" y="151038"/>
                    <a:pt x="78355" y="150882"/>
                  </a:cubicBezTo>
                  <a:cubicBezTo>
                    <a:pt x="77595" y="150415"/>
                    <a:pt x="76835" y="149914"/>
                    <a:pt x="76040" y="149482"/>
                  </a:cubicBezTo>
                  <a:cubicBezTo>
                    <a:pt x="73914" y="148342"/>
                    <a:pt x="73551" y="146648"/>
                    <a:pt x="74899" y="144695"/>
                  </a:cubicBezTo>
                  <a:cubicBezTo>
                    <a:pt x="75608" y="143658"/>
                    <a:pt x="75694" y="142570"/>
                    <a:pt x="74173" y="142017"/>
                  </a:cubicBezTo>
                  <a:cubicBezTo>
                    <a:pt x="73707" y="141861"/>
                    <a:pt x="72929" y="141550"/>
                    <a:pt x="73551" y="140997"/>
                  </a:cubicBezTo>
                  <a:cubicBezTo>
                    <a:pt x="74260" y="140340"/>
                    <a:pt x="74260" y="139597"/>
                    <a:pt x="74415" y="138837"/>
                  </a:cubicBezTo>
                  <a:cubicBezTo>
                    <a:pt x="74605" y="137783"/>
                    <a:pt x="73534" y="136193"/>
                    <a:pt x="75677" y="135985"/>
                  </a:cubicBezTo>
                  <a:cubicBezTo>
                    <a:pt x="75746" y="135985"/>
                    <a:pt x="75850" y="135588"/>
                    <a:pt x="75798" y="135432"/>
                  </a:cubicBezTo>
                  <a:cubicBezTo>
                    <a:pt x="75444" y="134260"/>
                    <a:pt x="75867" y="133923"/>
                    <a:pt x="76900" y="133923"/>
                  </a:cubicBezTo>
                  <a:cubicBezTo>
                    <a:pt x="76978" y="133923"/>
                    <a:pt x="77060" y="133925"/>
                    <a:pt x="77146" y="133929"/>
                  </a:cubicBezTo>
                  <a:cubicBezTo>
                    <a:pt x="77188" y="133931"/>
                    <a:pt x="77231" y="133932"/>
                    <a:pt x="77272" y="133932"/>
                  </a:cubicBezTo>
                  <a:cubicBezTo>
                    <a:pt x="78202" y="133932"/>
                    <a:pt x="78980" y="133388"/>
                    <a:pt x="79427" y="132512"/>
                  </a:cubicBezTo>
                  <a:cubicBezTo>
                    <a:pt x="79859" y="131648"/>
                    <a:pt x="79738" y="130836"/>
                    <a:pt x="79047" y="130110"/>
                  </a:cubicBezTo>
                  <a:cubicBezTo>
                    <a:pt x="78857" y="129902"/>
                    <a:pt x="78822" y="129557"/>
                    <a:pt x="78701" y="129280"/>
                  </a:cubicBezTo>
                  <a:lnTo>
                    <a:pt x="78701" y="129280"/>
                  </a:lnTo>
                  <a:cubicBezTo>
                    <a:pt x="78977" y="129298"/>
                    <a:pt x="79237" y="129332"/>
                    <a:pt x="79513" y="129384"/>
                  </a:cubicBezTo>
                  <a:cubicBezTo>
                    <a:pt x="79669" y="129427"/>
                    <a:pt x="79830" y="129448"/>
                    <a:pt x="79991" y="129448"/>
                  </a:cubicBezTo>
                  <a:cubicBezTo>
                    <a:pt x="80347" y="129448"/>
                    <a:pt x="80702" y="129344"/>
                    <a:pt x="80999" y="129142"/>
                  </a:cubicBezTo>
                  <a:cubicBezTo>
                    <a:pt x="82900" y="128001"/>
                    <a:pt x="83350" y="125841"/>
                    <a:pt x="84473" y="124148"/>
                  </a:cubicBezTo>
                  <a:cubicBezTo>
                    <a:pt x="85216" y="123024"/>
                    <a:pt x="86149" y="121815"/>
                    <a:pt x="85544" y="120225"/>
                  </a:cubicBezTo>
                  <a:cubicBezTo>
                    <a:pt x="85026" y="118808"/>
                    <a:pt x="85959" y="118186"/>
                    <a:pt x="86927" y="117356"/>
                  </a:cubicBezTo>
                  <a:cubicBezTo>
                    <a:pt x="88258" y="116233"/>
                    <a:pt x="90314" y="116371"/>
                    <a:pt x="91230" y="115213"/>
                  </a:cubicBezTo>
                  <a:cubicBezTo>
                    <a:pt x="93096" y="112846"/>
                    <a:pt x="93788" y="109908"/>
                    <a:pt x="93874" y="106866"/>
                  </a:cubicBezTo>
                  <a:cubicBezTo>
                    <a:pt x="93909" y="105743"/>
                    <a:pt x="93563" y="104637"/>
                    <a:pt x="94635" y="103635"/>
                  </a:cubicBezTo>
                  <a:cubicBezTo>
                    <a:pt x="95637" y="102650"/>
                    <a:pt x="96432" y="101492"/>
                    <a:pt x="97002" y="100213"/>
                  </a:cubicBezTo>
                  <a:cubicBezTo>
                    <a:pt x="98350" y="97189"/>
                    <a:pt x="97555" y="95668"/>
                    <a:pt x="93770" y="93404"/>
                  </a:cubicBezTo>
                  <a:cubicBezTo>
                    <a:pt x="92864" y="92866"/>
                    <a:pt x="92012" y="92178"/>
                    <a:pt x="90923" y="92178"/>
                  </a:cubicBezTo>
                  <a:cubicBezTo>
                    <a:pt x="90787" y="92178"/>
                    <a:pt x="90648" y="92189"/>
                    <a:pt x="90504" y="92212"/>
                  </a:cubicBezTo>
                  <a:cubicBezTo>
                    <a:pt x="90375" y="92232"/>
                    <a:pt x="90250" y="92241"/>
                    <a:pt x="90128" y="92241"/>
                  </a:cubicBezTo>
                  <a:cubicBezTo>
                    <a:pt x="89316" y="92241"/>
                    <a:pt x="88640" y="91827"/>
                    <a:pt x="87964" y="91451"/>
                  </a:cubicBezTo>
                  <a:cubicBezTo>
                    <a:pt x="86720" y="90760"/>
                    <a:pt x="85423" y="90190"/>
                    <a:pt x="84076" y="89740"/>
                  </a:cubicBezTo>
                  <a:cubicBezTo>
                    <a:pt x="83419" y="89533"/>
                    <a:pt x="82365" y="89412"/>
                    <a:pt x="82226" y="88306"/>
                  </a:cubicBezTo>
                  <a:cubicBezTo>
                    <a:pt x="81898" y="85511"/>
                    <a:pt x="80349" y="82231"/>
                    <a:pt x="77208" y="82231"/>
                  </a:cubicBezTo>
                  <a:cubicBezTo>
                    <a:pt x="77047" y="82231"/>
                    <a:pt x="76883" y="82240"/>
                    <a:pt x="76714" y="82258"/>
                  </a:cubicBezTo>
                  <a:cubicBezTo>
                    <a:pt x="76610" y="82274"/>
                    <a:pt x="76507" y="82282"/>
                    <a:pt x="76405" y="82282"/>
                  </a:cubicBezTo>
                  <a:cubicBezTo>
                    <a:pt x="75873" y="82282"/>
                    <a:pt x="75365" y="82061"/>
                    <a:pt x="75003" y="81670"/>
                  </a:cubicBezTo>
                  <a:cubicBezTo>
                    <a:pt x="73810" y="80478"/>
                    <a:pt x="72722" y="79147"/>
                    <a:pt x="71356" y="78179"/>
                  </a:cubicBezTo>
                  <a:cubicBezTo>
                    <a:pt x="70652" y="77672"/>
                    <a:pt x="69937" y="76844"/>
                    <a:pt x="68958" y="76844"/>
                  </a:cubicBezTo>
                  <a:cubicBezTo>
                    <a:pt x="68735" y="76844"/>
                    <a:pt x="68499" y="76887"/>
                    <a:pt x="68246" y="76987"/>
                  </a:cubicBezTo>
                  <a:cubicBezTo>
                    <a:pt x="68013" y="77081"/>
                    <a:pt x="67785" y="77113"/>
                    <a:pt x="67562" y="77113"/>
                  </a:cubicBezTo>
                  <a:cubicBezTo>
                    <a:pt x="67089" y="77113"/>
                    <a:pt x="66635" y="76969"/>
                    <a:pt x="66189" y="76969"/>
                  </a:cubicBezTo>
                  <a:cubicBezTo>
                    <a:pt x="64783" y="76969"/>
                    <a:pt x="63941" y="75706"/>
                    <a:pt x="62605" y="75706"/>
                  </a:cubicBezTo>
                  <a:cubicBezTo>
                    <a:pt x="62579" y="75706"/>
                    <a:pt x="62552" y="75707"/>
                    <a:pt x="62525" y="75708"/>
                  </a:cubicBezTo>
                  <a:cubicBezTo>
                    <a:pt x="62280" y="75708"/>
                    <a:pt x="61828" y="76012"/>
                    <a:pt x="61511" y="76012"/>
                  </a:cubicBezTo>
                  <a:cubicBezTo>
                    <a:pt x="61248" y="76012"/>
                    <a:pt x="61077" y="75802"/>
                    <a:pt x="61195" y="75034"/>
                  </a:cubicBezTo>
                  <a:cubicBezTo>
                    <a:pt x="61232" y="74788"/>
                    <a:pt x="60883" y="74612"/>
                    <a:pt x="60617" y="74612"/>
                  </a:cubicBezTo>
                  <a:cubicBezTo>
                    <a:pt x="60509" y="74612"/>
                    <a:pt x="60415" y="74641"/>
                    <a:pt x="60365" y="74706"/>
                  </a:cubicBezTo>
                  <a:cubicBezTo>
                    <a:pt x="59225" y="76088"/>
                    <a:pt x="57099" y="76071"/>
                    <a:pt x="56166" y="77747"/>
                  </a:cubicBezTo>
                  <a:cubicBezTo>
                    <a:pt x="55842" y="78325"/>
                    <a:pt x="55457" y="78771"/>
                    <a:pt x="54917" y="78771"/>
                  </a:cubicBezTo>
                  <a:cubicBezTo>
                    <a:pt x="54649" y="78771"/>
                    <a:pt x="54343" y="78661"/>
                    <a:pt x="53988" y="78404"/>
                  </a:cubicBezTo>
                  <a:cubicBezTo>
                    <a:pt x="53637" y="78125"/>
                    <a:pt x="53206" y="77982"/>
                    <a:pt x="52772" y="77982"/>
                  </a:cubicBezTo>
                  <a:cubicBezTo>
                    <a:pt x="52480" y="77982"/>
                    <a:pt x="52186" y="78047"/>
                    <a:pt x="51915" y="78179"/>
                  </a:cubicBezTo>
                  <a:cubicBezTo>
                    <a:pt x="51373" y="78410"/>
                    <a:pt x="50918" y="78527"/>
                    <a:pt x="50541" y="78527"/>
                  </a:cubicBezTo>
                  <a:cubicBezTo>
                    <a:pt x="49618" y="78527"/>
                    <a:pt x="49166" y="77825"/>
                    <a:pt x="49080" y="76365"/>
                  </a:cubicBezTo>
                  <a:cubicBezTo>
                    <a:pt x="49046" y="75397"/>
                    <a:pt x="49184" y="74446"/>
                    <a:pt x="49478" y="73530"/>
                  </a:cubicBezTo>
                  <a:cubicBezTo>
                    <a:pt x="50012" y="71861"/>
                    <a:pt x="49095" y="70692"/>
                    <a:pt x="47366" y="70692"/>
                  </a:cubicBezTo>
                  <a:cubicBezTo>
                    <a:pt x="47305" y="70692"/>
                    <a:pt x="47243" y="70693"/>
                    <a:pt x="47179" y="70696"/>
                  </a:cubicBezTo>
                  <a:cubicBezTo>
                    <a:pt x="46730" y="70714"/>
                    <a:pt x="46281" y="70765"/>
                    <a:pt x="45814" y="70783"/>
                  </a:cubicBezTo>
                  <a:cubicBezTo>
                    <a:pt x="45755" y="70784"/>
                    <a:pt x="45699" y="70786"/>
                    <a:pt x="45645" y="70786"/>
                  </a:cubicBezTo>
                  <a:cubicBezTo>
                    <a:pt x="45148" y="70786"/>
                    <a:pt x="44886" y="70683"/>
                    <a:pt x="45088" y="69919"/>
                  </a:cubicBezTo>
                  <a:cubicBezTo>
                    <a:pt x="45469" y="68484"/>
                    <a:pt x="46143" y="67240"/>
                    <a:pt x="46886" y="65996"/>
                  </a:cubicBezTo>
                  <a:cubicBezTo>
                    <a:pt x="47214" y="65443"/>
                    <a:pt x="47231" y="64993"/>
                    <a:pt x="46747" y="64613"/>
                  </a:cubicBezTo>
                  <a:cubicBezTo>
                    <a:pt x="46406" y="64334"/>
                    <a:pt x="45929" y="64209"/>
                    <a:pt x="45417" y="64209"/>
                  </a:cubicBezTo>
                  <a:cubicBezTo>
                    <a:pt x="44221" y="64209"/>
                    <a:pt x="42833" y="64889"/>
                    <a:pt x="42531" y="65857"/>
                  </a:cubicBezTo>
                  <a:cubicBezTo>
                    <a:pt x="42161" y="67044"/>
                    <a:pt x="40793" y="67929"/>
                    <a:pt x="39553" y="67929"/>
                  </a:cubicBezTo>
                  <a:cubicBezTo>
                    <a:pt x="39113" y="67929"/>
                    <a:pt x="38689" y="67817"/>
                    <a:pt x="38331" y="67568"/>
                  </a:cubicBezTo>
                  <a:cubicBezTo>
                    <a:pt x="36966" y="66601"/>
                    <a:pt x="35998" y="64872"/>
                    <a:pt x="36517" y="63455"/>
                  </a:cubicBezTo>
                  <a:cubicBezTo>
                    <a:pt x="37571" y="60569"/>
                    <a:pt x="37986" y="56802"/>
                    <a:pt x="41822" y="56093"/>
                  </a:cubicBezTo>
                  <a:cubicBezTo>
                    <a:pt x="44259" y="55627"/>
                    <a:pt x="46696" y="55299"/>
                    <a:pt x="49167" y="55126"/>
                  </a:cubicBezTo>
                  <a:cubicBezTo>
                    <a:pt x="49252" y="55120"/>
                    <a:pt x="49338" y="55117"/>
                    <a:pt x="49425" y="55117"/>
                  </a:cubicBezTo>
                  <a:cubicBezTo>
                    <a:pt x="50819" y="55117"/>
                    <a:pt x="52364" y="55920"/>
                    <a:pt x="51811" y="58133"/>
                  </a:cubicBezTo>
                  <a:cubicBezTo>
                    <a:pt x="51707" y="58582"/>
                    <a:pt x="52087" y="59204"/>
                    <a:pt x="52329" y="59688"/>
                  </a:cubicBezTo>
                  <a:cubicBezTo>
                    <a:pt x="52602" y="60250"/>
                    <a:pt x="52992" y="60846"/>
                    <a:pt x="53666" y="60846"/>
                  </a:cubicBezTo>
                  <a:cubicBezTo>
                    <a:pt x="53675" y="60846"/>
                    <a:pt x="53685" y="60846"/>
                    <a:pt x="53695" y="60846"/>
                  </a:cubicBezTo>
                  <a:cubicBezTo>
                    <a:pt x="54455" y="60811"/>
                    <a:pt x="54628" y="60085"/>
                    <a:pt x="54852" y="59498"/>
                  </a:cubicBezTo>
                  <a:cubicBezTo>
                    <a:pt x="55146" y="58703"/>
                    <a:pt x="55146" y="57822"/>
                    <a:pt x="54887" y="57027"/>
                  </a:cubicBezTo>
                  <a:cubicBezTo>
                    <a:pt x="54127" y="54642"/>
                    <a:pt x="54922" y="53017"/>
                    <a:pt x="57116" y="51894"/>
                  </a:cubicBezTo>
                  <a:cubicBezTo>
                    <a:pt x="58291" y="51307"/>
                    <a:pt x="59328" y="50442"/>
                    <a:pt x="60469" y="49786"/>
                  </a:cubicBezTo>
                  <a:cubicBezTo>
                    <a:pt x="62128" y="48818"/>
                    <a:pt x="61575" y="46641"/>
                    <a:pt x="63096" y="45448"/>
                  </a:cubicBezTo>
                  <a:cubicBezTo>
                    <a:pt x="64720" y="44169"/>
                    <a:pt x="65757" y="42113"/>
                    <a:pt x="68194" y="42061"/>
                  </a:cubicBezTo>
                  <a:cubicBezTo>
                    <a:pt x="68574" y="42044"/>
                    <a:pt x="69006" y="41888"/>
                    <a:pt x="69075" y="41456"/>
                  </a:cubicBezTo>
                  <a:cubicBezTo>
                    <a:pt x="69369" y="39711"/>
                    <a:pt x="70924" y="39417"/>
                    <a:pt x="72151" y="38760"/>
                  </a:cubicBezTo>
                  <a:cubicBezTo>
                    <a:pt x="72321" y="38667"/>
                    <a:pt x="72565" y="38512"/>
                    <a:pt x="72753" y="38512"/>
                  </a:cubicBezTo>
                  <a:cubicBezTo>
                    <a:pt x="72950" y="38512"/>
                    <a:pt x="73086" y="38680"/>
                    <a:pt x="73015" y="39261"/>
                  </a:cubicBezTo>
                  <a:cubicBezTo>
                    <a:pt x="72956" y="39796"/>
                    <a:pt x="73330" y="40078"/>
                    <a:pt x="73743" y="40078"/>
                  </a:cubicBezTo>
                  <a:cubicBezTo>
                    <a:pt x="73931" y="40078"/>
                    <a:pt x="74127" y="40020"/>
                    <a:pt x="74294" y="39901"/>
                  </a:cubicBezTo>
                  <a:cubicBezTo>
                    <a:pt x="75746" y="38898"/>
                    <a:pt x="77457" y="38501"/>
                    <a:pt x="78995" y="37723"/>
                  </a:cubicBezTo>
                  <a:cubicBezTo>
                    <a:pt x="79738" y="37326"/>
                    <a:pt x="80291" y="36773"/>
                    <a:pt x="79790" y="35995"/>
                  </a:cubicBezTo>
                  <a:cubicBezTo>
                    <a:pt x="79597" y="35708"/>
                    <a:pt x="79414" y="35603"/>
                    <a:pt x="79239" y="35603"/>
                  </a:cubicBezTo>
                  <a:cubicBezTo>
                    <a:pt x="78865" y="35603"/>
                    <a:pt x="78524" y="36083"/>
                    <a:pt x="78183" y="36306"/>
                  </a:cubicBezTo>
                  <a:cubicBezTo>
                    <a:pt x="77820" y="36545"/>
                    <a:pt x="77447" y="36741"/>
                    <a:pt x="77083" y="36741"/>
                  </a:cubicBezTo>
                  <a:cubicBezTo>
                    <a:pt x="76789" y="36741"/>
                    <a:pt x="76501" y="36612"/>
                    <a:pt x="76230" y="36272"/>
                  </a:cubicBezTo>
                  <a:cubicBezTo>
                    <a:pt x="75677" y="35563"/>
                    <a:pt x="76126" y="35148"/>
                    <a:pt x="76731" y="34751"/>
                  </a:cubicBezTo>
                  <a:cubicBezTo>
                    <a:pt x="77318" y="34371"/>
                    <a:pt x="77284" y="33818"/>
                    <a:pt x="77025" y="33196"/>
                  </a:cubicBezTo>
                  <a:cubicBezTo>
                    <a:pt x="76921" y="32919"/>
                    <a:pt x="76161" y="33023"/>
                    <a:pt x="76593" y="32643"/>
                  </a:cubicBezTo>
                  <a:cubicBezTo>
                    <a:pt x="76708" y="32536"/>
                    <a:pt x="76805" y="32492"/>
                    <a:pt x="76888" y="32492"/>
                  </a:cubicBezTo>
                  <a:cubicBezTo>
                    <a:pt x="77143" y="32492"/>
                    <a:pt x="77279" y="32892"/>
                    <a:pt x="77474" y="33126"/>
                  </a:cubicBezTo>
                  <a:cubicBezTo>
                    <a:pt x="77830" y="33563"/>
                    <a:pt x="78559" y="33892"/>
                    <a:pt x="79019" y="33892"/>
                  </a:cubicBezTo>
                  <a:cubicBezTo>
                    <a:pt x="79251" y="33892"/>
                    <a:pt x="79415" y="33808"/>
                    <a:pt x="79427" y="33610"/>
                  </a:cubicBezTo>
                  <a:cubicBezTo>
                    <a:pt x="79485" y="32639"/>
                    <a:pt x="79866" y="32465"/>
                    <a:pt x="80317" y="32465"/>
                  </a:cubicBezTo>
                  <a:cubicBezTo>
                    <a:pt x="80569" y="32465"/>
                    <a:pt x="80843" y="32519"/>
                    <a:pt x="81095" y="32519"/>
                  </a:cubicBezTo>
                  <a:cubicBezTo>
                    <a:pt x="81194" y="32519"/>
                    <a:pt x="81290" y="32511"/>
                    <a:pt x="81380" y="32487"/>
                  </a:cubicBezTo>
                  <a:cubicBezTo>
                    <a:pt x="81894" y="32340"/>
                    <a:pt x="82271" y="31830"/>
                    <a:pt x="82830" y="31830"/>
                  </a:cubicBezTo>
                  <a:cubicBezTo>
                    <a:pt x="82928" y="31830"/>
                    <a:pt x="83031" y="31846"/>
                    <a:pt x="83142" y="31882"/>
                  </a:cubicBezTo>
                  <a:cubicBezTo>
                    <a:pt x="82658" y="32470"/>
                    <a:pt x="82192" y="33075"/>
                    <a:pt x="81708" y="33679"/>
                  </a:cubicBezTo>
                  <a:cubicBezTo>
                    <a:pt x="81604" y="33766"/>
                    <a:pt x="81483" y="33835"/>
                    <a:pt x="81362" y="33904"/>
                  </a:cubicBezTo>
                  <a:cubicBezTo>
                    <a:pt x="81034" y="34129"/>
                    <a:pt x="80775" y="34423"/>
                    <a:pt x="80878" y="34872"/>
                  </a:cubicBezTo>
                  <a:cubicBezTo>
                    <a:pt x="80999" y="35304"/>
                    <a:pt x="81380" y="35252"/>
                    <a:pt x="81673" y="35425"/>
                  </a:cubicBezTo>
                  <a:cubicBezTo>
                    <a:pt x="81973" y="35596"/>
                    <a:pt x="82292" y="35648"/>
                    <a:pt x="82615" y="35648"/>
                  </a:cubicBezTo>
                  <a:cubicBezTo>
                    <a:pt x="83130" y="35648"/>
                    <a:pt x="83658" y="35514"/>
                    <a:pt x="84141" y="35514"/>
                  </a:cubicBezTo>
                  <a:cubicBezTo>
                    <a:pt x="84489" y="35514"/>
                    <a:pt x="84814" y="35584"/>
                    <a:pt x="85095" y="35822"/>
                  </a:cubicBezTo>
                  <a:cubicBezTo>
                    <a:pt x="85535" y="36187"/>
                    <a:pt x="85875" y="36332"/>
                    <a:pt x="86134" y="36332"/>
                  </a:cubicBezTo>
                  <a:cubicBezTo>
                    <a:pt x="86710" y="36332"/>
                    <a:pt x="86887" y="35618"/>
                    <a:pt x="86875" y="35010"/>
                  </a:cubicBezTo>
                  <a:cubicBezTo>
                    <a:pt x="86858" y="34215"/>
                    <a:pt x="87601" y="32729"/>
                    <a:pt x="85665" y="32625"/>
                  </a:cubicBezTo>
                  <a:cubicBezTo>
                    <a:pt x="84991" y="32591"/>
                    <a:pt x="85130" y="31986"/>
                    <a:pt x="85596" y="31485"/>
                  </a:cubicBezTo>
                  <a:cubicBezTo>
                    <a:pt x="87186" y="29791"/>
                    <a:pt x="86650" y="27527"/>
                    <a:pt x="84508" y="26767"/>
                  </a:cubicBezTo>
                  <a:cubicBezTo>
                    <a:pt x="84006" y="26594"/>
                    <a:pt x="83557" y="26214"/>
                    <a:pt x="83661" y="25834"/>
                  </a:cubicBezTo>
                  <a:cubicBezTo>
                    <a:pt x="83972" y="24503"/>
                    <a:pt x="83039" y="23432"/>
                    <a:pt x="83090" y="22170"/>
                  </a:cubicBezTo>
                  <a:cubicBezTo>
                    <a:pt x="83108" y="21773"/>
                    <a:pt x="83073" y="21375"/>
                    <a:pt x="82624" y="21220"/>
                  </a:cubicBezTo>
                  <a:cubicBezTo>
                    <a:pt x="82529" y="21188"/>
                    <a:pt x="82437" y="21174"/>
                    <a:pt x="82348" y="21174"/>
                  </a:cubicBezTo>
                  <a:cubicBezTo>
                    <a:pt x="82049" y="21174"/>
                    <a:pt x="81787" y="21339"/>
                    <a:pt x="81587" y="21565"/>
                  </a:cubicBezTo>
                  <a:cubicBezTo>
                    <a:pt x="81086" y="22135"/>
                    <a:pt x="80464" y="22602"/>
                    <a:pt x="79755" y="22913"/>
                  </a:cubicBezTo>
                  <a:cubicBezTo>
                    <a:pt x="79583" y="22995"/>
                    <a:pt x="79411" y="23071"/>
                    <a:pt x="79247" y="23071"/>
                  </a:cubicBezTo>
                  <a:cubicBezTo>
                    <a:pt x="79097" y="23071"/>
                    <a:pt x="78954" y="23008"/>
                    <a:pt x="78822" y="22827"/>
                  </a:cubicBezTo>
                  <a:cubicBezTo>
                    <a:pt x="78563" y="22498"/>
                    <a:pt x="78753" y="22274"/>
                    <a:pt x="78960" y="22015"/>
                  </a:cubicBezTo>
                  <a:cubicBezTo>
                    <a:pt x="79496" y="21254"/>
                    <a:pt x="79254" y="20736"/>
                    <a:pt x="78459" y="20338"/>
                  </a:cubicBezTo>
                  <a:cubicBezTo>
                    <a:pt x="78131" y="20165"/>
                    <a:pt x="77837" y="19941"/>
                    <a:pt x="77578" y="19664"/>
                  </a:cubicBezTo>
                  <a:cubicBezTo>
                    <a:pt x="77168" y="19146"/>
                    <a:pt x="76356" y="18913"/>
                    <a:pt x="75491" y="18913"/>
                  </a:cubicBezTo>
                  <a:cubicBezTo>
                    <a:pt x="74278" y="18913"/>
                    <a:pt x="72961" y="19371"/>
                    <a:pt x="72497" y="20148"/>
                  </a:cubicBezTo>
                  <a:cubicBezTo>
                    <a:pt x="72065" y="20874"/>
                    <a:pt x="71788" y="21824"/>
                    <a:pt x="70803" y="22170"/>
                  </a:cubicBezTo>
                  <a:cubicBezTo>
                    <a:pt x="70354" y="22326"/>
                    <a:pt x="70043" y="22792"/>
                    <a:pt x="70337" y="23276"/>
                  </a:cubicBezTo>
                  <a:cubicBezTo>
                    <a:pt x="71356" y="25004"/>
                    <a:pt x="70043" y="25488"/>
                    <a:pt x="68902" y="26024"/>
                  </a:cubicBezTo>
                  <a:cubicBezTo>
                    <a:pt x="67693" y="26577"/>
                    <a:pt x="66241" y="26801"/>
                    <a:pt x="66345" y="28685"/>
                  </a:cubicBezTo>
                  <a:cubicBezTo>
                    <a:pt x="66379" y="29117"/>
                    <a:pt x="65895" y="29601"/>
                    <a:pt x="65584" y="30016"/>
                  </a:cubicBezTo>
                  <a:cubicBezTo>
                    <a:pt x="65442" y="30197"/>
                    <a:pt x="65232" y="30465"/>
                    <a:pt x="64983" y="30465"/>
                  </a:cubicBezTo>
                  <a:cubicBezTo>
                    <a:pt x="64899" y="30465"/>
                    <a:pt x="64811" y="30435"/>
                    <a:pt x="64720" y="30361"/>
                  </a:cubicBezTo>
                  <a:cubicBezTo>
                    <a:pt x="64409" y="30120"/>
                    <a:pt x="64288" y="29705"/>
                    <a:pt x="64409" y="29342"/>
                  </a:cubicBezTo>
                  <a:cubicBezTo>
                    <a:pt x="64893" y="27596"/>
                    <a:pt x="65083" y="25989"/>
                    <a:pt x="62508" y="25903"/>
                  </a:cubicBezTo>
                  <a:cubicBezTo>
                    <a:pt x="62249" y="25903"/>
                    <a:pt x="61938" y="25644"/>
                    <a:pt x="61748" y="25436"/>
                  </a:cubicBezTo>
                  <a:cubicBezTo>
                    <a:pt x="61084" y="24759"/>
                    <a:pt x="60400" y="24243"/>
                    <a:pt x="59552" y="24243"/>
                  </a:cubicBezTo>
                  <a:cubicBezTo>
                    <a:pt x="59252" y="24243"/>
                    <a:pt x="58932" y="24307"/>
                    <a:pt x="58585" y="24451"/>
                  </a:cubicBezTo>
                  <a:cubicBezTo>
                    <a:pt x="58566" y="24457"/>
                    <a:pt x="58545" y="24459"/>
                    <a:pt x="58523" y="24459"/>
                  </a:cubicBezTo>
                  <a:cubicBezTo>
                    <a:pt x="58409" y="24459"/>
                    <a:pt x="58269" y="24394"/>
                    <a:pt x="58153" y="24365"/>
                  </a:cubicBezTo>
                  <a:cubicBezTo>
                    <a:pt x="58758" y="23501"/>
                    <a:pt x="57687" y="22429"/>
                    <a:pt x="58827" y="21462"/>
                  </a:cubicBezTo>
                  <a:cubicBezTo>
                    <a:pt x="61800" y="18990"/>
                    <a:pt x="65757" y="18558"/>
                    <a:pt x="68781" y="16294"/>
                  </a:cubicBezTo>
                  <a:lnTo>
                    <a:pt x="69455" y="15828"/>
                  </a:lnTo>
                  <a:cubicBezTo>
                    <a:pt x="70337" y="15586"/>
                    <a:pt x="71218" y="15206"/>
                    <a:pt x="72117" y="15119"/>
                  </a:cubicBezTo>
                  <a:cubicBezTo>
                    <a:pt x="74346" y="14912"/>
                    <a:pt x="75331" y="13910"/>
                    <a:pt x="75262" y="11767"/>
                  </a:cubicBezTo>
                  <a:cubicBezTo>
                    <a:pt x="75262" y="11596"/>
                    <a:pt x="75299" y="11543"/>
                    <a:pt x="75353" y="11543"/>
                  </a:cubicBezTo>
                  <a:cubicBezTo>
                    <a:pt x="75441" y="11543"/>
                    <a:pt x="75574" y="11687"/>
                    <a:pt x="75659" y="11698"/>
                  </a:cubicBezTo>
                  <a:cubicBezTo>
                    <a:pt x="76835" y="11749"/>
                    <a:pt x="77733" y="12683"/>
                    <a:pt x="78943" y="12752"/>
                  </a:cubicBezTo>
                  <a:cubicBezTo>
                    <a:pt x="79461" y="12769"/>
                    <a:pt x="79945" y="13391"/>
                    <a:pt x="80412" y="13789"/>
                  </a:cubicBezTo>
                  <a:cubicBezTo>
                    <a:pt x="80395" y="13944"/>
                    <a:pt x="80325" y="14082"/>
                    <a:pt x="80204" y="14203"/>
                  </a:cubicBezTo>
                  <a:cubicBezTo>
                    <a:pt x="79099" y="14649"/>
                    <a:pt x="78211" y="15599"/>
                    <a:pt x="76924" y="15599"/>
                  </a:cubicBezTo>
                  <a:cubicBezTo>
                    <a:pt x="76763" y="15599"/>
                    <a:pt x="76595" y="15584"/>
                    <a:pt x="76420" y="15551"/>
                  </a:cubicBezTo>
                  <a:cubicBezTo>
                    <a:pt x="76325" y="15534"/>
                    <a:pt x="76229" y="15525"/>
                    <a:pt x="76135" y="15525"/>
                  </a:cubicBezTo>
                  <a:cubicBezTo>
                    <a:pt x="75478" y="15525"/>
                    <a:pt x="74895" y="15947"/>
                    <a:pt x="74985" y="16778"/>
                  </a:cubicBezTo>
                  <a:cubicBezTo>
                    <a:pt x="75041" y="17437"/>
                    <a:pt x="75422" y="17620"/>
                    <a:pt x="75866" y="17620"/>
                  </a:cubicBezTo>
                  <a:cubicBezTo>
                    <a:pt x="76109" y="17620"/>
                    <a:pt x="76372" y="17565"/>
                    <a:pt x="76610" y="17504"/>
                  </a:cubicBezTo>
                  <a:cubicBezTo>
                    <a:pt x="76822" y="17451"/>
                    <a:pt x="77015" y="17425"/>
                    <a:pt x="77193" y="17425"/>
                  </a:cubicBezTo>
                  <a:cubicBezTo>
                    <a:pt x="77828" y="17425"/>
                    <a:pt x="78286" y="17750"/>
                    <a:pt x="78839" y="18316"/>
                  </a:cubicBezTo>
                  <a:cubicBezTo>
                    <a:pt x="79617" y="19094"/>
                    <a:pt x="80723" y="19612"/>
                    <a:pt x="81794" y="19993"/>
                  </a:cubicBezTo>
                  <a:cubicBezTo>
                    <a:pt x="81906" y="20034"/>
                    <a:pt x="82005" y="20053"/>
                    <a:pt x="82094" y="20053"/>
                  </a:cubicBezTo>
                  <a:cubicBezTo>
                    <a:pt x="82595" y="20053"/>
                    <a:pt x="82747" y="19445"/>
                    <a:pt x="82762" y="18887"/>
                  </a:cubicBezTo>
                  <a:cubicBezTo>
                    <a:pt x="82805" y="18878"/>
                    <a:pt x="82849" y="18874"/>
                    <a:pt x="82892" y="18874"/>
                  </a:cubicBezTo>
                  <a:cubicBezTo>
                    <a:pt x="82935" y="18874"/>
                    <a:pt x="82978" y="18878"/>
                    <a:pt x="83021" y="18887"/>
                  </a:cubicBezTo>
                  <a:cubicBezTo>
                    <a:pt x="83375" y="18985"/>
                    <a:pt x="83662" y="19030"/>
                    <a:pt x="83892" y="19030"/>
                  </a:cubicBezTo>
                  <a:cubicBezTo>
                    <a:pt x="85038" y="19030"/>
                    <a:pt x="84816" y="17932"/>
                    <a:pt x="84629" y="16882"/>
                  </a:cubicBezTo>
                  <a:cubicBezTo>
                    <a:pt x="84577" y="16588"/>
                    <a:pt x="84404" y="16122"/>
                    <a:pt x="84525" y="16018"/>
                  </a:cubicBezTo>
                  <a:cubicBezTo>
                    <a:pt x="84606" y="15948"/>
                    <a:pt x="84680" y="15920"/>
                    <a:pt x="84749" y="15920"/>
                  </a:cubicBezTo>
                  <a:cubicBezTo>
                    <a:pt x="84985" y="15920"/>
                    <a:pt x="85161" y="16252"/>
                    <a:pt x="85389" y="16346"/>
                  </a:cubicBezTo>
                  <a:cubicBezTo>
                    <a:pt x="85637" y="16436"/>
                    <a:pt x="85876" y="16474"/>
                    <a:pt x="86110" y="16474"/>
                  </a:cubicBezTo>
                  <a:cubicBezTo>
                    <a:pt x="86771" y="16474"/>
                    <a:pt x="87381" y="16174"/>
                    <a:pt x="87981" y="15931"/>
                  </a:cubicBezTo>
                  <a:cubicBezTo>
                    <a:pt x="88344" y="15793"/>
                    <a:pt x="88500" y="15275"/>
                    <a:pt x="88258" y="15033"/>
                  </a:cubicBezTo>
                  <a:cubicBezTo>
                    <a:pt x="87065" y="13754"/>
                    <a:pt x="85976" y="12406"/>
                    <a:pt x="84819" y="11110"/>
                  </a:cubicBezTo>
                  <a:cubicBezTo>
                    <a:pt x="84162" y="10350"/>
                    <a:pt x="83160" y="9779"/>
                    <a:pt x="82537" y="8915"/>
                  </a:cubicBezTo>
                  <a:cubicBezTo>
                    <a:pt x="82209" y="8379"/>
                    <a:pt x="81639" y="8034"/>
                    <a:pt x="81017" y="7999"/>
                  </a:cubicBezTo>
                  <a:cubicBezTo>
                    <a:pt x="80983" y="7995"/>
                    <a:pt x="80950" y="7994"/>
                    <a:pt x="80916" y="7994"/>
                  </a:cubicBezTo>
                  <a:cubicBezTo>
                    <a:pt x="80688" y="7994"/>
                    <a:pt x="80453" y="8074"/>
                    <a:pt x="80228" y="8074"/>
                  </a:cubicBezTo>
                  <a:cubicBezTo>
                    <a:pt x="80056" y="8074"/>
                    <a:pt x="79890" y="8027"/>
                    <a:pt x="79738" y="7861"/>
                  </a:cubicBezTo>
                  <a:cubicBezTo>
                    <a:pt x="80170" y="7757"/>
                    <a:pt x="80602" y="7654"/>
                    <a:pt x="81017" y="7585"/>
                  </a:cubicBezTo>
                  <a:cubicBezTo>
                    <a:pt x="81518" y="7481"/>
                    <a:pt x="82192" y="7567"/>
                    <a:pt x="82226" y="6859"/>
                  </a:cubicBezTo>
                  <a:cubicBezTo>
                    <a:pt x="82278" y="6202"/>
                    <a:pt x="81673" y="6167"/>
                    <a:pt x="81207" y="6046"/>
                  </a:cubicBezTo>
                  <a:cubicBezTo>
                    <a:pt x="81086" y="6012"/>
                    <a:pt x="80948" y="5960"/>
                    <a:pt x="80844" y="5891"/>
                  </a:cubicBezTo>
                  <a:cubicBezTo>
                    <a:pt x="80958" y="5878"/>
                    <a:pt x="81101" y="5837"/>
                    <a:pt x="81223" y="5837"/>
                  </a:cubicBezTo>
                  <a:cubicBezTo>
                    <a:pt x="81267" y="5837"/>
                    <a:pt x="81309" y="5843"/>
                    <a:pt x="81345" y="5856"/>
                  </a:cubicBezTo>
                  <a:cubicBezTo>
                    <a:pt x="81816" y="6065"/>
                    <a:pt x="82272" y="6151"/>
                    <a:pt x="82714" y="6151"/>
                  </a:cubicBezTo>
                  <a:cubicBezTo>
                    <a:pt x="83993" y="6151"/>
                    <a:pt x="85157" y="5437"/>
                    <a:pt x="86236" y="4923"/>
                  </a:cubicBezTo>
                  <a:cubicBezTo>
                    <a:pt x="89182" y="3528"/>
                    <a:pt x="92334" y="3094"/>
                    <a:pt x="95401" y="2235"/>
                  </a:cubicBezTo>
                  <a:lnTo>
                    <a:pt x="95401" y="2235"/>
                  </a:lnTo>
                  <a:cubicBezTo>
                    <a:pt x="93986" y="3267"/>
                    <a:pt x="92263" y="3834"/>
                    <a:pt x="90504" y="3834"/>
                  </a:cubicBezTo>
                  <a:cubicBezTo>
                    <a:pt x="90401" y="3834"/>
                    <a:pt x="90295" y="3831"/>
                    <a:pt x="90191" y="3831"/>
                  </a:cubicBezTo>
                  <a:cubicBezTo>
                    <a:pt x="89827" y="3831"/>
                    <a:pt x="89479" y="3873"/>
                    <a:pt x="89277" y="4249"/>
                  </a:cubicBezTo>
                  <a:cubicBezTo>
                    <a:pt x="89018" y="4802"/>
                    <a:pt x="89467" y="5113"/>
                    <a:pt x="89744" y="5528"/>
                  </a:cubicBezTo>
                  <a:cubicBezTo>
                    <a:pt x="90251" y="6307"/>
                    <a:pt x="90887" y="6586"/>
                    <a:pt x="91608" y="6586"/>
                  </a:cubicBezTo>
                  <a:cubicBezTo>
                    <a:pt x="91943" y="6586"/>
                    <a:pt x="92297" y="6525"/>
                    <a:pt x="92664" y="6427"/>
                  </a:cubicBezTo>
                  <a:cubicBezTo>
                    <a:pt x="93037" y="6322"/>
                    <a:pt x="93404" y="6272"/>
                    <a:pt x="93755" y="6272"/>
                  </a:cubicBezTo>
                  <a:cubicBezTo>
                    <a:pt x="95314" y="6272"/>
                    <a:pt x="96561" y="7243"/>
                    <a:pt x="96518" y="8639"/>
                  </a:cubicBezTo>
                  <a:cubicBezTo>
                    <a:pt x="96501" y="9123"/>
                    <a:pt x="96000" y="9710"/>
                    <a:pt x="96155" y="10073"/>
                  </a:cubicBezTo>
                  <a:cubicBezTo>
                    <a:pt x="96656" y="11300"/>
                    <a:pt x="95758" y="12302"/>
                    <a:pt x="95378" y="13045"/>
                  </a:cubicBezTo>
                  <a:cubicBezTo>
                    <a:pt x="94393" y="15016"/>
                    <a:pt x="93649" y="16709"/>
                    <a:pt x="95412" y="18541"/>
                  </a:cubicBezTo>
                  <a:cubicBezTo>
                    <a:pt x="95602" y="18714"/>
                    <a:pt x="95723" y="18938"/>
                    <a:pt x="95758" y="19180"/>
                  </a:cubicBezTo>
                  <a:cubicBezTo>
                    <a:pt x="95810" y="21358"/>
                    <a:pt x="97901" y="20788"/>
                    <a:pt x="99007" y="21479"/>
                  </a:cubicBezTo>
                  <a:cubicBezTo>
                    <a:pt x="99192" y="21597"/>
                    <a:pt x="99367" y="21648"/>
                    <a:pt x="99531" y="21648"/>
                  </a:cubicBezTo>
                  <a:cubicBezTo>
                    <a:pt x="100207" y="21648"/>
                    <a:pt x="100708" y="20784"/>
                    <a:pt x="101098" y="20200"/>
                  </a:cubicBezTo>
                  <a:cubicBezTo>
                    <a:pt x="102256" y="18472"/>
                    <a:pt x="104088" y="17055"/>
                    <a:pt x="105729" y="16536"/>
                  </a:cubicBezTo>
                  <a:cubicBezTo>
                    <a:pt x="109220" y="15396"/>
                    <a:pt x="112486" y="13547"/>
                    <a:pt x="116254" y="13115"/>
                  </a:cubicBezTo>
                  <a:cubicBezTo>
                    <a:pt x="117965" y="12907"/>
                    <a:pt x="119935" y="12320"/>
                    <a:pt x="120021" y="9883"/>
                  </a:cubicBezTo>
                  <a:cubicBezTo>
                    <a:pt x="120021" y="9693"/>
                    <a:pt x="120349" y="9485"/>
                    <a:pt x="120557" y="9330"/>
                  </a:cubicBezTo>
                  <a:cubicBezTo>
                    <a:pt x="121663" y="8552"/>
                    <a:pt x="123132" y="8034"/>
                    <a:pt x="122631" y="6202"/>
                  </a:cubicBezTo>
                  <a:cubicBezTo>
                    <a:pt x="122594" y="6055"/>
                    <a:pt x="122626" y="6020"/>
                    <a:pt x="122682" y="6020"/>
                  </a:cubicBezTo>
                  <a:cubicBezTo>
                    <a:pt x="122731" y="6020"/>
                    <a:pt x="122799" y="6046"/>
                    <a:pt x="122855" y="6046"/>
                  </a:cubicBezTo>
                  <a:cubicBezTo>
                    <a:pt x="122928" y="6051"/>
                    <a:pt x="122998" y="6053"/>
                    <a:pt x="123064" y="6053"/>
                  </a:cubicBezTo>
                  <a:cubicBezTo>
                    <a:pt x="124269" y="6053"/>
                    <a:pt x="124381" y="5321"/>
                    <a:pt x="123840" y="4387"/>
                  </a:cubicBezTo>
                  <a:cubicBezTo>
                    <a:pt x="123581" y="3921"/>
                    <a:pt x="123875" y="3955"/>
                    <a:pt x="124048" y="3817"/>
                  </a:cubicBezTo>
                  <a:cubicBezTo>
                    <a:pt x="125240" y="2867"/>
                    <a:pt x="126640" y="2728"/>
                    <a:pt x="128092" y="2659"/>
                  </a:cubicBezTo>
                  <a:cubicBezTo>
                    <a:pt x="128575" y="2625"/>
                    <a:pt x="129180" y="2521"/>
                    <a:pt x="129249" y="1934"/>
                  </a:cubicBezTo>
                  <a:cubicBezTo>
                    <a:pt x="129301" y="1363"/>
                    <a:pt x="128714" y="1242"/>
                    <a:pt x="128299" y="1190"/>
                  </a:cubicBezTo>
                  <a:cubicBezTo>
                    <a:pt x="125707" y="948"/>
                    <a:pt x="123132" y="430"/>
                    <a:pt x="120557" y="171"/>
                  </a:cubicBezTo>
                  <a:cubicBezTo>
                    <a:pt x="119360" y="50"/>
                    <a:pt x="118163" y="0"/>
                    <a:pt x="116966" y="0"/>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50"/>
            <p:cNvSpPr/>
            <p:nvPr/>
          </p:nvSpPr>
          <p:spPr>
            <a:xfrm>
              <a:off x="1581325" y="1051125"/>
              <a:ext cx="283000" cy="91675"/>
            </a:xfrm>
            <a:custGeom>
              <a:avLst/>
              <a:gdLst/>
              <a:ahLst/>
              <a:cxnLst/>
              <a:rect l="l" t="t" r="r" b="b"/>
              <a:pathLst>
                <a:path w="11320" h="3667" extrusionOk="0">
                  <a:moveTo>
                    <a:pt x="6214" y="0"/>
                  </a:moveTo>
                  <a:cubicBezTo>
                    <a:pt x="5926" y="0"/>
                    <a:pt x="5584" y="48"/>
                    <a:pt x="5219" y="71"/>
                  </a:cubicBezTo>
                  <a:cubicBezTo>
                    <a:pt x="5082" y="56"/>
                    <a:pt x="4943" y="49"/>
                    <a:pt x="4804" y="49"/>
                  </a:cubicBezTo>
                  <a:cubicBezTo>
                    <a:pt x="3493" y="49"/>
                    <a:pt x="2115" y="667"/>
                    <a:pt x="709" y="1073"/>
                  </a:cubicBezTo>
                  <a:cubicBezTo>
                    <a:pt x="432" y="1177"/>
                    <a:pt x="208" y="1401"/>
                    <a:pt x="69" y="1678"/>
                  </a:cubicBezTo>
                  <a:cubicBezTo>
                    <a:pt x="0" y="1781"/>
                    <a:pt x="242" y="2213"/>
                    <a:pt x="363" y="2231"/>
                  </a:cubicBezTo>
                  <a:cubicBezTo>
                    <a:pt x="2163" y="2438"/>
                    <a:pt x="3786" y="3667"/>
                    <a:pt x="5640" y="3667"/>
                  </a:cubicBezTo>
                  <a:cubicBezTo>
                    <a:pt x="6100" y="3667"/>
                    <a:pt x="6574" y="3591"/>
                    <a:pt x="7068" y="3406"/>
                  </a:cubicBezTo>
                  <a:cubicBezTo>
                    <a:pt x="7396" y="3281"/>
                    <a:pt x="7767" y="3236"/>
                    <a:pt x="8142" y="3236"/>
                  </a:cubicBezTo>
                  <a:cubicBezTo>
                    <a:pt x="8439" y="3236"/>
                    <a:pt x="8738" y="3264"/>
                    <a:pt x="9021" y="3302"/>
                  </a:cubicBezTo>
                  <a:cubicBezTo>
                    <a:pt x="9277" y="3340"/>
                    <a:pt x="9523" y="3370"/>
                    <a:pt x="9759" y="3370"/>
                  </a:cubicBezTo>
                  <a:cubicBezTo>
                    <a:pt x="10271" y="3370"/>
                    <a:pt x="10728" y="3229"/>
                    <a:pt x="11095" y="2732"/>
                  </a:cubicBezTo>
                  <a:cubicBezTo>
                    <a:pt x="11320" y="2473"/>
                    <a:pt x="11268" y="2075"/>
                    <a:pt x="10991" y="1885"/>
                  </a:cubicBezTo>
                  <a:cubicBezTo>
                    <a:pt x="10479" y="1524"/>
                    <a:pt x="10006" y="1077"/>
                    <a:pt x="9430" y="1077"/>
                  </a:cubicBezTo>
                  <a:cubicBezTo>
                    <a:pt x="9151" y="1077"/>
                    <a:pt x="8847" y="1182"/>
                    <a:pt x="8503" y="1453"/>
                  </a:cubicBezTo>
                  <a:cubicBezTo>
                    <a:pt x="8280" y="1626"/>
                    <a:pt x="7919" y="1737"/>
                    <a:pt x="7612" y="1737"/>
                  </a:cubicBezTo>
                  <a:cubicBezTo>
                    <a:pt x="7277" y="1737"/>
                    <a:pt x="7006" y="1605"/>
                    <a:pt x="7051" y="1280"/>
                  </a:cubicBezTo>
                  <a:cubicBezTo>
                    <a:pt x="7179" y="207"/>
                    <a:pt x="6812" y="0"/>
                    <a:pt x="6214" y="0"/>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50"/>
            <p:cNvSpPr/>
            <p:nvPr/>
          </p:nvSpPr>
          <p:spPr>
            <a:xfrm>
              <a:off x="3144425" y="1319375"/>
              <a:ext cx="213450" cy="95575"/>
            </a:xfrm>
            <a:custGeom>
              <a:avLst/>
              <a:gdLst/>
              <a:ahLst/>
              <a:cxnLst/>
              <a:rect l="l" t="t" r="r" b="b"/>
              <a:pathLst>
                <a:path w="8538" h="3823" extrusionOk="0">
                  <a:moveTo>
                    <a:pt x="6155" y="1"/>
                  </a:moveTo>
                  <a:cubicBezTo>
                    <a:pt x="6054" y="1"/>
                    <a:pt x="5950" y="7"/>
                    <a:pt x="5842" y="20"/>
                  </a:cubicBezTo>
                  <a:cubicBezTo>
                    <a:pt x="4846" y="139"/>
                    <a:pt x="3874" y="469"/>
                    <a:pt x="2859" y="469"/>
                  </a:cubicBezTo>
                  <a:cubicBezTo>
                    <a:pt x="2396" y="469"/>
                    <a:pt x="1923" y="400"/>
                    <a:pt x="1435" y="211"/>
                  </a:cubicBezTo>
                  <a:cubicBezTo>
                    <a:pt x="1292" y="150"/>
                    <a:pt x="1133" y="113"/>
                    <a:pt x="974" y="113"/>
                  </a:cubicBezTo>
                  <a:cubicBezTo>
                    <a:pt x="501" y="113"/>
                    <a:pt x="35" y="441"/>
                    <a:pt x="35" y="1438"/>
                  </a:cubicBezTo>
                  <a:cubicBezTo>
                    <a:pt x="1" y="3771"/>
                    <a:pt x="1573" y="3580"/>
                    <a:pt x="3025" y="3822"/>
                  </a:cubicBezTo>
                  <a:cubicBezTo>
                    <a:pt x="4338" y="3753"/>
                    <a:pt x="5617" y="3408"/>
                    <a:pt x="6792" y="2837"/>
                  </a:cubicBezTo>
                  <a:cubicBezTo>
                    <a:pt x="7415" y="2526"/>
                    <a:pt x="8538" y="2474"/>
                    <a:pt x="8192" y="1541"/>
                  </a:cubicBezTo>
                  <a:cubicBezTo>
                    <a:pt x="7892" y="720"/>
                    <a:pt x="7218" y="1"/>
                    <a:pt x="6155"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p50"/>
            <p:cNvSpPr/>
            <p:nvPr/>
          </p:nvSpPr>
          <p:spPr>
            <a:xfrm>
              <a:off x="1453000" y="2509000"/>
              <a:ext cx="263575" cy="113100"/>
            </a:xfrm>
            <a:custGeom>
              <a:avLst/>
              <a:gdLst/>
              <a:ahLst/>
              <a:cxnLst/>
              <a:rect l="l" t="t" r="r" b="b"/>
              <a:pathLst>
                <a:path w="10543" h="4524" extrusionOk="0">
                  <a:moveTo>
                    <a:pt x="3451" y="1"/>
                  </a:moveTo>
                  <a:cubicBezTo>
                    <a:pt x="2445" y="1"/>
                    <a:pt x="1486" y="228"/>
                    <a:pt x="761" y="702"/>
                  </a:cubicBezTo>
                  <a:cubicBezTo>
                    <a:pt x="398" y="927"/>
                    <a:pt x="1" y="1186"/>
                    <a:pt x="243" y="1687"/>
                  </a:cubicBezTo>
                  <a:cubicBezTo>
                    <a:pt x="390" y="1972"/>
                    <a:pt x="609" y="2083"/>
                    <a:pt x="855" y="2083"/>
                  </a:cubicBezTo>
                  <a:cubicBezTo>
                    <a:pt x="1012" y="2083"/>
                    <a:pt x="1180" y="2038"/>
                    <a:pt x="1349" y="1964"/>
                  </a:cubicBezTo>
                  <a:cubicBezTo>
                    <a:pt x="1677" y="1828"/>
                    <a:pt x="1990" y="1776"/>
                    <a:pt x="2298" y="1776"/>
                  </a:cubicBezTo>
                  <a:cubicBezTo>
                    <a:pt x="2932" y="1776"/>
                    <a:pt x="3543" y="1997"/>
                    <a:pt x="4217" y="2171"/>
                  </a:cubicBezTo>
                  <a:cubicBezTo>
                    <a:pt x="5708" y="2540"/>
                    <a:pt x="6405" y="4523"/>
                    <a:pt x="7868" y="4523"/>
                  </a:cubicBezTo>
                  <a:cubicBezTo>
                    <a:pt x="8118" y="4523"/>
                    <a:pt x="8391" y="4465"/>
                    <a:pt x="8693" y="4332"/>
                  </a:cubicBezTo>
                  <a:cubicBezTo>
                    <a:pt x="8824" y="4337"/>
                    <a:pt x="8947" y="4340"/>
                    <a:pt x="9062" y="4340"/>
                  </a:cubicBezTo>
                  <a:cubicBezTo>
                    <a:pt x="10032" y="4340"/>
                    <a:pt x="10475" y="4144"/>
                    <a:pt x="10491" y="3727"/>
                  </a:cubicBezTo>
                  <a:cubicBezTo>
                    <a:pt x="10542" y="2897"/>
                    <a:pt x="9817" y="2724"/>
                    <a:pt x="9264" y="2517"/>
                  </a:cubicBezTo>
                  <a:cubicBezTo>
                    <a:pt x="8711" y="2292"/>
                    <a:pt x="8209" y="1964"/>
                    <a:pt x="7777" y="1567"/>
                  </a:cubicBezTo>
                  <a:cubicBezTo>
                    <a:pt x="6685" y="547"/>
                    <a:pt x="5011" y="1"/>
                    <a:pt x="3451"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50"/>
            <p:cNvSpPr/>
            <p:nvPr/>
          </p:nvSpPr>
          <p:spPr>
            <a:xfrm>
              <a:off x="1880725" y="1020350"/>
              <a:ext cx="162025" cy="112025"/>
            </a:xfrm>
            <a:custGeom>
              <a:avLst/>
              <a:gdLst/>
              <a:ahLst/>
              <a:cxnLst/>
              <a:rect l="l" t="t" r="r" b="b"/>
              <a:pathLst>
                <a:path w="6481" h="4481" extrusionOk="0">
                  <a:moveTo>
                    <a:pt x="4294" y="0"/>
                  </a:moveTo>
                  <a:cubicBezTo>
                    <a:pt x="4062" y="0"/>
                    <a:pt x="3818" y="44"/>
                    <a:pt x="3560" y="144"/>
                  </a:cubicBezTo>
                  <a:cubicBezTo>
                    <a:pt x="3094" y="317"/>
                    <a:pt x="2593" y="541"/>
                    <a:pt x="2886" y="1198"/>
                  </a:cubicBezTo>
                  <a:cubicBezTo>
                    <a:pt x="3042" y="1509"/>
                    <a:pt x="3232" y="1820"/>
                    <a:pt x="3457" y="2114"/>
                  </a:cubicBezTo>
                  <a:cubicBezTo>
                    <a:pt x="3147" y="2260"/>
                    <a:pt x="2851" y="2348"/>
                    <a:pt x="2545" y="2348"/>
                  </a:cubicBezTo>
                  <a:cubicBezTo>
                    <a:pt x="2270" y="2348"/>
                    <a:pt x="1987" y="2277"/>
                    <a:pt x="1677" y="2114"/>
                  </a:cubicBezTo>
                  <a:cubicBezTo>
                    <a:pt x="1531" y="2037"/>
                    <a:pt x="1393" y="2002"/>
                    <a:pt x="1262" y="2002"/>
                  </a:cubicBezTo>
                  <a:cubicBezTo>
                    <a:pt x="867" y="2002"/>
                    <a:pt x="545" y="2320"/>
                    <a:pt x="311" y="2736"/>
                  </a:cubicBezTo>
                  <a:cubicBezTo>
                    <a:pt x="0" y="3289"/>
                    <a:pt x="467" y="3479"/>
                    <a:pt x="813" y="3807"/>
                  </a:cubicBezTo>
                  <a:cubicBezTo>
                    <a:pt x="1327" y="4309"/>
                    <a:pt x="1837" y="4480"/>
                    <a:pt x="2344" y="4480"/>
                  </a:cubicBezTo>
                  <a:cubicBezTo>
                    <a:pt x="3164" y="4480"/>
                    <a:pt x="3976" y="4032"/>
                    <a:pt x="4787" y="3807"/>
                  </a:cubicBezTo>
                  <a:lnTo>
                    <a:pt x="5081" y="3514"/>
                  </a:lnTo>
                  <a:cubicBezTo>
                    <a:pt x="5237" y="2788"/>
                    <a:pt x="5098" y="1924"/>
                    <a:pt x="6204" y="1734"/>
                  </a:cubicBezTo>
                  <a:cubicBezTo>
                    <a:pt x="6464" y="1699"/>
                    <a:pt x="6481" y="1129"/>
                    <a:pt x="6222" y="921"/>
                  </a:cubicBezTo>
                  <a:cubicBezTo>
                    <a:pt x="5644" y="436"/>
                    <a:pt x="5027" y="0"/>
                    <a:pt x="4294" y="0"/>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50"/>
            <p:cNvSpPr/>
            <p:nvPr/>
          </p:nvSpPr>
          <p:spPr>
            <a:xfrm>
              <a:off x="1688900" y="2603450"/>
              <a:ext cx="165050" cy="73950"/>
            </a:xfrm>
            <a:custGeom>
              <a:avLst/>
              <a:gdLst/>
              <a:ahLst/>
              <a:cxnLst/>
              <a:rect l="l" t="t" r="r" b="b"/>
              <a:pathLst>
                <a:path w="6602" h="2958" extrusionOk="0">
                  <a:moveTo>
                    <a:pt x="2842" y="0"/>
                  </a:moveTo>
                  <a:cubicBezTo>
                    <a:pt x="2588" y="0"/>
                    <a:pt x="2332" y="28"/>
                    <a:pt x="2074" y="87"/>
                  </a:cubicBezTo>
                  <a:cubicBezTo>
                    <a:pt x="1452" y="225"/>
                    <a:pt x="1055" y="1331"/>
                    <a:pt x="225" y="1694"/>
                  </a:cubicBezTo>
                  <a:cubicBezTo>
                    <a:pt x="0" y="1798"/>
                    <a:pt x="277" y="2247"/>
                    <a:pt x="536" y="2454"/>
                  </a:cubicBezTo>
                  <a:cubicBezTo>
                    <a:pt x="957" y="2789"/>
                    <a:pt x="2162" y="2958"/>
                    <a:pt x="3373" y="2958"/>
                  </a:cubicBezTo>
                  <a:cubicBezTo>
                    <a:pt x="4599" y="2958"/>
                    <a:pt x="5830" y="2785"/>
                    <a:pt x="6256" y="2437"/>
                  </a:cubicBezTo>
                  <a:cubicBezTo>
                    <a:pt x="6395" y="2282"/>
                    <a:pt x="6515" y="2109"/>
                    <a:pt x="6602" y="1919"/>
                  </a:cubicBezTo>
                  <a:cubicBezTo>
                    <a:pt x="6481" y="1711"/>
                    <a:pt x="6429" y="1469"/>
                    <a:pt x="6291" y="1366"/>
                  </a:cubicBezTo>
                  <a:cubicBezTo>
                    <a:pt x="5231" y="636"/>
                    <a:pt x="4065" y="0"/>
                    <a:pt x="2842" y="0"/>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50"/>
            <p:cNvSpPr/>
            <p:nvPr/>
          </p:nvSpPr>
          <p:spPr>
            <a:xfrm>
              <a:off x="1922200" y="1344925"/>
              <a:ext cx="129625" cy="64525"/>
            </a:xfrm>
            <a:custGeom>
              <a:avLst/>
              <a:gdLst/>
              <a:ahLst/>
              <a:cxnLst/>
              <a:rect l="l" t="t" r="r" b="b"/>
              <a:pathLst>
                <a:path w="5185" h="2581" extrusionOk="0">
                  <a:moveTo>
                    <a:pt x="1901" y="1"/>
                  </a:moveTo>
                  <a:lnTo>
                    <a:pt x="1227" y="467"/>
                  </a:lnTo>
                  <a:cubicBezTo>
                    <a:pt x="934" y="1020"/>
                    <a:pt x="0" y="1383"/>
                    <a:pt x="415" y="2144"/>
                  </a:cubicBezTo>
                  <a:cubicBezTo>
                    <a:pt x="602" y="2475"/>
                    <a:pt x="838" y="2581"/>
                    <a:pt x="1096" y="2581"/>
                  </a:cubicBezTo>
                  <a:cubicBezTo>
                    <a:pt x="1482" y="2581"/>
                    <a:pt x="1915" y="2344"/>
                    <a:pt x="2299" y="2282"/>
                  </a:cubicBezTo>
                  <a:cubicBezTo>
                    <a:pt x="2552" y="2236"/>
                    <a:pt x="2806" y="2213"/>
                    <a:pt x="3064" y="2213"/>
                  </a:cubicBezTo>
                  <a:cubicBezTo>
                    <a:pt x="3194" y="2213"/>
                    <a:pt x="3324" y="2219"/>
                    <a:pt x="3457" y="2230"/>
                  </a:cubicBezTo>
                  <a:cubicBezTo>
                    <a:pt x="3730" y="2245"/>
                    <a:pt x="4039" y="2324"/>
                    <a:pt x="4314" y="2324"/>
                  </a:cubicBezTo>
                  <a:cubicBezTo>
                    <a:pt x="4665" y="2324"/>
                    <a:pt x="4959" y="2195"/>
                    <a:pt x="5047" y="1643"/>
                  </a:cubicBezTo>
                  <a:cubicBezTo>
                    <a:pt x="5185" y="744"/>
                    <a:pt x="4563" y="277"/>
                    <a:pt x="3768" y="122"/>
                  </a:cubicBezTo>
                  <a:cubicBezTo>
                    <a:pt x="3146" y="35"/>
                    <a:pt x="2523" y="1"/>
                    <a:pt x="1901"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50"/>
            <p:cNvSpPr/>
            <p:nvPr/>
          </p:nvSpPr>
          <p:spPr>
            <a:xfrm>
              <a:off x="1787825" y="1030550"/>
              <a:ext cx="94250" cy="44825"/>
            </a:xfrm>
            <a:custGeom>
              <a:avLst/>
              <a:gdLst/>
              <a:ahLst/>
              <a:cxnLst/>
              <a:rect l="l" t="t" r="r" b="b"/>
              <a:pathLst>
                <a:path w="3770" h="1793" extrusionOk="0">
                  <a:moveTo>
                    <a:pt x="2929" y="0"/>
                  </a:moveTo>
                  <a:cubicBezTo>
                    <a:pt x="2800" y="0"/>
                    <a:pt x="2676" y="17"/>
                    <a:pt x="2576" y="47"/>
                  </a:cubicBezTo>
                  <a:cubicBezTo>
                    <a:pt x="2412" y="93"/>
                    <a:pt x="2229" y="105"/>
                    <a:pt x="2039" y="105"/>
                  </a:cubicBezTo>
                  <a:cubicBezTo>
                    <a:pt x="1817" y="105"/>
                    <a:pt x="1584" y="88"/>
                    <a:pt x="1360" y="88"/>
                  </a:cubicBezTo>
                  <a:cubicBezTo>
                    <a:pt x="763" y="88"/>
                    <a:pt x="227" y="208"/>
                    <a:pt x="105" y="1084"/>
                  </a:cubicBezTo>
                  <a:cubicBezTo>
                    <a:pt x="1" y="1792"/>
                    <a:pt x="865" y="1688"/>
                    <a:pt x="1504" y="1740"/>
                  </a:cubicBezTo>
                  <a:cubicBezTo>
                    <a:pt x="2265" y="1568"/>
                    <a:pt x="3405" y="1792"/>
                    <a:pt x="3665" y="652"/>
                  </a:cubicBezTo>
                  <a:cubicBezTo>
                    <a:pt x="3769" y="167"/>
                    <a:pt x="3329" y="0"/>
                    <a:pt x="2929" y="0"/>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50"/>
            <p:cNvSpPr/>
            <p:nvPr/>
          </p:nvSpPr>
          <p:spPr>
            <a:xfrm>
              <a:off x="1870350" y="2639275"/>
              <a:ext cx="59225" cy="44325"/>
            </a:xfrm>
            <a:custGeom>
              <a:avLst/>
              <a:gdLst/>
              <a:ahLst/>
              <a:cxnLst/>
              <a:rect l="l" t="t" r="r" b="b"/>
              <a:pathLst>
                <a:path w="2369" h="1773" extrusionOk="0">
                  <a:moveTo>
                    <a:pt x="922" y="1"/>
                  </a:moveTo>
                  <a:cubicBezTo>
                    <a:pt x="435" y="1"/>
                    <a:pt x="1" y="156"/>
                    <a:pt x="1" y="762"/>
                  </a:cubicBezTo>
                  <a:cubicBezTo>
                    <a:pt x="1" y="1414"/>
                    <a:pt x="337" y="1773"/>
                    <a:pt x="982" y="1773"/>
                  </a:cubicBezTo>
                  <a:cubicBezTo>
                    <a:pt x="1038" y="1773"/>
                    <a:pt x="1097" y="1770"/>
                    <a:pt x="1158" y="1765"/>
                  </a:cubicBezTo>
                  <a:cubicBezTo>
                    <a:pt x="1711" y="1730"/>
                    <a:pt x="2368" y="1678"/>
                    <a:pt x="2299" y="901"/>
                  </a:cubicBezTo>
                  <a:cubicBezTo>
                    <a:pt x="2264" y="175"/>
                    <a:pt x="1642" y="2"/>
                    <a:pt x="1003" y="2"/>
                  </a:cubicBezTo>
                  <a:cubicBezTo>
                    <a:pt x="976" y="1"/>
                    <a:pt x="949" y="1"/>
                    <a:pt x="922"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50"/>
            <p:cNvSpPr/>
            <p:nvPr/>
          </p:nvSpPr>
          <p:spPr>
            <a:xfrm>
              <a:off x="2264800" y="4630125"/>
              <a:ext cx="62675" cy="39225"/>
            </a:xfrm>
            <a:custGeom>
              <a:avLst/>
              <a:gdLst/>
              <a:ahLst/>
              <a:cxnLst/>
              <a:rect l="l" t="t" r="r" b="b"/>
              <a:pathLst>
                <a:path w="2507" h="1569" extrusionOk="0">
                  <a:moveTo>
                    <a:pt x="1176" y="52"/>
                  </a:moveTo>
                  <a:cubicBezTo>
                    <a:pt x="675" y="87"/>
                    <a:pt x="1" y="1"/>
                    <a:pt x="1" y="813"/>
                  </a:cubicBezTo>
                  <a:cubicBezTo>
                    <a:pt x="1" y="1241"/>
                    <a:pt x="341" y="1568"/>
                    <a:pt x="742" y="1568"/>
                  </a:cubicBezTo>
                  <a:cubicBezTo>
                    <a:pt x="811" y="1568"/>
                    <a:pt x="881" y="1559"/>
                    <a:pt x="951" y="1539"/>
                  </a:cubicBezTo>
                  <a:cubicBezTo>
                    <a:pt x="1077" y="1515"/>
                    <a:pt x="1221" y="1513"/>
                    <a:pt x="1369" y="1513"/>
                  </a:cubicBezTo>
                  <a:cubicBezTo>
                    <a:pt x="1403" y="1513"/>
                    <a:pt x="1437" y="1513"/>
                    <a:pt x="1471" y="1513"/>
                  </a:cubicBezTo>
                  <a:cubicBezTo>
                    <a:pt x="1947" y="1513"/>
                    <a:pt x="2434" y="1491"/>
                    <a:pt x="2472" y="830"/>
                  </a:cubicBezTo>
                  <a:cubicBezTo>
                    <a:pt x="2506" y="52"/>
                    <a:pt x="1781" y="87"/>
                    <a:pt x="1176" y="52"/>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50"/>
            <p:cNvSpPr/>
            <p:nvPr/>
          </p:nvSpPr>
          <p:spPr>
            <a:xfrm>
              <a:off x="1604225" y="2645350"/>
              <a:ext cx="56175" cy="38275"/>
            </a:xfrm>
            <a:custGeom>
              <a:avLst/>
              <a:gdLst/>
              <a:ahLst/>
              <a:cxnLst/>
              <a:rect l="l" t="t" r="r" b="b"/>
              <a:pathLst>
                <a:path w="2247" h="1531" extrusionOk="0">
                  <a:moveTo>
                    <a:pt x="1003" y="1"/>
                  </a:moveTo>
                  <a:cubicBezTo>
                    <a:pt x="536" y="35"/>
                    <a:pt x="0" y="1"/>
                    <a:pt x="17" y="554"/>
                  </a:cubicBezTo>
                  <a:cubicBezTo>
                    <a:pt x="17" y="1297"/>
                    <a:pt x="640" y="1452"/>
                    <a:pt x="1262" y="1522"/>
                  </a:cubicBezTo>
                  <a:cubicBezTo>
                    <a:pt x="1319" y="1528"/>
                    <a:pt x="1377" y="1531"/>
                    <a:pt x="1434" y="1531"/>
                  </a:cubicBezTo>
                  <a:cubicBezTo>
                    <a:pt x="1857" y="1531"/>
                    <a:pt x="2247" y="1352"/>
                    <a:pt x="2247" y="865"/>
                  </a:cubicBezTo>
                  <a:cubicBezTo>
                    <a:pt x="2247" y="18"/>
                    <a:pt x="1504" y="139"/>
                    <a:pt x="1003"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50"/>
            <p:cNvSpPr/>
            <p:nvPr/>
          </p:nvSpPr>
          <p:spPr>
            <a:xfrm>
              <a:off x="7045475" y="3384250"/>
              <a:ext cx="47375" cy="53550"/>
            </a:xfrm>
            <a:custGeom>
              <a:avLst/>
              <a:gdLst/>
              <a:ahLst/>
              <a:cxnLst/>
              <a:rect l="l" t="t" r="r" b="b"/>
              <a:pathLst>
                <a:path w="1895" h="2142" extrusionOk="0">
                  <a:moveTo>
                    <a:pt x="416" y="1"/>
                  </a:moveTo>
                  <a:cubicBezTo>
                    <a:pt x="93" y="1"/>
                    <a:pt x="0" y="338"/>
                    <a:pt x="63" y="618"/>
                  </a:cubicBezTo>
                  <a:cubicBezTo>
                    <a:pt x="201" y="1292"/>
                    <a:pt x="339" y="2035"/>
                    <a:pt x="1203" y="2139"/>
                  </a:cubicBezTo>
                  <a:cubicBezTo>
                    <a:pt x="1224" y="2141"/>
                    <a:pt x="1245" y="2142"/>
                    <a:pt x="1265" y="2142"/>
                  </a:cubicBezTo>
                  <a:cubicBezTo>
                    <a:pt x="1645" y="2142"/>
                    <a:pt x="1895" y="1835"/>
                    <a:pt x="1895" y="1327"/>
                  </a:cubicBezTo>
                  <a:cubicBezTo>
                    <a:pt x="1670" y="705"/>
                    <a:pt x="1273" y="169"/>
                    <a:pt x="529" y="13"/>
                  </a:cubicBezTo>
                  <a:cubicBezTo>
                    <a:pt x="489" y="5"/>
                    <a:pt x="451" y="1"/>
                    <a:pt x="416"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50"/>
            <p:cNvSpPr/>
            <p:nvPr/>
          </p:nvSpPr>
          <p:spPr>
            <a:xfrm>
              <a:off x="4291500" y="1250400"/>
              <a:ext cx="54900" cy="37900"/>
            </a:xfrm>
            <a:custGeom>
              <a:avLst/>
              <a:gdLst/>
              <a:ahLst/>
              <a:cxnLst/>
              <a:rect l="l" t="t" r="r" b="b"/>
              <a:pathLst>
                <a:path w="2196" h="1516" extrusionOk="0">
                  <a:moveTo>
                    <a:pt x="1013" y="0"/>
                  </a:moveTo>
                  <a:cubicBezTo>
                    <a:pt x="676" y="0"/>
                    <a:pt x="369" y="181"/>
                    <a:pt x="190" y="464"/>
                  </a:cubicBezTo>
                  <a:cubicBezTo>
                    <a:pt x="0" y="706"/>
                    <a:pt x="35" y="1034"/>
                    <a:pt x="259" y="1224"/>
                  </a:cubicBezTo>
                  <a:cubicBezTo>
                    <a:pt x="466" y="1444"/>
                    <a:pt x="678" y="1515"/>
                    <a:pt x="892" y="1515"/>
                  </a:cubicBezTo>
                  <a:cubicBezTo>
                    <a:pt x="1233" y="1515"/>
                    <a:pt x="1579" y="1336"/>
                    <a:pt x="1919" y="1293"/>
                  </a:cubicBezTo>
                  <a:cubicBezTo>
                    <a:pt x="2195" y="567"/>
                    <a:pt x="1901" y="153"/>
                    <a:pt x="1175" y="14"/>
                  </a:cubicBezTo>
                  <a:cubicBezTo>
                    <a:pt x="1121" y="5"/>
                    <a:pt x="1066" y="0"/>
                    <a:pt x="1013" y="0"/>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50"/>
            <p:cNvSpPr/>
            <p:nvPr/>
          </p:nvSpPr>
          <p:spPr>
            <a:xfrm>
              <a:off x="6323375" y="3314875"/>
              <a:ext cx="50125" cy="37325"/>
            </a:xfrm>
            <a:custGeom>
              <a:avLst/>
              <a:gdLst/>
              <a:ahLst/>
              <a:cxnLst/>
              <a:rect l="l" t="t" r="r" b="b"/>
              <a:pathLst>
                <a:path w="2005" h="1493" extrusionOk="0">
                  <a:moveTo>
                    <a:pt x="754" y="1"/>
                  </a:moveTo>
                  <a:cubicBezTo>
                    <a:pt x="409" y="1"/>
                    <a:pt x="93" y="129"/>
                    <a:pt x="52" y="542"/>
                  </a:cubicBezTo>
                  <a:cubicBezTo>
                    <a:pt x="0" y="1198"/>
                    <a:pt x="536" y="1371"/>
                    <a:pt x="1106" y="1492"/>
                  </a:cubicBezTo>
                  <a:cubicBezTo>
                    <a:pt x="1504" y="1475"/>
                    <a:pt x="1988" y="1440"/>
                    <a:pt x="1988" y="905"/>
                  </a:cubicBezTo>
                  <a:cubicBezTo>
                    <a:pt x="2005" y="317"/>
                    <a:pt x="1504" y="110"/>
                    <a:pt x="1020" y="23"/>
                  </a:cubicBezTo>
                  <a:cubicBezTo>
                    <a:pt x="932" y="9"/>
                    <a:pt x="842" y="1"/>
                    <a:pt x="754"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50"/>
            <p:cNvSpPr/>
            <p:nvPr/>
          </p:nvSpPr>
          <p:spPr>
            <a:xfrm>
              <a:off x="6680225" y="1890750"/>
              <a:ext cx="46075" cy="42200"/>
            </a:xfrm>
            <a:custGeom>
              <a:avLst/>
              <a:gdLst/>
              <a:ahLst/>
              <a:cxnLst/>
              <a:rect l="l" t="t" r="r" b="b"/>
              <a:pathLst>
                <a:path w="1843" h="1688" extrusionOk="0">
                  <a:moveTo>
                    <a:pt x="1376" y="1"/>
                  </a:moveTo>
                  <a:cubicBezTo>
                    <a:pt x="1345" y="1"/>
                    <a:pt x="1312" y="4"/>
                    <a:pt x="1280" y="11"/>
                  </a:cubicBezTo>
                  <a:cubicBezTo>
                    <a:pt x="675" y="29"/>
                    <a:pt x="156" y="478"/>
                    <a:pt x="70" y="1083"/>
                  </a:cubicBezTo>
                  <a:cubicBezTo>
                    <a:pt x="1" y="1446"/>
                    <a:pt x="208" y="1670"/>
                    <a:pt x="675" y="1688"/>
                  </a:cubicBezTo>
                  <a:cubicBezTo>
                    <a:pt x="1193" y="1480"/>
                    <a:pt x="1643" y="1135"/>
                    <a:pt x="1781" y="513"/>
                  </a:cubicBezTo>
                  <a:cubicBezTo>
                    <a:pt x="1843" y="250"/>
                    <a:pt x="1642" y="1"/>
                    <a:pt x="1376"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50"/>
            <p:cNvSpPr/>
            <p:nvPr/>
          </p:nvSpPr>
          <p:spPr>
            <a:xfrm>
              <a:off x="3550975" y="1955400"/>
              <a:ext cx="53600" cy="126175"/>
            </a:xfrm>
            <a:custGeom>
              <a:avLst/>
              <a:gdLst/>
              <a:ahLst/>
              <a:cxnLst/>
              <a:rect l="l" t="t" r="r" b="b"/>
              <a:pathLst>
                <a:path w="2144" h="5047" extrusionOk="0">
                  <a:moveTo>
                    <a:pt x="1297" y="0"/>
                  </a:moveTo>
                  <a:cubicBezTo>
                    <a:pt x="778" y="0"/>
                    <a:pt x="260" y="363"/>
                    <a:pt x="364" y="795"/>
                  </a:cubicBezTo>
                  <a:cubicBezTo>
                    <a:pt x="640" y="1850"/>
                    <a:pt x="122" y="2731"/>
                    <a:pt x="1" y="3491"/>
                  </a:cubicBezTo>
                  <a:cubicBezTo>
                    <a:pt x="70" y="4338"/>
                    <a:pt x="1" y="5047"/>
                    <a:pt x="951" y="5047"/>
                  </a:cubicBezTo>
                  <a:cubicBezTo>
                    <a:pt x="1781" y="5047"/>
                    <a:pt x="1971" y="4476"/>
                    <a:pt x="2040" y="3785"/>
                  </a:cubicBezTo>
                  <a:cubicBezTo>
                    <a:pt x="2144" y="2748"/>
                    <a:pt x="1642" y="1746"/>
                    <a:pt x="1936" y="692"/>
                  </a:cubicBezTo>
                  <a:cubicBezTo>
                    <a:pt x="2023" y="381"/>
                    <a:pt x="1712" y="0"/>
                    <a:pt x="1297" y="0"/>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50"/>
            <p:cNvSpPr/>
            <p:nvPr/>
          </p:nvSpPr>
          <p:spPr>
            <a:xfrm>
              <a:off x="3910000" y="2161475"/>
              <a:ext cx="93775" cy="45400"/>
            </a:xfrm>
            <a:custGeom>
              <a:avLst/>
              <a:gdLst/>
              <a:ahLst/>
              <a:cxnLst/>
              <a:rect l="l" t="t" r="r" b="b"/>
              <a:pathLst>
                <a:path w="3751" h="1816" extrusionOk="0">
                  <a:moveTo>
                    <a:pt x="1383" y="1"/>
                  </a:moveTo>
                  <a:cubicBezTo>
                    <a:pt x="778" y="87"/>
                    <a:pt x="1" y="18"/>
                    <a:pt x="122" y="640"/>
                  </a:cubicBezTo>
                  <a:cubicBezTo>
                    <a:pt x="329" y="1625"/>
                    <a:pt x="1297" y="1815"/>
                    <a:pt x="2195" y="1815"/>
                  </a:cubicBezTo>
                  <a:cubicBezTo>
                    <a:pt x="2835" y="1815"/>
                    <a:pt x="3751" y="1712"/>
                    <a:pt x="3613" y="951"/>
                  </a:cubicBezTo>
                  <a:cubicBezTo>
                    <a:pt x="3466" y="240"/>
                    <a:pt x="2970" y="188"/>
                    <a:pt x="2455" y="188"/>
                  </a:cubicBezTo>
                  <a:cubicBezTo>
                    <a:pt x="2366" y="188"/>
                    <a:pt x="2276" y="189"/>
                    <a:pt x="2187" y="189"/>
                  </a:cubicBezTo>
                  <a:cubicBezTo>
                    <a:pt x="1880" y="189"/>
                    <a:pt x="1588" y="170"/>
                    <a:pt x="1383"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50"/>
            <p:cNvSpPr/>
            <p:nvPr/>
          </p:nvSpPr>
          <p:spPr>
            <a:xfrm>
              <a:off x="4125600" y="2173875"/>
              <a:ext cx="50575" cy="37600"/>
            </a:xfrm>
            <a:custGeom>
              <a:avLst/>
              <a:gdLst/>
              <a:ahLst/>
              <a:cxnLst/>
              <a:rect l="l" t="t" r="r" b="b"/>
              <a:pathLst>
                <a:path w="2023" h="1504" extrusionOk="0">
                  <a:moveTo>
                    <a:pt x="1294" y="1"/>
                  </a:moveTo>
                  <a:cubicBezTo>
                    <a:pt x="1249" y="1"/>
                    <a:pt x="1204" y="3"/>
                    <a:pt x="1158" y="6"/>
                  </a:cubicBezTo>
                  <a:cubicBezTo>
                    <a:pt x="691" y="144"/>
                    <a:pt x="0" y="109"/>
                    <a:pt x="17" y="904"/>
                  </a:cubicBezTo>
                  <a:cubicBezTo>
                    <a:pt x="17" y="1352"/>
                    <a:pt x="364" y="1503"/>
                    <a:pt x="748" y="1503"/>
                  </a:cubicBezTo>
                  <a:cubicBezTo>
                    <a:pt x="809" y="1503"/>
                    <a:pt x="872" y="1499"/>
                    <a:pt x="933" y="1492"/>
                  </a:cubicBezTo>
                  <a:cubicBezTo>
                    <a:pt x="1486" y="1440"/>
                    <a:pt x="2022" y="1233"/>
                    <a:pt x="2022" y="593"/>
                  </a:cubicBezTo>
                  <a:cubicBezTo>
                    <a:pt x="2022" y="156"/>
                    <a:pt x="1711" y="1"/>
                    <a:pt x="1294" y="1"/>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50"/>
            <p:cNvSpPr/>
            <p:nvPr/>
          </p:nvSpPr>
          <p:spPr>
            <a:xfrm>
              <a:off x="3415775" y="2038325"/>
              <a:ext cx="44925" cy="38175"/>
            </a:xfrm>
            <a:custGeom>
              <a:avLst/>
              <a:gdLst/>
              <a:ahLst/>
              <a:cxnLst/>
              <a:rect l="l" t="t" r="r" b="b"/>
              <a:pathLst>
                <a:path w="1797" h="1527" extrusionOk="0">
                  <a:moveTo>
                    <a:pt x="812" y="0"/>
                  </a:moveTo>
                  <a:cubicBezTo>
                    <a:pt x="383" y="0"/>
                    <a:pt x="1" y="211"/>
                    <a:pt x="34" y="710"/>
                  </a:cubicBezTo>
                  <a:cubicBezTo>
                    <a:pt x="34" y="1164"/>
                    <a:pt x="400" y="1527"/>
                    <a:pt x="845" y="1527"/>
                  </a:cubicBezTo>
                  <a:cubicBezTo>
                    <a:pt x="874" y="1527"/>
                    <a:pt x="903" y="1525"/>
                    <a:pt x="933" y="1522"/>
                  </a:cubicBezTo>
                  <a:cubicBezTo>
                    <a:pt x="1382" y="1522"/>
                    <a:pt x="1745" y="1315"/>
                    <a:pt x="1797" y="796"/>
                  </a:cubicBezTo>
                  <a:cubicBezTo>
                    <a:pt x="1745" y="226"/>
                    <a:pt x="1330" y="19"/>
                    <a:pt x="864" y="1"/>
                  </a:cubicBezTo>
                  <a:cubicBezTo>
                    <a:pt x="847" y="1"/>
                    <a:pt x="829" y="0"/>
                    <a:pt x="812" y="0"/>
                  </a:cubicBezTo>
                  <a:close/>
                </a:path>
              </a:pathLst>
            </a:custGeom>
            <a:solidFill>
              <a:schemeClr val="accen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33" name="Google Shape;1033;p50"/>
          <p:cNvSpPr txBox="1"/>
          <p:nvPr/>
        </p:nvSpPr>
        <p:spPr>
          <a:xfrm>
            <a:off x="6009813" y="1951550"/>
            <a:ext cx="2238300" cy="514800"/>
          </a:xfrm>
          <a:prstGeom prst="rect">
            <a:avLst/>
          </a:prstGeom>
          <a:noFill/>
          <a:ln>
            <a:noFill/>
          </a:ln>
        </p:spPr>
        <p:txBody>
          <a:bodyPr spcFirstLastPara="1" wrap="square" lIns="91425" tIns="91425" rIns="91425" bIns="91425" anchor="b" anchorCtr="0">
            <a:noAutofit/>
          </a:bodyPr>
          <a:lstStyle/>
          <a:p>
            <a:pPr marL="0" lvl="0" indent="0" rtl="1">
              <a:spcBef>
                <a:spcPts val="0"/>
              </a:spcBef>
              <a:spcAft>
                <a:spcPts val="0"/>
              </a:spcAft>
              <a:buNone/>
            </a:pPr>
            <a:r>
              <a:rPr lang="fa-IR" sz="2200" b="1" dirty="0">
                <a:solidFill>
                  <a:schemeClr val="lt2"/>
                </a:solidFill>
                <a:latin typeface="Shabnam" panose="020B0603030804020204" pitchFamily="34" charset="-78"/>
                <a:ea typeface="Montserrat"/>
                <a:cs typeface="Shabnam" panose="020B0603030804020204" pitchFamily="34" charset="-78"/>
                <a:sym typeface="Montserrat"/>
              </a:rPr>
              <a:t>تیتر</a:t>
            </a:r>
            <a:endParaRPr sz="2200" b="1" dirty="0">
              <a:solidFill>
                <a:schemeClr val="lt2"/>
              </a:solidFill>
              <a:latin typeface="Shabnam" panose="020B0603030804020204" pitchFamily="34" charset="-78"/>
              <a:ea typeface="Montserrat"/>
              <a:cs typeface="Shabnam" panose="020B0603030804020204" pitchFamily="34" charset="-78"/>
              <a:sym typeface="Montserrat"/>
            </a:endParaRPr>
          </a:p>
        </p:txBody>
      </p:sp>
      <p:sp>
        <p:nvSpPr>
          <p:cNvPr id="1034" name="Google Shape;1034;p50"/>
          <p:cNvSpPr txBox="1"/>
          <p:nvPr/>
        </p:nvSpPr>
        <p:spPr>
          <a:xfrm>
            <a:off x="6009825" y="3599250"/>
            <a:ext cx="2238300" cy="514800"/>
          </a:xfrm>
          <a:prstGeom prst="rect">
            <a:avLst/>
          </a:prstGeom>
          <a:noFill/>
          <a:ln>
            <a:noFill/>
          </a:ln>
        </p:spPr>
        <p:txBody>
          <a:bodyPr spcFirstLastPara="1" wrap="square" lIns="91425" tIns="91425" rIns="91425" bIns="91425" anchor="b" anchorCtr="0">
            <a:noAutofit/>
          </a:bodyPr>
          <a:lstStyle/>
          <a:p>
            <a:pPr marL="0" lvl="0" indent="0" rtl="1">
              <a:spcBef>
                <a:spcPts val="0"/>
              </a:spcBef>
              <a:spcAft>
                <a:spcPts val="0"/>
              </a:spcAft>
              <a:buNone/>
            </a:pPr>
            <a:r>
              <a:rPr lang="fa-IR" sz="2200" b="1" dirty="0">
                <a:solidFill>
                  <a:schemeClr val="dk1"/>
                </a:solidFill>
                <a:latin typeface="Shabnam" panose="020B0603030804020204" pitchFamily="34" charset="-78"/>
                <a:ea typeface="Montserrat"/>
                <a:cs typeface="Shabnam" panose="020B0603030804020204" pitchFamily="34" charset="-78"/>
                <a:sym typeface="Montserrat"/>
              </a:rPr>
              <a:t>تیتر</a:t>
            </a:r>
            <a:endParaRPr sz="2200" b="1" dirty="0">
              <a:solidFill>
                <a:schemeClr val="dk1"/>
              </a:solidFill>
              <a:latin typeface="Shabnam" panose="020B0603030804020204" pitchFamily="34" charset="-78"/>
              <a:ea typeface="Montserrat"/>
              <a:cs typeface="Shabnam" panose="020B0603030804020204" pitchFamily="34" charset="-78"/>
              <a:sym typeface="Montserrat"/>
            </a:endParaRPr>
          </a:p>
        </p:txBody>
      </p:sp>
      <p:sp>
        <p:nvSpPr>
          <p:cNvPr id="1035" name="Google Shape;1035;p50"/>
          <p:cNvSpPr txBox="1"/>
          <p:nvPr/>
        </p:nvSpPr>
        <p:spPr>
          <a:xfrm>
            <a:off x="6009800" y="3974313"/>
            <a:ext cx="2238300" cy="5727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fa-IR" sz="1200" dirty="0">
                <a:solidFill>
                  <a:schemeClr val="dk2"/>
                </a:solidFill>
                <a:latin typeface="Shabnam" panose="020B0603030804020204" pitchFamily="34" charset="-78"/>
                <a:ea typeface="Anek Devanagari"/>
                <a:cs typeface="Shabnam" panose="020B0603030804020204" pitchFamily="34" charset="-78"/>
                <a:sym typeface="Anek Devanagari"/>
              </a:rPr>
              <a:t>لورم ایپسوم متن ساختگی با تولید سادگی نامفهوم از صنعت چاپ است.</a:t>
            </a:r>
          </a:p>
        </p:txBody>
      </p:sp>
      <p:sp>
        <p:nvSpPr>
          <p:cNvPr id="1036" name="Google Shape;1036;p50"/>
          <p:cNvSpPr txBox="1"/>
          <p:nvPr/>
        </p:nvSpPr>
        <p:spPr>
          <a:xfrm>
            <a:off x="6009813" y="2326613"/>
            <a:ext cx="2238300" cy="5727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fa-IR" sz="1200" dirty="0">
                <a:solidFill>
                  <a:schemeClr val="dk2"/>
                </a:solidFill>
                <a:latin typeface="Shabnam" panose="020B0603030804020204" pitchFamily="34" charset="-78"/>
                <a:ea typeface="Anek Devanagari"/>
                <a:cs typeface="Shabnam" panose="020B0603030804020204" pitchFamily="34" charset="-78"/>
                <a:sym typeface="Anek Devanagari"/>
              </a:rPr>
              <a:t>لورم ایپسوم متن ساختگی با تولید سادگی نامفهوم از صنعت چاپ است.</a:t>
            </a:r>
          </a:p>
        </p:txBody>
      </p:sp>
      <p:sp>
        <p:nvSpPr>
          <p:cNvPr id="1037" name="Google Shape;1037;p50"/>
          <p:cNvSpPr/>
          <p:nvPr/>
        </p:nvSpPr>
        <p:spPr>
          <a:xfrm>
            <a:off x="6085675" y="3437542"/>
            <a:ext cx="161700" cy="161700"/>
          </a:xfrm>
          <a:prstGeom prst="ellipse">
            <a:avLst/>
          </a:prstGeom>
          <a:solidFill>
            <a:schemeClr val="dk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50"/>
          <p:cNvSpPr/>
          <p:nvPr/>
        </p:nvSpPr>
        <p:spPr>
          <a:xfrm>
            <a:off x="6338496" y="3437542"/>
            <a:ext cx="161700" cy="161700"/>
          </a:xfrm>
          <a:prstGeom prst="ellipse">
            <a:avLst/>
          </a:prstGeom>
          <a:solidFill>
            <a:schemeClr val="dk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50"/>
          <p:cNvSpPr/>
          <p:nvPr/>
        </p:nvSpPr>
        <p:spPr>
          <a:xfrm>
            <a:off x="6591318" y="3437542"/>
            <a:ext cx="161700" cy="161700"/>
          </a:xfrm>
          <a:prstGeom prst="ellipse">
            <a:avLst/>
          </a:prstGeom>
          <a:solidFill>
            <a:schemeClr val="dk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50"/>
          <p:cNvSpPr/>
          <p:nvPr/>
        </p:nvSpPr>
        <p:spPr>
          <a:xfrm>
            <a:off x="6844139" y="3437542"/>
            <a:ext cx="161700" cy="161700"/>
          </a:xfrm>
          <a:prstGeom prst="ellipse">
            <a:avLst/>
          </a:prstGeom>
          <a:solidFill>
            <a:schemeClr val="dk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50"/>
          <p:cNvSpPr/>
          <p:nvPr/>
        </p:nvSpPr>
        <p:spPr>
          <a:xfrm>
            <a:off x="7096961" y="3437542"/>
            <a:ext cx="161700" cy="161700"/>
          </a:xfrm>
          <a:prstGeom prst="ellipse">
            <a:avLst/>
          </a:prstGeom>
          <a:solidFill>
            <a:schemeClr val="dk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50"/>
          <p:cNvSpPr/>
          <p:nvPr/>
        </p:nvSpPr>
        <p:spPr>
          <a:xfrm>
            <a:off x="7349782" y="3437542"/>
            <a:ext cx="161700" cy="161700"/>
          </a:xfrm>
          <a:prstGeom prst="ellipse">
            <a:avLst/>
          </a:prstGeom>
          <a:solidFill>
            <a:schemeClr val="dk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50"/>
          <p:cNvSpPr/>
          <p:nvPr/>
        </p:nvSpPr>
        <p:spPr>
          <a:xfrm>
            <a:off x="7602603" y="3437542"/>
            <a:ext cx="161700" cy="161700"/>
          </a:xfrm>
          <a:prstGeom prst="ellipse">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50"/>
          <p:cNvSpPr/>
          <p:nvPr/>
        </p:nvSpPr>
        <p:spPr>
          <a:xfrm>
            <a:off x="7855425" y="3437542"/>
            <a:ext cx="161700" cy="161700"/>
          </a:xfrm>
          <a:prstGeom prst="ellipse">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50"/>
          <p:cNvSpPr/>
          <p:nvPr/>
        </p:nvSpPr>
        <p:spPr>
          <a:xfrm>
            <a:off x="8108246" y="3437542"/>
            <a:ext cx="161700" cy="161700"/>
          </a:xfrm>
          <a:prstGeom prst="ellipse">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50"/>
          <p:cNvSpPr/>
          <p:nvPr/>
        </p:nvSpPr>
        <p:spPr>
          <a:xfrm>
            <a:off x="8361067" y="3437542"/>
            <a:ext cx="161700" cy="161700"/>
          </a:xfrm>
          <a:prstGeom prst="ellipse">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50"/>
          <p:cNvSpPr/>
          <p:nvPr/>
        </p:nvSpPr>
        <p:spPr>
          <a:xfrm>
            <a:off x="6085675" y="1789842"/>
            <a:ext cx="161700" cy="161700"/>
          </a:xfrm>
          <a:prstGeom prst="ellipse">
            <a:avLst/>
          </a:prstGeom>
          <a:solidFill>
            <a:schemeClr val="l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50"/>
          <p:cNvSpPr/>
          <p:nvPr/>
        </p:nvSpPr>
        <p:spPr>
          <a:xfrm>
            <a:off x="6338496" y="1789842"/>
            <a:ext cx="161700" cy="161700"/>
          </a:xfrm>
          <a:prstGeom prst="ellipse">
            <a:avLst/>
          </a:prstGeom>
          <a:solidFill>
            <a:schemeClr val="l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50"/>
          <p:cNvSpPr/>
          <p:nvPr/>
        </p:nvSpPr>
        <p:spPr>
          <a:xfrm>
            <a:off x="6591318" y="1789842"/>
            <a:ext cx="161700" cy="161700"/>
          </a:xfrm>
          <a:prstGeom prst="ellipse">
            <a:avLst/>
          </a:prstGeom>
          <a:solidFill>
            <a:schemeClr val="l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50"/>
          <p:cNvSpPr/>
          <p:nvPr/>
        </p:nvSpPr>
        <p:spPr>
          <a:xfrm>
            <a:off x="6844139" y="1789842"/>
            <a:ext cx="161700" cy="161700"/>
          </a:xfrm>
          <a:prstGeom prst="ellipse">
            <a:avLst/>
          </a:prstGeom>
          <a:solidFill>
            <a:schemeClr val="l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50"/>
          <p:cNvSpPr/>
          <p:nvPr/>
        </p:nvSpPr>
        <p:spPr>
          <a:xfrm>
            <a:off x="7096961" y="1789842"/>
            <a:ext cx="161700" cy="161700"/>
          </a:xfrm>
          <a:prstGeom prst="ellipse">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50"/>
          <p:cNvSpPr/>
          <p:nvPr/>
        </p:nvSpPr>
        <p:spPr>
          <a:xfrm>
            <a:off x="7349782" y="1789842"/>
            <a:ext cx="161700" cy="161700"/>
          </a:xfrm>
          <a:prstGeom prst="ellipse">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50"/>
          <p:cNvSpPr/>
          <p:nvPr/>
        </p:nvSpPr>
        <p:spPr>
          <a:xfrm>
            <a:off x="7602603" y="1789842"/>
            <a:ext cx="161700" cy="161700"/>
          </a:xfrm>
          <a:prstGeom prst="ellipse">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50"/>
          <p:cNvSpPr/>
          <p:nvPr/>
        </p:nvSpPr>
        <p:spPr>
          <a:xfrm>
            <a:off x="7855425" y="1789842"/>
            <a:ext cx="161700" cy="161700"/>
          </a:xfrm>
          <a:prstGeom prst="ellipse">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50"/>
          <p:cNvSpPr/>
          <p:nvPr/>
        </p:nvSpPr>
        <p:spPr>
          <a:xfrm>
            <a:off x="8108246" y="1789842"/>
            <a:ext cx="161700" cy="161700"/>
          </a:xfrm>
          <a:prstGeom prst="ellipse">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50"/>
          <p:cNvSpPr/>
          <p:nvPr/>
        </p:nvSpPr>
        <p:spPr>
          <a:xfrm>
            <a:off x="8361067" y="1789842"/>
            <a:ext cx="161700" cy="161700"/>
          </a:xfrm>
          <a:prstGeom prst="ellipse">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50"/>
          <p:cNvSpPr txBox="1"/>
          <p:nvPr/>
        </p:nvSpPr>
        <p:spPr>
          <a:xfrm>
            <a:off x="5052850" y="1683200"/>
            <a:ext cx="941700" cy="375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2000" b="1" dirty="0">
                <a:solidFill>
                  <a:srgbClr val="FF6219"/>
                </a:solidFill>
                <a:latin typeface="Shabnam" panose="020B0603030804020204" pitchFamily="34" charset="-78"/>
                <a:ea typeface="Montserrat SemiBold"/>
                <a:cs typeface="Shabnam" panose="020B0603030804020204" pitchFamily="34" charset="-78"/>
                <a:sym typeface="Montserrat SemiBold"/>
              </a:rPr>
              <a:t>40%</a:t>
            </a:r>
          </a:p>
        </p:txBody>
      </p:sp>
      <p:sp>
        <p:nvSpPr>
          <p:cNvPr id="1058" name="Google Shape;1058;p50"/>
          <p:cNvSpPr txBox="1"/>
          <p:nvPr/>
        </p:nvSpPr>
        <p:spPr>
          <a:xfrm>
            <a:off x="5052850" y="3330900"/>
            <a:ext cx="941700" cy="375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2000" b="1" dirty="0">
                <a:solidFill>
                  <a:schemeClr val="dk1"/>
                </a:solidFill>
                <a:latin typeface="Shabnam" panose="020B0603030804020204" pitchFamily="34" charset="-78"/>
                <a:ea typeface="Montserrat SemiBold"/>
                <a:cs typeface="Shabnam" panose="020B0603030804020204" pitchFamily="34" charset="-78"/>
                <a:sym typeface="Montserrat SemiBold"/>
              </a:rPr>
              <a:t>60%</a:t>
            </a:r>
            <a:endParaRPr sz="2000" b="1" dirty="0">
              <a:solidFill>
                <a:schemeClr val="dk1"/>
              </a:solidFill>
              <a:latin typeface="Shabnam" panose="020B0603030804020204" pitchFamily="34" charset="-78"/>
              <a:ea typeface="Montserrat SemiBold"/>
              <a:cs typeface="Shabnam" panose="020B0603030804020204" pitchFamily="34" charset="-78"/>
              <a:sym typeface="Montserrat SemiBold"/>
            </a:endParaRPr>
          </a:p>
        </p:txBody>
      </p:sp>
      <p:sp>
        <p:nvSpPr>
          <p:cNvPr id="1059" name="Google Shape;1059;p50"/>
          <p:cNvSpPr/>
          <p:nvPr/>
        </p:nvSpPr>
        <p:spPr>
          <a:xfrm>
            <a:off x="1387275" y="2218255"/>
            <a:ext cx="248100" cy="248100"/>
          </a:xfrm>
          <a:prstGeom prst="ellipse">
            <a:avLst/>
          </a:prstGeom>
          <a:solidFill>
            <a:schemeClr val="l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50"/>
          <p:cNvSpPr/>
          <p:nvPr/>
        </p:nvSpPr>
        <p:spPr>
          <a:xfrm>
            <a:off x="4181575" y="2218255"/>
            <a:ext cx="248100" cy="248100"/>
          </a:xfrm>
          <a:prstGeom prst="ellipse">
            <a:avLst/>
          </a:prstGeom>
          <a:solidFill>
            <a:schemeClr val="dk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18">
          <a:extLst>
            <a:ext uri="{FF2B5EF4-FFF2-40B4-BE49-F238E27FC236}">
              <a16:creationId xmlns:a16="http://schemas.microsoft.com/office/drawing/2014/main" xmlns="" id="{B2345C19-AC24-7D9D-3B8B-1DEA58BEA417}"/>
            </a:ext>
          </a:extLst>
        </p:cNvPr>
        <p:cNvGrpSpPr/>
        <p:nvPr/>
      </p:nvGrpSpPr>
      <p:grpSpPr>
        <a:xfrm>
          <a:off x="0" y="0"/>
          <a:ext cx="0" cy="0"/>
          <a:chOff x="0" y="0"/>
          <a:chExt cx="0" cy="0"/>
        </a:xfrm>
      </p:grpSpPr>
      <p:grpSp>
        <p:nvGrpSpPr>
          <p:cNvPr id="619" name="Google Shape;619;p39">
            <a:extLst>
              <a:ext uri="{FF2B5EF4-FFF2-40B4-BE49-F238E27FC236}">
                <a16:creationId xmlns:a16="http://schemas.microsoft.com/office/drawing/2014/main" xmlns="" id="{8B77A24D-918F-44B7-3D2B-6861AB43ABC2}"/>
              </a:ext>
            </a:extLst>
          </p:cNvPr>
          <p:cNvGrpSpPr/>
          <p:nvPr/>
        </p:nvGrpSpPr>
        <p:grpSpPr>
          <a:xfrm>
            <a:off x="3680616" y="1097468"/>
            <a:ext cx="1782728" cy="1782632"/>
            <a:chOff x="1440548" y="1060639"/>
            <a:chExt cx="954300" cy="954300"/>
          </a:xfrm>
        </p:grpSpPr>
        <p:sp>
          <p:nvSpPr>
            <p:cNvPr id="620" name="Google Shape;620;p39">
              <a:extLst>
                <a:ext uri="{FF2B5EF4-FFF2-40B4-BE49-F238E27FC236}">
                  <a16:creationId xmlns:a16="http://schemas.microsoft.com/office/drawing/2014/main" xmlns="" id="{F38619D9-6856-5A2D-257F-8139709A36A2}"/>
                </a:ext>
              </a:extLst>
            </p:cNvPr>
            <p:cNvSpPr/>
            <p:nvPr/>
          </p:nvSpPr>
          <p:spPr>
            <a:xfrm rot="-5400000">
              <a:off x="1440548" y="1060639"/>
              <a:ext cx="954300" cy="954300"/>
            </a:xfrm>
            <a:prstGeom prst="arc">
              <a:avLst>
                <a:gd name="adj1" fmla="val 16200000"/>
                <a:gd name="adj2" fmla="val 5431492"/>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39">
              <a:extLst>
                <a:ext uri="{FF2B5EF4-FFF2-40B4-BE49-F238E27FC236}">
                  <a16:creationId xmlns:a16="http://schemas.microsoft.com/office/drawing/2014/main" xmlns="" id="{BE03DF35-D4CE-C058-A5C8-0A42A16DCFCA}"/>
                </a:ext>
              </a:extLst>
            </p:cNvPr>
            <p:cNvSpPr/>
            <p:nvPr/>
          </p:nvSpPr>
          <p:spPr>
            <a:xfrm rot="-5400000">
              <a:off x="1535218" y="1161240"/>
              <a:ext cx="753000" cy="7530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2" name="Google Shape;622;p39">
            <a:extLst>
              <a:ext uri="{FF2B5EF4-FFF2-40B4-BE49-F238E27FC236}">
                <a16:creationId xmlns:a16="http://schemas.microsoft.com/office/drawing/2014/main" xmlns="" id="{DE54D971-0F68-D710-0303-B845B5AB27D7}"/>
              </a:ext>
            </a:extLst>
          </p:cNvPr>
          <p:cNvSpPr txBox="1">
            <a:spLocks noGrp="1"/>
          </p:cNvSpPr>
          <p:nvPr>
            <p:ph type="title"/>
          </p:nvPr>
        </p:nvSpPr>
        <p:spPr>
          <a:xfrm>
            <a:off x="1859953" y="2718337"/>
            <a:ext cx="5424095" cy="8418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b="1" dirty="0"/>
              <a:t>تیتر مربوط به فصل چهارم</a:t>
            </a:r>
            <a:endParaRPr b="1" dirty="0"/>
          </a:p>
        </p:txBody>
      </p:sp>
      <p:sp>
        <p:nvSpPr>
          <p:cNvPr id="623" name="Google Shape;623;p39">
            <a:extLst>
              <a:ext uri="{FF2B5EF4-FFF2-40B4-BE49-F238E27FC236}">
                <a16:creationId xmlns:a16="http://schemas.microsoft.com/office/drawing/2014/main" xmlns="" id="{5075BDB5-78BD-68A4-357C-CA4EF421826F}"/>
              </a:ext>
            </a:extLst>
          </p:cNvPr>
          <p:cNvSpPr txBox="1">
            <a:spLocks noGrp="1"/>
          </p:cNvSpPr>
          <p:nvPr>
            <p:ph type="title" idx="2"/>
          </p:nvPr>
        </p:nvSpPr>
        <p:spPr>
          <a:xfrm>
            <a:off x="3776275" y="1599713"/>
            <a:ext cx="1591500" cy="778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t>04</a:t>
            </a:r>
            <a:endParaRPr dirty="0"/>
          </a:p>
        </p:txBody>
      </p:sp>
      <p:sp>
        <p:nvSpPr>
          <p:cNvPr id="625" name="Google Shape;625;p39">
            <a:extLst>
              <a:ext uri="{FF2B5EF4-FFF2-40B4-BE49-F238E27FC236}">
                <a16:creationId xmlns:a16="http://schemas.microsoft.com/office/drawing/2014/main" xmlns="" id="{B6246B60-D890-5374-1E05-7FDA3EF87504}"/>
              </a:ext>
            </a:extLst>
          </p:cNvPr>
          <p:cNvSpPr/>
          <p:nvPr/>
        </p:nvSpPr>
        <p:spPr>
          <a:xfrm>
            <a:off x="2038475" y="-1145600"/>
            <a:ext cx="852525" cy="851775"/>
          </a:xfrm>
          <a:custGeom>
            <a:avLst/>
            <a:gdLst/>
            <a:ahLst/>
            <a:cxnLst/>
            <a:rect l="l" t="t" r="r" b="b"/>
            <a:pathLst>
              <a:path w="34101" h="34071" extrusionOk="0">
                <a:moveTo>
                  <a:pt x="33965" y="0"/>
                </a:moveTo>
                <a:cubicBezTo>
                  <a:pt x="33932" y="0"/>
                  <a:pt x="33903" y="10"/>
                  <a:pt x="33883" y="30"/>
                </a:cubicBezTo>
                <a:lnTo>
                  <a:pt x="60" y="33853"/>
                </a:lnTo>
                <a:cubicBezTo>
                  <a:pt x="1" y="33912"/>
                  <a:pt x="1" y="33991"/>
                  <a:pt x="60" y="34031"/>
                </a:cubicBezTo>
                <a:cubicBezTo>
                  <a:pt x="80" y="34051"/>
                  <a:pt x="120" y="34070"/>
                  <a:pt x="140" y="34070"/>
                </a:cubicBezTo>
                <a:cubicBezTo>
                  <a:pt x="179" y="34070"/>
                  <a:pt x="219" y="34051"/>
                  <a:pt x="239" y="34031"/>
                </a:cubicBezTo>
                <a:lnTo>
                  <a:pt x="34061" y="208"/>
                </a:lnTo>
                <a:cubicBezTo>
                  <a:pt x="34101" y="168"/>
                  <a:pt x="34101" y="89"/>
                  <a:pt x="34061" y="30"/>
                </a:cubicBezTo>
                <a:cubicBezTo>
                  <a:pt x="34031" y="10"/>
                  <a:pt x="33997" y="0"/>
                  <a:pt x="339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39">
            <a:extLst>
              <a:ext uri="{FF2B5EF4-FFF2-40B4-BE49-F238E27FC236}">
                <a16:creationId xmlns:a16="http://schemas.microsoft.com/office/drawing/2014/main" xmlns="" id="{0FF59FE6-22CC-93DF-7CFC-A521A0A0631E}"/>
              </a:ext>
            </a:extLst>
          </p:cNvPr>
          <p:cNvSpPr/>
          <p:nvPr/>
        </p:nvSpPr>
        <p:spPr>
          <a:xfrm>
            <a:off x="240425" y="780925"/>
            <a:ext cx="481150" cy="479750"/>
          </a:xfrm>
          <a:custGeom>
            <a:avLst/>
            <a:gdLst/>
            <a:ahLst/>
            <a:cxnLst/>
            <a:rect l="l" t="t" r="r" b="b"/>
            <a:pathLst>
              <a:path w="19246" h="19190" extrusionOk="0">
                <a:moveTo>
                  <a:pt x="19077" y="1"/>
                </a:moveTo>
                <a:cubicBezTo>
                  <a:pt x="19048" y="1"/>
                  <a:pt x="19019" y="13"/>
                  <a:pt x="18991" y="40"/>
                </a:cubicBezTo>
                <a:lnTo>
                  <a:pt x="60" y="18971"/>
                </a:lnTo>
                <a:cubicBezTo>
                  <a:pt x="0" y="19031"/>
                  <a:pt x="0" y="19110"/>
                  <a:pt x="60" y="19150"/>
                </a:cubicBezTo>
                <a:cubicBezTo>
                  <a:pt x="80" y="19169"/>
                  <a:pt x="99" y="19189"/>
                  <a:pt x="139" y="19189"/>
                </a:cubicBezTo>
                <a:cubicBezTo>
                  <a:pt x="179" y="19189"/>
                  <a:pt x="198" y="19169"/>
                  <a:pt x="218" y="19150"/>
                </a:cubicBezTo>
                <a:lnTo>
                  <a:pt x="19169" y="218"/>
                </a:lnTo>
                <a:cubicBezTo>
                  <a:pt x="19245" y="127"/>
                  <a:pt x="19170" y="1"/>
                  <a:pt x="1907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39">
            <a:extLst>
              <a:ext uri="{FF2B5EF4-FFF2-40B4-BE49-F238E27FC236}">
                <a16:creationId xmlns:a16="http://schemas.microsoft.com/office/drawing/2014/main" xmlns="" id="{F64DEB1E-D9D5-682C-BA87-69F0CE433012}"/>
              </a:ext>
            </a:extLst>
          </p:cNvPr>
          <p:cNvSpPr/>
          <p:nvPr/>
        </p:nvSpPr>
        <p:spPr>
          <a:xfrm>
            <a:off x="96850" y="1336875"/>
            <a:ext cx="69125" cy="67350"/>
          </a:xfrm>
          <a:custGeom>
            <a:avLst/>
            <a:gdLst/>
            <a:ahLst/>
            <a:cxnLst/>
            <a:rect l="l" t="t" r="r" b="b"/>
            <a:pathLst>
              <a:path w="2765" h="2694" extrusionOk="0">
                <a:moveTo>
                  <a:pt x="2585" y="1"/>
                </a:moveTo>
                <a:cubicBezTo>
                  <a:pt x="2555" y="1"/>
                  <a:pt x="2524" y="12"/>
                  <a:pt x="2496" y="40"/>
                </a:cubicBezTo>
                <a:lnTo>
                  <a:pt x="60" y="2476"/>
                </a:lnTo>
                <a:cubicBezTo>
                  <a:pt x="1" y="2516"/>
                  <a:pt x="1" y="2595"/>
                  <a:pt x="60" y="2654"/>
                </a:cubicBezTo>
                <a:cubicBezTo>
                  <a:pt x="80" y="2674"/>
                  <a:pt x="100" y="2694"/>
                  <a:pt x="139" y="2694"/>
                </a:cubicBezTo>
                <a:cubicBezTo>
                  <a:pt x="179" y="2694"/>
                  <a:pt x="199" y="2674"/>
                  <a:pt x="238" y="2654"/>
                </a:cubicBezTo>
                <a:lnTo>
                  <a:pt x="2674" y="199"/>
                </a:lnTo>
                <a:cubicBezTo>
                  <a:pt x="2765" y="123"/>
                  <a:pt x="2682" y="1"/>
                  <a:pt x="25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39">
            <a:extLst>
              <a:ext uri="{FF2B5EF4-FFF2-40B4-BE49-F238E27FC236}">
                <a16:creationId xmlns:a16="http://schemas.microsoft.com/office/drawing/2014/main" xmlns="" id="{B91DCF46-4F70-67FD-89F8-89C59D9B05E3}"/>
              </a:ext>
            </a:extLst>
          </p:cNvPr>
          <p:cNvSpPr/>
          <p:nvPr/>
        </p:nvSpPr>
        <p:spPr>
          <a:xfrm>
            <a:off x="513700" y="1326850"/>
            <a:ext cx="977775" cy="977400"/>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39">
            <a:extLst>
              <a:ext uri="{FF2B5EF4-FFF2-40B4-BE49-F238E27FC236}">
                <a16:creationId xmlns:a16="http://schemas.microsoft.com/office/drawing/2014/main" xmlns="" id="{DAFA0EBB-E3BC-958E-DC94-47B0B6B44846}"/>
              </a:ext>
            </a:extLst>
          </p:cNvPr>
          <p:cNvSpPr/>
          <p:nvPr/>
        </p:nvSpPr>
        <p:spPr>
          <a:xfrm>
            <a:off x="1565200" y="679325"/>
            <a:ext cx="436175" cy="422675"/>
          </a:xfrm>
          <a:custGeom>
            <a:avLst/>
            <a:gdLst/>
            <a:ahLst/>
            <a:cxnLst/>
            <a:rect l="l" t="t" r="r" b="b"/>
            <a:pathLst>
              <a:path w="17447" h="16907" extrusionOk="0">
                <a:moveTo>
                  <a:pt x="14407" y="0"/>
                </a:moveTo>
                <a:cubicBezTo>
                  <a:pt x="13694" y="0"/>
                  <a:pt x="12981" y="272"/>
                  <a:pt x="12437" y="817"/>
                </a:cubicBezTo>
                <a:lnTo>
                  <a:pt x="1090" y="12164"/>
                </a:lnTo>
                <a:cubicBezTo>
                  <a:pt x="1" y="13253"/>
                  <a:pt x="1" y="15015"/>
                  <a:pt x="1090" y="16104"/>
                </a:cubicBezTo>
                <a:cubicBezTo>
                  <a:pt x="1634" y="16639"/>
                  <a:pt x="2342" y="16906"/>
                  <a:pt x="3050" y="16906"/>
                </a:cubicBezTo>
                <a:cubicBezTo>
                  <a:pt x="3758" y="16906"/>
                  <a:pt x="4466" y="16639"/>
                  <a:pt x="5011" y="16104"/>
                </a:cubicBezTo>
                <a:lnTo>
                  <a:pt x="16377" y="4738"/>
                </a:lnTo>
                <a:cubicBezTo>
                  <a:pt x="17447" y="3649"/>
                  <a:pt x="17447" y="1906"/>
                  <a:pt x="16377" y="817"/>
                </a:cubicBezTo>
                <a:cubicBezTo>
                  <a:pt x="15833" y="272"/>
                  <a:pt x="15120" y="0"/>
                  <a:pt x="14407"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39">
            <a:extLst>
              <a:ext uri="{FF2B5EF4-FFF2-40B4-BE49-F238E27FC236}">
                <a16:creationId xmlns:a16="http://schemas.microsoft.com/office/drawing/2014/main" xmlns="" id="{7E547A5E-EC44-9A48-CED5-A7E3C354C9C5}"/>
              </a:ext>
            </a:extLst>
          </p:cNvPr>
          <p:cNvSpPr/>
          <p:nvPr/>
        </p:nvSpPr>
        <p:spPr>
          <a:xfrm>
            <a:off x="968650" y="1438250"/>
            <a:ext cx="595100" cy="581475"/>
          </a:xfrm>
          <a:custGeom>
            <a:avLst/>
            <a:gdLst/>
            <a:ahLst/>
            <a:cxnLst/>
            <a:rect l="l" t="t" r="r" b="b"/>
            <a:pathLst>
              <a:path w="23804" h="23259" extrusionOk="0">
                <a:moveTo>
                  <a:pt x="20754" y="0"/>
                </a:moveTo>
                <a:cubicBezTo>
                  <a:pt x="20046" y="0"/>
                  <a:pt x="19338" y="273"/>
                  <a:pt x="18793" y="817"/>
                </a:cubicBezTo>
                <a:lnTo>
                  <a:pt x="1090" y="18521"/>
                </a:lnTo>
                <a:cubicBezTo>
                  <a:pt x="1" y="19590"/>
                  <a:pt x="1" y="21352"/>
                  <a:pt x="1090" y="22441"/>
                </a:cubicBezTo>
                <a:cubicBezTo>
                  <a:pt x="1635" y="22986"/>
                  <a:pt x="2342" y="23258"/>
                  <a:pt x="3050" y="23258"/>
                </a:cubicBezTo>
                <a:cubicBezTo>
                  <a:pt x="3758" y="23258"/>
                  <a:pt x="4466" y="22986"/>
                  <a:pt x="5011" y="22441"/>
                </a:cubicBezTo>
                <a:lnTo>
                  <a:pt x="22714" y="4738"/>
                </a:lnTo>
                <a:cubicBezTo>
                  <a:pt x="23803" y="3649"/>
                  <a:pt x="23803" y="1887"/>
                  <a:pt x="22714" y="817"/>
                </a:cubicBezTo>
                <a:cubicBezTo>
                  <a:pt x="22170" y="273"/>
                  <a:pt x="21462" y="0"/>
                  <a:pt x="207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39">
            <a:extLst>
              <a:ext uri="{FF2B5EF4-FFF2-40B4-BE49-F238E27FC236}">
                <a16:creationId xmlns:a16="http://schemas.microsoft.com/office/drawing/2014/main" xmlns="" id="{48AEC6D0-75F5-0C30-52AE-A5E9BA95B56A}"/>
              </a:ext>
            </a:extLst>
          </p:cNvPr>
          <p:cNvSpPr/>
          <p:nvPr/>
        </p:nvSpPr>
        <p:spPr>
          <a:xfrm>
            <a:off x="1773625" y="1075850"/>
            <a:ext cx="152500" cy="138900"/>
          </a:xfrm>
          <a:custGeom>
            <a:avLst/>
            <a:gdLst/>
            <a:ahLst/>
            <a:cxnLst/>
            <a:rect l="l" t="t" r="r" b="b"/>
            <a:pathLst>
              <a:path w="6100" h="5556" extrusionOk="0">
                <a:moveTo>
                  <a:pt x="3050" y="1"/>
                </a:moveTo>
                <a:cubicBezTo>
                  <a:pt x="2342" y="1"/>
                  <a:pt x="1634" y="273"/>
                  <a:pt x="1090" y="818"/>
                </a:cubicBezTo>
                <a:cubicBezTo>
                  <a:pt x="1" y="1907"/>
                  <a:pt x="1" y="3650"/>
                  <a:pt x="1090" y="4739"/>
                </a:cubicBezTo>
                <a:cubicBezTo>
                  <a:pt x="1634" y="5283"/>
                  <a:pt x="2342" y="5555"/>
                  <a:pt x="3050" y="5555"/>
                </a:cubicBezTo>
                <a:cubicBezTo>
                  <a:pt x="3758" y="5555"/>
                  <a:pt x="4466" y="5283"/>
                  <a:pt x="5011" y="4739"/>
                </a:cubicBezTo>
                <a:cubicBezTo>
                  <a:pt x="6100" y="3650"/>
                  <a:pt x="6100" y="1907"/>
                  <a:pt x="5011" y="818"/>
                </a:cubicBezTo>
                <a:cubicBezTo>
                  <a:pt x="4466" y="273"/>
                  <a:pt x="3758" y="1"/>
                  <a:pt x="30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39">
            <a:extLst>
              <a:ext uri="{FF2B5EF4-FFF2-40B4-BE49-F238E27FC236}">
                <a16:creationId xmlns:a16="http://schemas.microsoft.com/office/drawing/2014/main" xmlns="" id="{0F109229-7D17-E1DC-CE91-AD2DE4DF6A0F}"/>
              </a:ext>
            </a:extLst>
          </p:cNvPr>
          <p:cNvSpPr/>
          <p:nvPr/>
        </p:nvSpPr>
        <p:spPr>
          <a:xfrm>
            <a:off x="761725" y="647625"/>
            <a:ext cx="595075" cy="581475"/>
          </a:xfrm>
          <a:custGeom>
            <a:avLst/>
            <a:gdLst/>
            <a:ahLst/>
            <a:cxnLst/>
            <a:rect l="l" t="t" r="r" b="b"/>
            <a:pathLst>
              <a:path w="23803" h="23259" extrusionOk="0">
                <a:moveTo>
                  <a:pt x="20753" y="1"/>
                </a:moveTo>
                <a:cubicBezTo>
                  <a:pt x="20045" y="1"/>
                  <a:pt x="19337" y="273"/>
                  <a:pt x="18793" y="818"/>
                </a:cubicBezTo>
                <a:lnTo>
                  <a:pt x="1090" y="18521"/>
                </a:lnTo>
                <a:cubicBezTo>
                  <a:pt x="0" y="19590"/>
                  <a:pt x="0" y="21353"/>
                  <a:pt x="1090" y="22442"/>
                </a:cubicBezTo>
                <a:cubicBezTo>
                  <a:pt x="1634" y="22986"/>
                  <a:pt x="2342" y="23259"/>
                  <a:pt x="3050" y="23259"/>
                </a:cubicBezTo>
                <a:cubicBezTo>
                  <a:pt x="3758" y="23259"/>
                  <a:pt x="4466" y="22986"/>
                  <a:pt x="5010" y="22442"/>
                </a:cubicBezTo>
                <a:lnTo>
                  <a:pt x="22714" y="4738"/>
                </a:lnTo>
                <a:cubicBezTo>
                  <a:pt x="23803" y="3649"/>
                  <a:pt x="23803" y="1887"/>
                  <a:pt x="22714" y="818"/>
                </a:cubicBezTo>
                <a:cubicBezTo>
                  <a:pt x="22169" y="273"/>
                  <a:pt x="21461" y="1"/>
                  <a:pt x="207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39">
            <a:extLst>
              <a:ext uri="{FF2B5EF4-FFF2-40B4-BE49-F238E27FC236}">
                <a16:creationId xmlns:a16="http://schemas.microsoft.com/office/drawing/2014/main" xmlns="" id="{4D9F2DA1-9451-0FFE-D5D9-3978579F44E3}"/>
              </a:ext>
            </a:extLst>
          </p:cNvPr>
          <p:cNvSpPr/>
          <p:nvPr/>
        </p:nvSpPr>
        <p:spPr>
          <a:xfrm>
            <a:off x="7494368" y="1537410"/>
            <a:ext cx="466894" cy="465892"/>
          </a:xfrm>
          <a:custGeom>
            <a:avLst/>
            <a:gdLst/>
            <a:ahLst/>
            <a:cxnLst/>
            <a:rect l="l" t="t" r="r" b="b"/>
            <a:pathLst>
              <a:path w="13982" h="13952" extrusionOk="0">
                <a:moveTo>
                  <a:pt x="13845" y="1"/>
                </a:moveTo>
                <a:cubicBezTo>
                  <a:pt x="13813" y="1"/>
                  <a:pt x="13783" y="11"/>
                  <a:pt x="13763" y="30"/>
                </a:cubicBezTo>
                <a:lnTo>
                  <a:pt x="60" y="13734"/>
                </a:lnTo>
                <a:cubicBezTo>
                  <a:pt x="1" y="13793"/>
                  <a:pt x="1" y="13872"/>
                  <a:pt x="60" y="13912"/>
                </a:cubicBezTo>
                <a:cubicBezTo>
                  <a:pt x="80" y="13932"/>
                  <a:pt x="120" y="13952"/>
                  <a:pt x="139" y="13952"/>
                </a:cubicBezTo>
                <a:cubicBezTo>
                  <a:pt x="179" y="13952"/>
                  <a:pt x="199" y="13932"/>
                  <a:pt x="238" y="13912"/>
                </a:cubicBezTo>
                <a:lnTo>
                  <a:pt x="13942" y="209"/>
                </a:lnTo>
                <a:cubicBezTo>
                  <a:pt x="13981" y="149"/>
                  <a:pt x="13981" y="90"/>
                  <a:pt x="13942" y="30"/>
                </a:cubicBezTo>
                <a:cubicBezTo>
                  <a:pt x="13912" y="11"/>
                  <a:pt x="13877" y="1"/>
                  <a:pt x="138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39">
            <a:extLst>
              <a:ext uri="{FF2B5EF4-FFF2-40B4-BE49-F238E27FC236}">
                <a16:creationId xmlns:a16="http://schemas.microsoft.com/office/drawing/2014/main" xmlns="" id="{D706E760-58F3-61C0-645C-E40495514369}"/>
              </a:ext>
            </a:extLst>
          </p:cNvPr>
          <p:cNvSpPr/>
          <p:nvPr/>
        </p:nvSpPr>
        <p:spPr>
          <a:xfrm>
            <a:off x="7557213" y="805585"/>
            <a:ext cx="794842" cy="776409"/>
          </a:xfrm>
          <a:custGeom>
            <a:avLst/>
            <a:gdLst/>
            <a:ahLst/>
            <a:cxnLst/>
            <a:rect l="l" t="t" r="r" b="b"/>
            <a:pathLst>
              <a:path w="23803" h="23251" extrusionOk="0">
                <a:moveTo>
                  <a:pt x="20746" y="0"/>
                </a:moveTo>
                <a:cubicBezTo>
                  <a:pt x="20035" y="0"/>
                  <a:pt x="19327" y="273"/>
                  <a:pt x="18793" y="817"/>
                </a:cubicBezTo>
                <a:lnTo>
                  <a:pt x="1089" y="18521"/>
                </a:lnTo>
                <a:cubicBezTo>
                  <a:pt x="0" y="19610"/>
                  <a:pt x="0" y="21352"/>
                  <a:pt x="1089" y="22441"/>
                </a:cubicBezTo>
                <a:cubicBezTo>
                  <a:pt x="1621" y="22983"/>
                  <a:pt x="2325" y="23251"/>
                  <a:pt x="3032" y="23251"/>
                </a:cubicBezTo>
                <a:cubicBezTo>
                  <a:pt x="3746" y="23251"/>
                  <a:pt x="4463" y="22979"/>
                  <a:pt x="5010" y="22441"/>
                </a:cubicBezTo>
                <a:lnTo>
                  <a:pt x="22713" y="4738"/>
                </a:lnTo>
                <a:cubicBezTo>
                  <a:pt x="23803" y="3649"/>
                  <a:pt x="23803" y="1906"/>
                  <a:pt x="22713" y="817"/>
                </a:cubicBezTo>
                <a:cubicBezTo>
                  <a:pt x="22169" y="273"/>
                  <a:pt x="21456" y="0"/>
                  <a:pt x="20746"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39">
            <a:extLst>
              <a:ext uri="{FF2B5EF4-FFF2-40B4-BE49-F238E27FC236}">
                <a16:creationId xmlns:a16="http://schemas.microsoft.com/office/drawing/2014/main" xmlns="" id="{7B487618-D646-7462-E706-F3AF34934C11}"/>
              </a:ext>
            </a:extLst>
          </p:cNvPr>
          <p:cNvSpPr/>
          <p:nvPr/>
        </p:nvSpPr>
        <p:spPr>
          <a:xfrm>
            <a:off x="7719200" y="1972011"/>
            <a:ext cx="203026" cy="185529"/>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39">
            <a:extLst>
              <a:ext uri="{FF2B5EF4-FFF2-40B4-BE49-F238E27FC236}">
                <a16:creationId xmlns:a16="http://schemas.microsoft.com/office/drawing/2014/main" xmlns="" id="{61D94C22-2F11-32BC-4029-2E5ED35CA518}"/>
              </a:ext>
            </a:extLst>
          </p:cNvPr>
          <p:cNvSpPr/>
          <p:nvPr/>
        </p:nvSpPr>
        <p:spPr>
          <a:xfrm>
            <a:off x="4532025" y="5082000"/>
            <a:ext cx="152500" cy="138525"/>
          </a:xfrm>
          <a:custGeom>
            <a:avLst/>
            <a:gdLst/>
            <a:ahLst/>
            <a:cxnLst/>
            <a:rect l="l" t="t" r="r" b="b"/>
            <a:pathLst>
              <a:path w="6100" h="5541" extrusionOk="0">
                <a:moveTo>
                  <a:pt x="3043" y="0"/>
                </a:moveTo>
                <a:cubicBezTo>
                  <a:pt x="2332" y="0"/>
                  <a:pt x="1624" y="273"/>
                  <a:pt x="1090" y="817"/>
                </a:cubicBezTo>
                <a:cubicBezTo>
                  <a:pt x="1" y="1887"/>
                  <a:pt x="1" y="3649"/>
                  <a:pt x="1090" y="4738"/>
                </a:cubicBezTo>
                <a:cubicBezTo>
                  <a:pt x="1624" y="5273"/>
                  <a:pt x="2332" y="5540"/>
                  <a:pt x="3043" y="5540"/>
                </a:cubicBezTo>
                <a:cubicBezTo>
                  <a:pt x="3753" y="5540"/>
                  <a:pt x="4466" y="5273"/>
                  <a:pt x="5011" y="4738"/>
                </a:cubicBezTo>
                <a:cubicBezTo>
                  <a:pt x="6100" y="3649"/>
                  <a:pt x="6100" y="1887"/>
                  <a:pt x="5011" y="817"/>
                </a:cubicBezTo>
                <a:cubicBezTo>
                  <a:pt x="4466" y="273"/>
                  <a:pt x="3753" y="0"/>
                  <a:pt x="30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624;p39">
            <a:extLst>
              <a:ext uri="{FF2B5EF4-FFF2-40B4-BE49-F238E27FC236}">
                <a16:creationId xmlns:a16="http://schemas.microsoft.com/office/drawing/2014/main" xmlns="" id="{72D17248-EFF6-CD14-1094-F39947060C10}"/>
              </a:ext>
            </a:extLst>
          </p:cNvPr>
          <p:cNvSpPr txBox="1">
            <a:spLocks noGrp="1"/>
          </p:cNvSpPr>
          <p:nvPr>
            <p:ph type="subTitle" idx="1"/>
          </p:nvPr>
        </p:nvSpPr>
        <p:spPr>
          <a:xfrm>
            <a:off x="2029638" y="3491927"/>
            <a:ext cx="5084700" cy="4185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kumimoji="0" lang="fa-IR" sz="12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endParaRPr sz="1200" dirty="0"/>
          </a:p>
        </p:txBody>
      </p:sp>
    </p:spTree>
    <p:extLst>
      <p:ext uri="{BB962C8B-B14F-4D97-AF65-F5344CB8AC3E}">
        <p14:creationId xmlns:p14="http://schemas.microsoft.com/office/powerpoint/2010/main" val="22194932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29"/>
        <p:cNvGrpSpPr/>
        <p:nvPr/>
      </p:nvGrpSpPr>
      <p:grpSpPr>
        <a:xfrm>
          <a:off x="0" y="0"/>
          <a:ext cx="0" cy="0"/>
          <a:chOff x="0" y="0"/>
          <a:chExt cx="0" cy="0"/>
        </a:xfrm>
      </p:grpSpPr>
      <p:sp>
        <p:nvSpPr>
          <p:cNvPr id="1130" name="Google Shape;1130;p54"/>
          <p:cNvSpPr txBox="1">
            <a:spLocks noGrp="1"/>
          </p:cNvSpPr>
          <p:nvPr>
            <p:ph type="title"/>
          </p:nvPr>
        </p:nvSpPr>
        <p:spPr>
          <a:xfrm>
            <a:off x="621100" y="239518"/>
            <a:ext cx="79017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b="1" dirty="0"/>
              <a:t>تیتر مربوط به اسلاید را وارد کنید</a:t>
            </a:r>
            <a:endParaRPr dirty="0"/>
          </a:p>
        </p:txBody>
      </p:sp>
      <p:sp>
        <p:nvSpPr>
          <p:cNvPr id="1131" name="Google Shape;1131;p54"/>
          <p:cNvSpPr txBox="1">
            <a:spLocks noGrp="1"/>
          </p:cNvSpPr>
          <p:nvPr>
            <p:ph type="subTitle" idx="1"/>
          </p:nvPr>
        </p:nvSpPr>
        <p:spPr>
          <a:xfrm>
            <a:off x="4989175" y="1913500"/>
            <a:ext cx="3067500" cy="1238700"/>
          </a:xfrm>
          <a:prstGeom prst="rect">
            <a:avLst/>
          </a:prstGeom>
        </p:spPr>
        <p:txBody>
          <a:bodyPr spcFirstLastPara="1" wrap="square" lIns="91425" tIns="91425" rIns="91425" bIns="91425" anchor="t" anchorCtr="0">
            <a:noAutofit/>
          </a:bodyPr>
          <a:lstStyle/>
          <a:p>
            <a:pPr marL="0" algn="just" rtl="1">
              <a:lnSpc>
                <a:spcPct val="200000"/>
              </a:lnSpc>
              <a:defRPr/>
            </a:pPr>
            <a:r>
              <a:rPr kumimoji="0" lang="fa-IR" sz="12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r>
              <a:rPr lang="fa-IR" sz="1200" dirty="0">
                <a:latin typeface="Shabnam" panose="020B0603030804020204" pitchFamily="34" charset="-78"/>
                <a:cs typeface="Shabnam" panose="020B0603030804020204" pitchFamily="34" charset="-78"/>
              </a:rPr>
              <a:t> لورم ایپسوم متن ساختگی با تولید سادگی نامفهوم از صنعت چاپ است.</a:t>
            </a:r>
          </a:p>
        </p:txBody>
      </p:sp>
      <p:sp>
        <p:nvSpPr>
          <p:cNvPr id="1132" name="Google Shape;1132;p54"/>
          <p:cNvSpPr txBox="1">
            <a:spLocks noGrp="1"/>
          </p:cNvSpPr>
          <p:nvPr>
            <p:ph type="title" idx="2"/>
          </p:nvPr>
        </p:nvSpPr>
        <p:spPr>
          <a:xfrm>
            <a:off x="4989175" y="3355398"/>
            <a:ext cx="3067500" cy="5727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fa-IR" b="1" dirty="0"/>
              <a:t>تیتر را وارد کنید</a:t>
            </a:r>
          </a:p>
        </p:txBody>
      </p:sp>
      <p:sp>
        <p:nvSpPr>
          <p:cNvPr id="1133" name="Google Shape;1133;p54"/>
          <p:cNvSpPr/>
          <p:nvPr/>
        </p:nvSpPr>
        <p:spPr>
          <a:xfrm>
            <a:off x="4398300" y="1261250"/>
            <a:ext cx="350825" cy="349050"/>
          </a:xfrm>
          <a:custGeom>
            <a:avLst/>
            <a:gdLst/>
            <a:ahLst/>
            <a:cxnLst/>
            <a:rect l="l" t="t" r="r" b="b"/>
            <a:pathLst>
              <a:path w="14033" h="13962" extrusionOk="0">
                <a:moveTo>
                  <a:pt x="13851" y="1"/>
                </a:moveTo>
                <a:cubicBezTo>
                  <a:pt x="13821" y="1"/>
                  <a:pt x="13791" y="12"/>
                  <a:pt x="13763" y="40"/>
                </a:cubicBezTo>
                <a:lnTo>
                  <a:pt x="60" y="13743"/>
                </a:lnTo>
                <a:cubicBezTo>
                  <a:pt x="0" y="13803"/>
                  <a:pt x="0" y="13882"/>
                  <a:pt x="60" y="13922"/>
                </a:cubicBezTo>
                <a:cubicBezTo>
                  <a:pt x="80" y="13941"/>
                  <a:pt x="99" y="13961"/>
                  <a:pt x="139" y="13961"/>
                </a:cubicBezTo>
                <a:cubicBezTo>
                  <a:pt x="179" y="13961"/>
                  <a:pt x="198" y="13941"/>
                  <a:pt x="238" y="13922"/>
                </a:cubicBezTo>
                <a:lnTo>
                  <a:pt x="13941" y="218"/>
                </a:lnTo>
                <a:cubicBezTo>
                  <a:pt x="14032" y="127"/>
                  <a:pt x="13949" y="1"/>
                  <a:pt x="1385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54"/>
          <p:cNvSpPr/>
          <p:nvPr/>
        </p:nvSpPr>
        <p:spPr>
          <a:xfrm>
            <a:off x="520950" y="3076188"/>
            <a:ext cx="1019275" cy="948200"/>
          </a:xfrm>
          <a:custGeom>
            <a:avLst/>
            <a:gdLst/>
            <a:ahLst/>
            <a:cxnLst/>
            <a:rect l="l" t="t" r="r" b="b"/>
            <a:pathLst>
              <a:path w="40771" h="37928" extrusionOk="0">
                <a:moveTo>
                  <a:pt x="34922" y="184"/>
                </a:moveTo>
                <a:lnTo>
                  <a:pt x="34922" y="184"/>
                </a:lnTo>
                <a:cubicBezTo>
                  <a:pt x="38816" y="192"/>
                  <a:pt x="40771" y="4899"/>
                  <a:pt x="38021" y="7649"/>
                </a:cubicBezTo>
                <a:lnTo>
                  <a:pt x="9287" y="36402"/>
                </a:lnTo>
                <a:cubicBezTo>
                  <a:pt x="8437" y="37175"/>
                  <a:pt x="7366" y="37561"/>
                  <a:pt x="6298" y="37561"/>
                </a:cubicBezTo>
                <a:cubicBezTo>
                  <a:pt x="5177" y="37561"/>
                  <a:pt x="4060" y="37135"/>
                  <a:pt x="3208" y="36283"/>
                </a:cubicBezTo>
                <a:cubicBezTo>
                  <a:pt x="1545" y="34620"/>
                  <a:pt x="1485" y="31927"/>
                  <a:pt x="3089" y="30204"/>
                </a:cubicBezTo>
                <a:lnTo>
                  <a:pt x="31823" y="1471"/>
                </a:lnTo>
                <a:cubicBezTo>
                  <a:pt x="32652" y="641"/>
                  <a:pt x="33757" y="186"/>
                  <a:pt x="34922" y="184"/>
                </a:cubicBezTo>
                <a:close/>
                <a:moveTo>
                  <a:pt x="34865" y="0"/>
                </a:moveTo>
                <a:cubicBezTo>
                  <a:pt x="33707" y="0"/>
                  <a:pt x="32545" y="431"/>
                  <a:pt x="31644" y="1292"/>
                </a:cubicBezTo>
                <a:lnTo>
                  <a:pt x="2911" y="30026"/>
                </a:lnTo>
                <a:cubicBezTo>
                  <a:pt x="0" y="32937"/>
                  <a:pt x="2059" y="37927"/>
                  <a:pt x="6178" y="37927"/>
                </a:cubicBezTo>
                <a:cubicBezTo>
                  <a:pt x="7406" y="37927"/>
                  <a:pt x="8594" y="37432"/>
                  <a:pt x="9466" y="36581"/>
                </a:cubicBezTo>
                <a:lnTo>
                  <a:pt x="38199" y="7827"/>
                </a:lnTo>
                <a:cubicBezTo>
                  <a:pt x="39942" y="6005"/>
                  <a:pt x="39902" y="3134"/>
                  <a:pt x="38120" y="1352"/>
                </a:cubicBezTo>
                <a:cubicBezTo>
                  <a:pt x="37229" y="451"/>
                  <a:pt x="36049" y="0"/>
                  <a:pt x="348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54"/>
          <p:cNvSpPr/>
          <p:nvPr/>
        </p:nvSpPr>
        <p:spPr>
          <a:xfrm>
            <a:off x="3357675" y="1639725"/>
            <a:ext cx="1019350" cy="948800"/>
          </a:xfrm>
          <a:custGeom>
            <a:avLst/>
            <a:gdLst/>
            <a:ahLst/>
            <a:cxnLst/>
            <a:rect l="l" t="t" r="r" b="b"/>
            <a:pathLst>
              <a:path w="40774" h="37952" extrusionOk="0">
                <a:moveTo>
                  <a:pt x="34932" y="208"/>
                </a:moveTo>
                <a:cubicBezTo>
                  <a:pt x="38833" y="208"/>
                  <a:pt x="40774" y="4921"/>
                  <a:pt x="38021" y="7674"/>
                </a:cubicBezTo>
                <a:lnTo>
                  <a:pt x="9288" y="36427"/>
                </a:lnTo>
                <a:cubicBezTo>
                  <a:pt x="8450" y="37207"/>
                  <a:pt x="7383" y="37594"/>
                  <a:pt x="6316" y="37594"/>
                </a:cubicBezTo>
                <a:cubicBezTo>
                  <a:pt x="5189" y="37594"/>
                  <a:pt x="4063" y="37163"/>
                  <a:pt x="3209" y="36308"/>
                </a:cubicBezTo>
                <a:cubicBezTo>
                  <a:pt x="1545" y="34645"/>
                  <a:pt x="1486" y="31952"/>
                  <a:pt x="3090" y="30229"/>
                </a:cubicBezTo>
                <a:lnTo>
                  <a:pt x="31823" y="1496"/>
                </a:lnTo>
                <a:cubicBezTo>
                  <a:pt x="32655" y="664"/>
                  <a:pt x="33764" y="208"/>
                  <a:pt x="34932" y="208"/>
                </a:cubicBezTo>
                <a:close/>
                <a:moveTo>
                  <a:pt x="34900" y="0"/>
                </a:moveTo>
                <a:cubicBezTo>
                  <a:pt x="33731" y="0"/>
                  <a:pt x="32561" y="441"/>
                  <a:pt x="31665" y="1317"/>
                </a:cubicBezTo>
                <a:lnTo>
                  <a:pt x="2931" y="30051"/>
                </a:lnTo>
                <a:cubicBezTo>
                  <a:pt x="1" y="32962"/>
                  <a:pt x="2060" y="37952"/>
                  <a:pt x="6199" y="37952"/>
                </a:cubicBezTo>
                <a:cubicBezTo>
                  <a:pt x="7427" y="37952"/>
                  <a:pt x="8595" y="37477"/>
                  <a:pt x="9466" y="36605"/>
                </a:cubicBezTo>
                <a:lnTo>
                  <a:pt x="38200" y="7872"/>
                </a:lnTo>
                <a:cubicBezTo>
                  <a:pt x="39962" y="6050"/>
                  <a:pt x="39962" y="3139"/>
                  <a:pt x="38160" y="1357"/>
                </a:cubicBezTo>
                <a:cubicBezTo>
                  <a:pt x="37264" y="451"/>
                  <a:pt x="36082" y="0"/>
                  <a:pt x="3490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54"/>
          <p:cNvSpPr/>
          <p:nvPr/>
        </p:nvSpPr>
        <p:spPr>
          <a:xfrm>
            <a:off x="3693825" y="780975"/>
            <a:ext cx="1028750" cy="1309150"/>
          </a:xfrm>
          <a:custGeom>
            <a:avLst/>
            <a:gdLst/>
            <a:ahLst/>
            <a:cxnLst/>
            <a:rect l="l" t="t" r="r" b="b"/>
            <a:pathLst>
              <a:path w="41150" h="52366" extrusionOk="0">
                <a:moveTo>
                  <a:pt x="38110" y="1"/>
                </a:moveTo>
                <a:cubicBezTo>
                  <a:pt x="37396" y="1"/>
                  <a:pt x="36682" y="273"/>
                  <a:pt x="36140" y="815"/>
                </a:cubicBezTo>
                <a:lnTo>
                  <a:pt x="4100" y="32855"/>
                </a:lnTo>
                <a:cubicBezTo>
                  <a:pt x="2991" y="33925"/>
                  <a:pt x="2951" y="35687"/>
                  <a:pt x="4001" y="36816"/>
                </a:cubicBezTo>
                <a:cubicBezTo>
                  <a:pt x="4542" y="37378"/>
                  <a:pt x="5267" y="37660"/>
                  <a:pt x="5995" y="37660"/>
                </a:cubicBezTo>
                <a:cubicBezTo>
                  <a:pt x="6703" y="37660"/>
                  <a:pt x="7414" y="37393"/>
                  <a:pt x="7961" y="36855"/>
                </a:cubicBezTo>
                <a:lnTo>
                  <a:pt x="10436" y="34380"/>
                </a:lnTo>
                <a:cubicBezTo>
                  <a:pt x="10704" y="34103"/>
                  <a:pt x="11060" y="33964"/>
                  <a:pt x="11417" y="33964"/>
                </a:cubicBezTo>
                <a:cubicBezTo>
                  <a:pt x="11773" y="33964"/>
                  <a:pt x="12129" y="34103"/>
                  <a:pt x="12397" y="34380"/>
                </a:cubicBezTo>
                <a:cubicBezTo>
                  <a:pt x="12931" y="34915"/>
                  <a:pt x="12931" y="35786"/>
                  <a:pt x="12397" y="36341"/>
                </a:cubicBezTo>
                <a:lnTo>
                  <a:pt x="1090" y="47628"/>
                </a:lnTo>
                <a:cubicBezTo>
                  <a:pt x="0" y="48717"/>
                  <a:pt x="0" y="50480"/>
                  <a:pt x="1090" y="51549"/>
                </a:cubicBezTo>
                <a:cubicBezTo>
                  <a:pt x="1634" y="52093"/>
                  <a:pt x="2342" y="52366"/>
                  <a:pt x="3050" y="52366"/>
                </a:cubicBezTo>
                <a:cubicBezTo>
                  <a:pt x="3758" y="52366"/>
                  <a:pt x="4466" y="52093"/>
                  <a:pt x="5010" y="51549"/>
                </a:cubicBezTo>
                <a:lnTo>
                  <a:pt x="34952" y="21608"/>
                </a:lnTo>
                <a:cubicBezTo>
                  <a:pt x="36041" y="20518"/>
                  <a:pt x="36041" y="18776"/>
                  <a:pt x="34952" y="17687"/>
                </a:cubicBezTo>
                <a:cubicBezTo>
                  <a:pt x="34407" y="17142"/>
                  <a:pt x="33699" y="16870"/>
                  <a:pt x="32991" y="16870"/>
                </a:cubicBezTo>
                <a:cubicBezTo>
                  <a:pt x="32283" y="16870"/>
                  <a:pt x="31575" y="17142"/>
                  <a:pt x="31031" y="17687"/>
                </a:cubicBezTo>
                <a:lnTo>
                  <a:pt x="27783" y="20954"/>
                </a:lnTo>
                <a:cubicBezTo>
                  <a:pt x="27506" y="21221"/>
                  <a:pt x="27150" y="21355"/>
                  <a:pt x="26796" y="21355"/>
                </a:cubicBezTo>
                <a:cubicBezTo>
                  <a:pt x="26442" y="21355"/>
                  <a:pt x="26090" y="21221"/>
                  <a:pt x="25823" y="20954"/>
                </a:cubicBezTo>
                <a:cubicBezTo>
                  <a:pt x="25268" y="20400"/>
                  <a:pt x="25268" y="19528"/>
                  <a:pt x="25823" y="18994"/>
                </a:cubicBezTo>
                <a:lnTo>
                  <a:pt x="40001" y="4795"/>
                </a:lnTo>
                <a:cubicBezTo>
                  <a:pt x="41110" y="3726"/>
                  <a:pt x="41150" y="1963"/>
                  <a:pt x="40100" y="835"/>
                </a:cubicBezTo>
                <a:cubicBezTo>
                  <a:pt x="39553" y="278"/>
                  <a:pt x="38832" y="1"/>
                  <a:pt x="3811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54"/>
          <p:cNvSpPr/>
          <p:nvPr/>
        </p:nvSpPr>
        <p:spPr>
          <a:xfrm>
            <a:off x="3897800" y="1907175"/>
            <a:ext cx="308425" cy="294850"/>
          </a:xfrm>
          <a:custGeom>
            <a:avLst/>
            <a:gdLst/>
            <a:ahLst/>
            <a:cxnLst/>
            <a:rect l="l" t="t" r="r" b="b"/>
            <a:pathLst>
              <a:path w="12337" h="11794" extrusionOk="0">
                <a:moveTo>
                  <a:pt x="9280" y="1"/>
                </a:moveTo>
                <a:cubicBezTo>
                  <a:pt x="8570" y="1"/>
                  <a:pt x="7862" y="273"/>
                  <a:pt x="7327" y="818"/>
                </a:cubicBezTo>
                <a:lnTo>
                  <a:pt x="1069" y="7055"/>
                </a:lnTo>
                <a:cubicBezTo>
                  <a:pt x="0" y="8125"/>
                  <a:pt x="0" y="9887"/>
                  <a:pt x="1069" y="10976"/>
                </a:cubicBezTo>
                <a:cubicBezTo>
                  <a:pt x="1614" y="11521"/>
                  <a:pt x="2327" y="11793"/>
                  <a:pt x="3040" y="11793"/>
                </a:cubicBezTo>
                <a:cubicBezTo>
                  <a:pt x="3753" y="11793"/>
                  <a:pt x="4466" y="11521"/>
                  <a:pt x="5010" y="10976"/>
                </a:cubicBezTo>
                <a:lnTo>
                  <a:pt x="11248" y="4738"/>
                </a:lnTo>
                <a:cubicBezTo>
                  <a:pt x="12337" y="3649"/>
                  <a:pt x="12337" y="1887"/>
                  <a:pt x="11248" y="818"/>
                </a:cubicBezTo>
                <a:cubicBezTo>
                  <a:pt x="10703" y="273"/>
                  <a:pt x="9990" y="1"/>
                  <a:pt x="92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54"/>
          <p:cNvSpPr/>
          <p:nvPr/>
        </p:nvSpPr>
        <p:spPr>
          <a:xfrm>
            <a:off x="745700" y="3254663"/>
            <a:ext cx="436675" cy="422800"/>
          </a:xfrm>
          <a:custGeom>
            <a:avLst/>
            <a:gdLst/>
            <a:ahLst/>
            <a:cxnLst/>
            <a:rect l="l" t="t" r="r" b="b"/>
            <a:pathLst>
              <a:path w="17467" h="16912" extrusionOk="0">
                <a:moveTo>
                  <a:pt x="14390" y="0"/>
                </a:moveTo>
                <a:cubicBezTo>
                  <a:pt x="13686" y="0"/>
                  <a:pt x="12986" y="267"/>
                  <a:pt x="12456" y="807"/>
                </a:cubicBezTo>
                <a:lnTo>
                  <a:pt x="1089" y="12174"/>
                </a:lnTo>
                <a:cubicBezTo>
                  <a:pt x="0" y="13263"/>
                  <a:pt x="0" y="15006"/>
                  <a:pt x="1089" y="16095"/>
                </a:cubicBezTo>
                <a:cubicBezTo>
                  <a:pt x="1634" y="16639"/>
                  <a:pt x="2347" y="16911"/>
                  <a:pt x="3057" y="16911"/>
                </a:cubicBezTo>
                <a:cubicBezTo>
                  <a:pt x="3768" y="16911"/>
                  <a:pt x="4476" y="16639"/>
                  <a:pt x="5010" y="16095"/>
                </a:cubicBezTo>
                <a:lnTo>
                  <a:pt x="16377" y="4748"/>
                </a:lnTo>
                <a:cubicBezTo>
                  <a:pt x="17466" y="3659"/>
                  <a:pt x="17466" y="1916"/>
                  <a:pt x="16377" y="827"/>
                </a:cubicBezTo>
                <a:cubicBezTo>
                  <a:pt x="15827" y="277"/>
                  <a:pt x="15107" y="0"/>
                  <a:pt x="14390"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54"/>
          <p:cNvSpPr/>
          <p:nvPr/>
        </p:nvSpPr>
        <p:spPr>
          <a:xfrm>
            <a:off x="4270075" y="1710150"/>
            <a:ext cx="152500" cy="138525"/>
          </a:xfrm>
          <a:custGeom>
            <a:avLst/>
            <a:gdLst/>
            <a:ahLst/>
            <a:cxnLst/>
            <a:rect l="l" t="t" r="r" b="b"/>
            <a:pathLst>
              <a:path w="6100" h="5541" extrusionOk="0">
                <a:moveTo>
                  <a:pt x="3043" y="0"/>
                </a:moveTo>
                <a:cubicBezTo>
                  <a:pt x="2332" y="0"/>
                  <a:pt x="1624" y="273"/>
                  <a:pt x="1090" y="817"/>
                </a:cubicBezTo>
                <a:cubicBezTo>
                  <a:pt x="1" y="1887"/>
                  <a:pt x="1" y="3649"/>
                  <a:pt x="1090" y="4738"/>
                </a:cubicBezTo>
                <a:cubicBezTo>
                  <a:pt x="1624" y="5273"/>
                  <a:pt x="2332" y="5540"/>
                  <a:pt x="3043" y="5540"/>
                </a:cubicBezTo>
                <a:cubicBezTo>
                  <a:pt x="3753" y="5540"/>
                  <a:pt x="4466" y="5273"/>
                  <a:pt x="5011" y="4738"/>
                </a:cubicBezTo>
                <a:cubicBezTo>
                  <a:pt x="6100" y="3649"/>
                  <a:pt x="6100" y="1887"/>
                  <a:pt x="5011" y="817"/>
                </a:cubicBezTo>
                <a:cubicBezTo>
                  <a:pt x="4466" y="273"/>
                  <a:pt x="3753" y="0"/>
                  <a:pt x="30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40" name="Google Shape;1140;p54"/>
          <p:cNvPicPr preferRelativeResize="0">
            <a:picLocks noGrp="1"/>
          </p:cNvPicPr>
          <p:nvPr>
            <p:ph type="pic" idx="3"/>
          </p:nvPr>
        </p:nvPicPr>
        <p:blipFill rotWithShape="1">
          <a:blip r:embed="rId3">
            <a:alphaModFix/>
          </a:blip>
          <a:srcRect l="12472" r="46392"/>
          <a:stretch/>
        </p:blipFill>
        <p:spPr>
          <a:xfrm>
            <a:off x="1513950" y="1538200"/>
            <a:ext cx="2562300" cy="2562000"/>
          </a:xfrm>
          <a:prstGeom prst="ellipse">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44"/>
        <p:cNvGrpSpPr/>
        <p:nvPr/>
      </p:nvGrpSpPr>
      <p:grpSpPr>
        <a:xfrm>
          <a:off x="0" y="0"/>
          <a:ext cx="0" cy="0"/>
          <a:chOff x="0" y="0"/>
          <a:chExt cx="0" cy="0"/>
        </a:xfrm>
      </p:grpSpPr>
      <p:sp>
        <p:nvSpPr>
          <p:cNvPr id="1145" name="Google Shape;1145;p55"/>
          <p:cNvSpPr txBox="1">
            <a:spLocks noGrp="1"/>
          </p:cNvSpPr>
          <p:nvPr>
            <p:ph type="title"/>
          </p:nvPr>
        </p:nvSpPr>
        <p:spPr>
          <a:xfrm>
            <a:off x="621100" y="239517"/>
            <a:ext cx="79017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b="1" dirty="0"/>
              <a:t>تیتر مربوط به اسلاید را وارد کنید</a:t>
            </a:r>
            <a:endParaRPr dirty="0"/>
          </a:p>
        </p:txBody>
      </p:sp>
      <p:sp>
        <p:nvSpPr>
          <p:cNvPr id="1146" name="Google Shape;1146;p55"/>
          <p:cNvSpPr txBox="1">
            <a:spLocks noGrp="1"/>
          </p:cNvSpPr>
          <p:nvPr>
            <p:ph type="subTitle" idx="1"/>
          </p:nvPr>
        </p:nvSpPr>
        <p:spPr>
          <a:xfrm>
            <a:off x="990851" y="2000613"/>
            <a:ext cx="2850300" cy="1238700"/>
          </a:xfrm>
          <a:prstGeom prst="rect">
            <a:avLst/>
          </a:prstGeom>
        </p:spPr>
        <p:txBody>
          <a:bodyPr spcFirstLastPara="1" wrap="square" lIns="91425" tIns="91425" rIns="91425" bIns="91425" anchor="t" anchorCtr="0">
            <a:noAutofit/>
          </a:bodyPr>
          <a:lstStyle/>
          <a:p>
            <a:pPr marL="0" algn="just">
              <a:lnSpc>
                <a:spcPct val="200000"/>
              </a:lnSpc>
              <a:defRPr/>
            </a:pPr>
            <a:r>
              <a:rPr kumimoji="0" lang="fa-IR" sz="11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r>
              <a:rPr lang="fa-IR" sz="1100" dirty="0">
                <a:latin typeface="Shabnam" panose="020B0603030804020204" pitchFamily="34" charset="-78"/>
                <a:cs typeface="Shabnam" panose="020B0603030804020204" pitchFamily="34" charset="-78"/>
              </a:rPr>
              <a:t> لورم ایپسوم متن ساختگی با تولید سادگی نامفهوم از صنعت چاپ است.</a:t>
            </a:r>
          </a:p>
        </p:txBody>
      </p:sp>
      <p:sp>
        <p:nvSpPr>
          <p:cNvPr id="1147" name="Google Shape;1147;p55"/>
          <p:cNvSpPr txBox="1">
            <a:spLocks noGrp="1"/>
          </p:cNvSpPr>
          <p:nvPr>
            <p:ph type="title" idx="2"/>
          </p:nvPr>
        </p:nvSpPr>
        <p:spPr>
          <a:xfrm>
            <a:off x="990850" y="3499288"/>
            <a:ext cx="2850300" cy="5322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fa-IR" b="1" dirty="0"/>
              <a:t>تیتر را وارد کنید</a:t>
            </a:r>
          </a:p>
        </p:txBody>
      </p:sp>
      <p:sp>
        <p:nvSpPr>
          <p:cNvPr id="1148" name="Google Shape;1148;p55"/>
          <p:cNvSpPr/>
          <p:nvPr/>
        </p:nvSpPr>
        <p:spPr>
          <a:xfrm>
            <a:off x="8007075" y="716938"/>
            <a:ext cx="853825" cy="852000"/>
          </a:xfrm>
          <a:custGeom>
            <a:avLst/>
            <a:gdLst/>
            <a:ahLst/>
            <a:cxnLst/>
            <a:rect l="l" t="t" r="r" b="b"/>
            <a:pathLst>
              <a:path w="34153" h="34080" extrusionOk="0">
                <a:moveTo>
                  <a:pt x="33971" y="0"/>
                </a:moveTo>
                <a:cubicBezTo>
                  <a:pt x="33941" y="0"/>
                  <a:pt x="33911" y="12"/>
                  <a:pt x="33883" y="39"/>
                </a:cubicBezTo>
                <a:lnTo>
                  <a:pt x="60" y="33862"/>
                </a:lnTo>
                <a:cubicBezTo>
                  <a:pt x="1" y="33921"/>
                  <a:pt x="1" y="34001"/>
                  <a:pt x="60" y="34040"/>
                </a:cubicBezTo>
                <a:cubicBezTo>
                  <a:pt x="80" y="34060"/>
                  <a:pt x="100" y="34080"/>
                  <a:pt x="140" y="34080"/>
                </a:cubicBezTo>
                <a:cubicBezTo>
                  <a:pt x="179" y="34080"/>
                  <a:pt x="219" y="34060"/>
                  <a:pt x="239" y="34040"/>
                </a:cubicBezTo>
                <a:lnTo>
                  <a:pt x="34061" y="218"/>
                </a:lnTo>
                <a:cubicBezTo>
                  <a:pt x="34152" y="126"/>
                  <a:pt x="34069" y="0"/>
                  <a:pt x="339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55"/>
          <p:cNvSpPr/>
          <p:nvPr/>
        </p:nvSpPr>
        <p:spPr>
          <a:xfrm>
            <a:off x="7154550" y="918813"/>
            <a:ext cx="852525" cy="851775"/>
          </a:xfrm>
          <a:custGeom>
            <a:avLst/>
            <a:gdLst/>
            <a:ahLst/>
            <a:cxnLst/>
            <a:rect l="l" t="t" r="r" b="b"/>
            <a:pathLst>
              <a:path w="34101" h="34071" extrusionOk="0">
                <a:moveTo>
                  <a:pt x="33965" y="0"/>
                </a:moveTo>
                <a:cubicBezTo>
                  <a:pt x="33932" y="0"/>
                  <a:pt x="33903" y="10"/>
                  <a:pt x="33883" y="30"/>
                </a:cubicBezTo>
                <a:lnTo>
                  <a:pt x="60" y="33853"/>
                </a:lnTo>
                <a:cubicBezTo>
                  <a:pt x="1" y="33912"/>
                  <a:pt x="1" y="33991"/>
                  <a:pt x="60" y="34031"/>
                </a:cubicBezTo>
                <a:cubicBezTo>
                  <a:pt x="80" y="34051"/>
                  <a:pt x="120" y="34070"/>
                  <a:pt x="140" y="34070"/>
                </a:cubicBezTo>
                <a:cubicBezTo>
                  <a:pt x="179" y="34070"/>
                  <a:pt x="219" y="34051"/>
                  <a:pt x="239" y="34031"/>
                </a:cubicBezTo>
                <a:lnTo>
                  <a:pt x="34061" y="208"/>
                </a:lnTo>
                <a:cubicBezTo>
                  <a:pt x="34101" y="168"/>
                  <a:pt x="34101" y="89"/>
                  <a:pt x="34061" y="30"/>
                </a:cubicBezTo>
                <a:cubicBezTo>
                  <a:pt x="34031" y="10"/>
                  <a:pt x="33997" y="0"/>
                  <a:pt x="339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55"/>
          <p:cNvSpPr/>
          <p:nvPr/>
        </p:nvSpPr>
        <p:spPr>
          <a:xfrm>
            <a:off x="7603575" y="1568938"/>
            <a:ext cx="1019350" cy="949675"/>
          </a:xfrm>
          <a:custGeom>
            <a:avLst/>
            <a:gdLst/>
            <a:ahLst/>
            <a:cxnLst/>
            <a:rect l="l" t="t" r="r" b="b"/>
            <a:pathLst>
              <a:path w="40774" h="37987" extrusionOk="0">
                <a:moveTo>
                  <a:pt x="34932" y="243"/>
                </a:moveTo>
                <a:cubicBezTo>
                  <a:pt x="38833" y="243"/>
                  <a:pt x="40774" y="4956"/>
                  <a:pt x="38021" y="7709"/>
                </a:cubicBezTo>
                <a:lnTo>
                  <a:pt x="9288" y="36442"/>
                </a:lnTo>
                <a:cubicBezTo>
                  <a:pt x="8415" y="37376"/>
                  <a:pt x="7241" y="37847"/>
                  <a:pt x="6066" y="37847"/>
                </a:cubicBezTo>
                <a:cubicBezTo>
                  <a:pt x="4949" y="37847"/>
                  <a:pt x="3830" y="37420"/>
                  <a:pt x="2971" y="36561"/>
                </a:cubicBezTo>
                <a:cubicBezTo>
                  <a:pt x="1228" y="34819"/>
                  <a:pt x="1268" y="31947"/>
                  <a:pt x="3090" y="30264"/>
                </a:cubicBezTo>
                <a:lnTo>
                  <a:pt x="31823" y="1531"/>
                </a:lnTo>
                <a:cubicBezTo>
                  <a:pt x="32655" y="699"/>
                  <a:pt x="33764" y="243"/>
                  <a:pt x="34932" y="243"/>
                </a:cubicBezTo>
                <a:close/>
                <a:moveTo>
                  <a:pt x="34932" y="1"/>
                </a:moveTo>
                <a:cubicBezTo>
                  <a:pt x="33749" y="1"/>
                  <a:pt x="32566" y="451"/>
                  <a:pt x="31665" y="1352"/>
                </a:cubicBezTo>
                <a:lnTo>
                  <a:pt x="2912" y="30086"/>
                </a:lnTo>
                <a:cubicBezTo>
                  <a:pt x="1" y="32997"/>
                  <a:pt x="2060" y="37987"/>
                  <a:pt x="6199" y="37987"/>
                </a:cubicBezTo>
                <a:cubicBezTo>
                  <a:pt x="7407" y="37987"/>
                  <a:pt x="8595" y="37492"/>
                  <a:pt x="9466" y="36640"/>
                </a:cubicBezTo>
                <a:lnTo>
                  <a:pt x="38200" y="7907"/>
                </a:lnTo>
                <a:cubicBezTo>
                  <a:pt x="40002" y="6085"/>
                  <a:pt x="40002" y="3154"/>
                  <a:pt x="38200" y="1352"/>
                </a:cubicBezTo>
                <a:cubicBezTo>
                  <a:pt x="37299" y="451"/>
                  <a:pt x="36115" y="1"/>
                  <a:pt x="349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55"/>
          <p:cNvSpPr/>
          <p:nvPr/>
        </p:nvSpPr>
        <p:spPr>
          <a:xfrm>
            <a:off x="7139225" y="336738"/>
            <a:ext cx="1019275" cy="948200"/>
          </a:xfrm>
          <a:custGeom>
            <a:avLst/>
            <a:gdLst/>
            <a:ahLst/>
            <a:cxnLst/>
            <a:rect l="l" t="t" r="r" b="b"/>
            <a:pathLst>
              <a:path w="40771" h="37928" extrusionOk="0">
                <a:moveTo>
                  <a:pt x="34922" y="184"/>
                </a:moveTo>
                <a:lnTo>
                  <a:pt x="34922" y="184"/>
                </a:lnTo>
                <a:cubicBezTo>
                  <a:pt x="38816" y="192"/>
                  <a:pt x="40771" y="4899"/>
                  <a:pt x="38021" y="7649"/>
                </a:cubicBezTo>
                <a:lnTo>
                  <a:pt x="9287" y="36402"/>
                </a:lnTo>
                <a:cubicBezTo>
                  <a:pt x="8437" y="37175"/>
                  <a:pt x="7366" y="37561"/>
                  <a:pt x="6298" y="37561"/>
                </a:cubicBezTo>
                <a:cubicBezTo>
                  <a:pt x="5177" y="37561"/>
                  <a:pt x="4060" y="37135"/>
                  <a:pt x="3208" y="36283"/>
                </a:cubicBezTo>
                <a:cubicBezTo>
                  <a:pt x="1545" y="34620"/>
                  <a:pt x="1485" y="31927"/>
                  <a:pt x="3089" y="30204"/>
                </a:cubicBezTo>
                <a:lnTo>
                  <a:pt x="31823" y="1471"/>
                </a:lnTo>
                <a:cubicBezTo>
                  <a:pt x="32652" y="641"/>
                  <a:pt x="33757" y="186"/>
                  <a:pt x="34922" y="184"/>
                </a:cubicBezTo>
                <a:close/>
                <a:moveTo>
                  <a:pt x="34865" y="0"/>
                </a:moveTo>
                <a:cubicBezTo>
                  <a:pt x="33707" y="0"/>
                  <a:pt x="32545" y="431"/>
                  <a:pt x="31644" y="1292"/>
                </a:cubicBezTo>
                <a:lnTo>
                  <a:pt x="2911" y="30026"/>
                </a:lnTo>
                <a:cubicBezTo>
                  <a:pt x="0" y="32937"/>
                  <a:pt x="2059" y="37927"/>
                  <a:pt x="6178" y="37927"/>
                </a:cubicBezTo>
                <a:cubicBezTo>
                  <a:pt x="7406" y="37927"/>
                  <a:pt x="8594" y="37432"/>
                  <a:pt x="9466" y="36581"/>
                </a:cubicBezTo>
                <a:lnTo>
                  <a:pt x="38199" y="7827"/>
                </a:lnTo>
                <a:cubicBezTo>
                  <a:pt x="39942" y="6005"/>
                  <a:pt x="39902" y="3134"/>
                  <a:pt x="38120" y="1352"/>
                </a:cubicBezTo>
                <a:cubicBezTo>
                  <a:pt x="37229" y="451"/>
                  <a:pt x="36049" y="0"/>
                  <a:pt x="348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55"/>
          <p:cNvSpPr/>
          <p:nvPr/>
        </p:nvSpPr>
        <p:spPr>
          <a:xfrm>
            <a:off x="4862475" y="3848000"/>
            <a:ext cx="1019350" cy="948800"/>
          </a:xfrm>
          <a:custGeom>
            <a:avLst/>
            <a:gdLst/>
            <a:ahLst/>
            <a:cxnLst/>
            <a:rect l="l" t="t" r="r" b="b"/>
            <a:pathLst>
              <a:path w="40774" h="37952" extrusionOk="0">
                <a:moveTo>
                  <a:pt x="34932" y="208"/>
                </a:moveTo>
                <a:cubicBezTo>
                  <a:pt x="38833" y="208"/>
                  <a:pt x="40774" y="4921"/>
                  <a:pt x="38021" y="7674"/>
                </a:cubicBezTo>
                <a:lnTo>
                  <a:pt x="9288" y="36427"/>
                </a:lnTo>
                <a:cubicBezTo>
                  <a:pt x="8450" y="37207"/>
                  <a:pt x="7383" y="37594"/>
                  <a:pt x="6316" y="37594"/>
                </a:cubicBezTo>
                <a:cubicBezTo>
                  <a:pt x="5189" y="37594"/>
                  <a:pt x="4063" y="37163"/>
                  <a:pt x="3209" y="36308"/>
                </a:cubicBezTo>
                <a:cubicBezTo>
                  <a:pt x="1545" y="34645"/>
                  <a:pt x="1486" y="31952"/>
                  <a:pt x="3090" y="30229"/>
                </a:cubicBezTo>
                <a:lnTo>
                  <a:pt x="31823" y="1496"/>
                </a:lnTo>
                <a:cubicBezTo>
                  <a:pt x="32655" y="664"/>
                  <a:pt x="33764" y="208"/>
                  <a:pt x="34932" y="208"/>
                </a:cubicBezTo>
                <a:close/>
                <a:moveTo>
                  <a:pt x="34900" y="0"/>
                </a:moveTo>
                <a:cubicBezTo>
                  <a:pt x="33731" y="0"/>
                  <a:pt x="32561" y="441"/>
                  <a:pt x="31665" y="1317"/>
                </a:cubicBezTo>
                <a:lnTo>
                  <a:pt x="2931" y="30051"/>
                </a:lnTo>
                <a:cubicBezTo>
                  <a:pt x="1" y="32962"/>
                  <a:pt x="2060" y="37952"/>
                  <a:pt x="6199" y="37952"/>
                </a:cubicBezTo>
                <a:cubicBezTo>
                  <a:pt x="7427" y="37952"/>
                  <a:pt x="8595" y="37477"/>
                  <a:pt x="9466" y="36605"/>
                </a:cubicBezTo>
                <a:lnTo>
                  <a:pt x="38200" y="7872"/>
                </a:lnTo>
                <a:cubicBezTo>
                  <a:pt x="39962" y="6050"/>
                  <a:pt x="39962" y="3139"/>
                  <a:pt x="38160" y="1357"/>
                </a:cubicBezTo>
                <a:cubicBezTo>
                  <a:pt x="37264" y="451"/>
                  <a:pt x="36082" y="0"/>
                  <a:pt x="3490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55"/>
          <p:cNvSpPr/>
          <p:nvPr/>
        </p:nvSpPr>
        <p:spPr>
          <a:xfrm>
            <a:off x="7153575" y="1384713"/>
            <a:ext cx="1028750" cy="1309400"/>
          </a:xfrm>
          <a:custGeom>
            <a:avLst/>
            <a:gdLst/>
            <a:ahLst/>
            <a:cxnLst/>
            <a:rect l="l" t="t" r="r" b="b"/>
            <a:pathLst>
              <a:path w="41150" h="52376" extrusionOk="0">
                <a:moveTo>
                  <a:pt x="38099" y="1"/>
                </a:moveTo>
                <a:cubicBezTo>
                  <a:pt x="37388" y="1"/>
                  <a:pt x="36677" y="273"/>
                  <a:pt x="36140" y="820"/>
                </a:cubicBezTo>
                <a:lnTo>
                  <a:pt x="4099" y="32861"/>
                </a:lnTo>
                <a:cubicBezTo>
                  <a:pt x="2990" y="33930"/>
                  <a:pt x="2951" y="35692"/>
                  <a:pt x="4000" y="36821"/>
                </a:cubicBezTo>
                <a:cubicBezTo>
                  <a:pt x="4542" y="37383"/>
                  <a:pt x="5267" y="37665"/>
                  <a:pt x="5995" y="37665"/>
                </a:cubicBezTo>
                <a:cubicBezTo>
                  <a:pt x="6703" y="37665"/>
                  <a:pt x="7414" y="37398"/>
                  <a:pt x="7961" y="36861"/>
                </a:cubicBezTo>
                <a:lnTo>
                  <a:pt x="10436" y="34385"/>
                </a:lnTo>
                <a:cubicBezTo>
                  <a:pt x="10704" y="34108"/>
                  <a:pt x="11060" y="33969"/>
                  <a:pt x="11416" y="33969"/>
                </a:cubicBezTo>
                <a:cubicBezTo>
                  <a:pt x="11773" y="33969"/>
                  <a:pt x="12129" y="34108"/>
                  <a:pt x="12397" y="34385"/>
                </a:cubicBezTo>
                <a:cubicBezTo>
                  <a:pt x="12931" y="34920"/>
                  <a:pt x="12931" y="35791"/>
                  <a:pt x="12397" y="36346"/>
                </a:cubicBezTo>
                <a:lnTo>
                  <a:pt x="1089" y="47653"/>
                </a:lnTo>
                <a:cubicBezTo>
                  <a:pt x="0" y="48722"/>
                  <a:pt x="0" y="50485"/>
                  <a:pt x="1089" y="51574"/>
                </a:cubicBezTo>
                <a:cubicBezTo>
                  <a:pt x="1634" y="52109"/>
                  <a:pt x="2342" y="52376"/>
                  <a:pt x="3050" y="52376"/>
                </a:cubicBezTo>
                <a:cubicBezTo>
                  <a:pt x="3758" y="52376"/>
                  <a:pt x="4466" y="52109"/>
                  <a:pt x="5010" y="51574"/>
                </a:cubicBezTo>
                <a:lnTo>
                  <a:pt x="34952" y="21613"/>
                </a:lnTo>
                <a:cubicBezTo>
                  <a:pt x="36021" y="20543"/>
                  <a:pt x="36021" y="18781"/>
                  <a:pt x="34952" y="17692"/>
                </a:cubicBezTo>
                <a:cubicBezTo>
                  <a:pt x="34407" y="17157"/>
                  <a:pt x="33694" y="16890"/>
                  <a:pt x="32981" y="16890"/>
                </a:cubicBezTo>
                <a:cubicBezTo>
                  <a:pt x="32268" y="16890"/>
                  <a:pt x="31555" y="17157"/>
                  <a:pt x="31011" y="17692"/>
                </a:cubicBezTo>
                <a:lnTo>
                  <a:pt x="27783" y="20959"/>
                </a:lnTo>
                <a:cubicBezTo>
                  <a:pt x="27506" y="21227"/>
                  <a:pt x="27149" y="21360"/>
                  <a:pt x="26795" y="21360"/>
                </a:cubicBezTo>
                <a:cubicBezTo>
                  <a:pt x="26441" y="21360"/>
                  <a:pt x="26090" y="21227"/>
                  <a:pt x="25823" y="20959"/>
                </a:cubicBezTo>
                <a:cubicBezTo>
                  <a:pt x="25268" y="20425"/>
                  <a:pt x="25268" y="19533"/>
                  <a:pt x="25823" y="18999"/>
                </a:cubicBezTo>
                <a:lnTo>
                  <a:pt x="40001" y="4820"/>
                </a:lnTo>
                <a:cubicBezTo>
                  <a:pt x="41110" y="3751"/>
                  <a:pt x="41150" y="1988"/>
                  <a:pt x="40100" y="860"/>
                </a:cubicBezTo>
                <a:cubicBezTo>
                  <a:pt x="39558" y="288"/>
                  <a:pt x="38829" y="1"/>
                  <a:pt x="38099" y="1"/>
                </a:cubicBezTo>
                <a:close/>
              </a:path>
            </a:pathLst>
          </a:custGeom>
          <a:solidFill>
            <a:schemeClr val="dk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55"/>
          <p:cNvSpPr/>
          <p:nvPr/>
        </p:nvSpPr>
        <p:spPr>
          <a:xfrm>
            <a:off x="4627125" y="3608300"/>
            <a:ext cx="1028750" cy="1309150"/>
          </a:xfrm>
          <a:custGeom>
            <a:avLst/>
            <a:gdLst/>
            <a:ahLst/>
            <a:cxnLst/>
            <a:rect l="l" t="t" r="r" b="b"/>
            <a:pathLst>
              <a:path w="41150" h="52366" extrusionOk="0">
                <a:moveTo>
                  <a:pt x="38110" y="1"/>
                </a:moveTo>
                <a:cubicBezTo>
                  <a:pt x="37396" y="1"/>
                  <a:pt x="36682" y="273"/>
                  <a:pt x="36140" y="815"/>
                </a:cubicBezTo>
                <a:lnTo>
                  <a:pt x="4100" y="32855"/>
                </a:lnTo>
                <a:cubicBezTo>
                  <a:pt x="2991" y="33925"/>
                  <a:pt x="2951" y="35687"/>
                  <a:pt x="4001" y="36816"/>
                </a:cubicBezTo>
                <a:cubicBezTo>
                  <a:pt x="4542" y="37378"/>
                  <a:pt x="5267" y="37660"/>
                  <a:pt x="5995" y="37660"/>
                </a:cubicBezTo>
                <a:cubicBezTo>
                  <a:pt x="6703" y="37660"/>
                  <a:pt x="7414" y="37393"/>
                  <a:pt x="7961" y="36855"/>
                </a:cubicBezTo>
                <a:lnTo>
                  <a:pt x="10436" y="34380"/>
                </a:lnTo>
                <a:cubicBezTo>
                  <a:pt x="10704" y="34103"/>
                  <a:pt x="11060" y="33964"/>
                  <a:pt x="11417" y="33964"/>
                </a:cubicBezTo>
                <a:cubicBezTo>
                  <a:pt x="11773" y="33964"/>
                  <a:pt x="12129" y="34103"/>
                  <a:pt x="12397" y="34380"/>
                </a:cubicBezTo>
                <a:cubicBezTo>
                  <a:pt x="12931" y="34915"/>
                  <a:pt x="12931" y="35786"/>
                  <a:pt x="12397" y="36341"/>
                </a:cubicBezTo>
                <a:lnTo>
                  <a:pt x="1090" y="47628"/>
                </a:lnTo>
                <a:cubicBezTo>
                  <a:pt x="0" y="48717"/>
                  <a:pt x="0" y="50480"/>
                  <a:pt x="1090" y="51549"/>
                </a:cubicBezTo>
                <a:cubicBezTo>
                  <a:pt x="1634" y="52093"/>
                  <a:pt x="2342" y="52366"/>
                  <a:pt x="3050" y="52366"/>
                </a:cubicBezTo>
                <a:cubicBezTo>
                  <a:pt x="3758" y="52366"/>
                  <a:pt x="4466" y="52093"/>
                  <a:pt x="5010" y="51549"/>
                </a:cubicBezTo>
                <a:lnTo>
                  <a:pt x="34952" y="21608"/>
                </a:lnTo>
                <a:cubicBezTo>
                  <a:pt x="36041" y="20518"/>
                  <a:pt x="36041" y="18776"/>
                  <a:pt x="34952" y="17687"/>
                </a:cubicBezTo>
                <a:cubicBezTo>
                  <a:pt x="34407" y="17142"/>
                  <a:pt x="33699" y="16870"/>
                  <a:pt x="32991" y="16870"/>
                </a:cubicBezTo>
                <a:cubicBezTo>
                  <a:pt x="32283" y="16870"/>
                  <a:pt x="31575" y="17142"/>
                  <a:pt x="31031" y="17687"/>
                </a:cubicBezTo>
                <a:lnTo>
                  <a:pt x="27783" y="20954"/>
                </a:lnTo>
                <a:cubicBezTo>
                  <a:pt x="27506" y="21221"/>
                  <a:pt x="27150" y="21355"/>
                  <a:pt x="26796" y="21355"/>
                </a:cubicBezTo>
                <a:cubicBezTo>
                  <a:pt x="26442" y="21355"/>
                  <a:pt x="26090" y="21221"/>
                  <a:pt x="25823" y="20954"/>
                </a:cubicBezTo>
                <a:cubicBezTo>
                  <a:pt x="25268" y="20400"/>
                  <a:pt x="25268" y="19528"/>
                  <a:pt x="25823" y="18994"/>
                </a:cubicBezTo>
                <a:lnTo>
                  <a:pt x="40001" y="4795"/>
                </a:lnTo>
                <a:cubicBezTo>
                  <a:pt x="41110" y="3726"/>
                  <a:pt x="41150" y="1963"/>
                  <a:pt x="40100" y="835"/>
                </a:cubicBezTo>
                <a:cubicBezTo>
                  <a:pt x="39553" y="278"/>
                  <a:pt x="38832" y="1"/>
                  <a:pt x="3811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55"/>
          <p:cNvSpPr/>
          <p:nvPr/>
        </p:nvSpPr>
        <p:spPr>
          <a:xfrm>
            <a:off x="7091200" y="432688"/>
            <a:ext cx="1705500" cy="1691125"/>
          </a:xfrm>
          <a:custGeom>
            <a:avLst/>
            <a:gdLst/>
            <a:ahLst/>
            <a:cxnLst/>
            <a:rect l="l" t="t" r="r" b="b"/>
            <a:pathLst>
              <a:path w="68220" h="67645" extrusionOk="0">
                <a:moveTo>
                  <a:pt x="65157" y="1"/>
                </a:moveTo>
                <a:cubicBezTo>
                  <a:pt x="64419" y="1"/>
                  <a:pt x="63682" y="288"/>
                  <a:pt x="63130" y="861"/>
                </a:cubicBezTo>
                <a:lnTo>
                  <a:pt x="53328" y="10663"/>
                </a:lnTo>
                <a:cubicBezTo>
                  <a:pt x="53051" y="10930"/>
                  <a:pt x="52694" y="11064"/>
                  <a:pt x="52338" y="11064"/>
                </a:cubicBezTo>
                <a:cubicBezTo>
                  <a:pt x="51982" y="11064"/>
                  <a:pt x="51625" y="10930"/>
                  <a:pt x="51348" y="10663"/>
                </a:cubicBezTo>
                <a:cubicBezTo>
                  <a:pt x="50813" y="10108"/>
                  <a:pt x="50813" y="9237"/>
                  <a:pt x="51348" y="8702"/>
                </a:cubicBezTo>
                <a:lnTo>
                  <a:pt x="53249" y="6821"/>
                </a:lnTo>
                <a:cubicBezTo>
                  <a:pt x="54358" y="5732"/>
                  <a:pt x="54397" y="3969"/>
                  <a:pt x="53348" y="2861"/>
                </a:cubicBezTo>
                <a:cubicBezTo>
                  <a:pt x="52796" y="2289"/>
                  <a:pt x="52066" y="2001"/>
                  <a:pt x="51339" y="2001"/>
                </a:cubicBezTo>
                <a:cubicBezTo>
                  <a:pt x="50631" y="2001"/>
                  <a:pt x="49925" y="2274"/>
                  <a:pt x="49387" y="2821"/>
                </a:cubicBezTo>
                <a:lnTo>
                  <a:pt x="33130" y="19059"/>
                </a:lnTo>
                <a:cubicBezTo>
                  <a:pt x="32857" y="19353"/>
                  <a:pt x="32483" y="19503"/>
                  <a:pt x="32106" y="19503"/>
                </a:cubicBezTo>
                <a:cubicBezTo>
                  <a:pt x="31798" y="19503"/>
                  <a:pt x="31487" y="19403"/>
                  <a:pt x="31229" y="19198"/>
                </a:cubicBezTo>
                <a:cubicBezTo>
                  <a:pt x="30595" y="18683"/>
                  <a:pt x="30555" y="17732"/>
                  <a:pt x="31130" y="17138"/>
                </a:cubicBezTo>
                <a:lnTo>
                  <a:pt x="33229" y="15039"/>
                </a:lnTo>
                <a:cubicBezTo>
                  <a:pt x="34338" y="13970"/>
                  <a:pt x="34377" y="12207"/>
                  <a:pt x="33347" y="11079"/>
                </a:cubicBezTo>
                <a:cubicBezTo>
                  <a:pt x="32798" y="10509"/>
                  <a:pt x="32072" y="10227"/>
                  <a:pt x="31348" y="10227"/>
                </a:cubicBezTo>
                <a:cubicBezTo>
                  <a:pt x="30637" y="10227"/>
                  <a:pt x="29927" y="10499"/>
                  <a:pt x="29387" y="11039"/>
                </a:cubicBezTo>
                <a:lnTo>
                  <a:pt x="12258" y="28148"/>
                </a:lnTo>
                <a:cubicBezTo>
                  <a:pt x="11149" y="29237"/>
                  <a:pt x="11109" y="30980"/>
                  <a:pt x="12159" y="32109"/>
                </a:cubicBezTo>
                <a:cubicBezTo>
                  <a:pt x="12701" y="32681"/>
                  <a:pt x="13430" y="32968"/>
                  <a:pt x="14160" y="32968"/>
                </a:cubicBezTo>
                <a:cubicBezTo>
                  <a:pt x="14871" y="32968"/>
                  <a:pt x="15582" y="32696"/>
                  <a:pt x="16119" y="32148"/>
                </a:cubicBezTo>
                <a:lnTo>
                  <a:pt x="25724" y="22544"/>
                </a:lnTo>
                <a:cubicBezTo>
                  <a:pt x="26005" y="22252"/>
                  <a:pt x="26374" y="22108"/>
                  <a:pt x="26749" y="22108"/>
                </a:cubicBezTo>
                <a:cubicBezTo>
                  <a:pt x="27060" y="22108"/>
                  <a:pt x="27375" y="22208"/>
                  <a:pt x="27644" y="22406"/>
                </a:cubicBezTo>
                <a:cubicBezTo>
                  <a:pt x="28278" y="22920"/>
                  <a:pt x="28318" y="23891"/>
                  <a:pt x="27743" y="24465"/>
                </a:cubicBezTo>
                <a:lnTo>
                  <a:pt x="18159" y="34049"/>
                </a:lnTo>
                <a:cubicBezTo>
                  <a:pt x="17050" y="35119"/>
                  <a:pt x="16991" y="36881"/>
                  <a:pt x="18040" y="38010"/>
                </a:cubicBezTo>
                <a:cubicBezTo>
                  <a:pt x="18592" y="38572"/>
                  <a:pt x="19322" y="38854"/>
                  <a:pt x="20050" y="38854"/>
                </a:cubicBezTo>
                <a:cubicBezTo>
                  <a:pt x="20758" y="38854"/>
                  <a:pt x="21463" y="38587"/>
                  <a:pt x="22001" y="38050"/>
                </a:cubicBezTo>
                <a:lnTo>
                  <a:pt x="28773" y="31297"/>
                </a:lnTo>
                <a:cubicBezTo>
                  <a:pt x="29040" y="31020"/>
                  <a:pt x="29392" y="30881"/>
                  <a:pt x="29746" y="30881"/>
                </a:cubicBezTo>
                <a:cubicBezTo>
                  <a:pt x="30100" y="30881"/>
                  <a:pt x="30456" y="31020"/>
                  <a:pt x="30734" y="31297"/>
                </a:cubicBezTo>
                <a:cubicBezTo>
                  <a:pt x="31268" y="31832"/>
                  <a:pt x="31268" y="32703"/>
                  <a:pt x="30734" y="33257"/>
                </a:cubicBezTo>
                <a:lnTo>
                  <a:pt x="1149" y="62842"/>
                </a:lnTo>
                <a:cubicBezTo>
                  <a:pt x="40" y="63912"/>
                  <a:pt x="0" y="65674"/>
                  <a:pt x="1050" y="66803"/>
                </a:cubicBezTo>
                <a:cubicBezTo>
                  <a:pt x="1589" y="67362"/>
                  <a:pt x="2310" y="67644"/>
                  <a:pt x="3034" y="67644"/>
                </a:cubicBezTo>
                <a:cubicBezTo>
                  <a:pt x="3746" y="67644"/>
                  <a:pt x="4461" y="67372"/>
                  <a:pt x="5010" y="66823"/>
                </a:cubicBezTo>
                <a:lnTo>
                  <a:pt x="42912" y="28921"/>
                </a:lnTo>
                <a:cubicBezTo>
                  <a:pt x="44001" y="27851"/>
                  <a:pt x="44061" y="26089"/>
                  <a:pt x="43011" y="24960"/>
                </a:cubicBezTo>
                <a:cubicBezTo>
                  <a:pt x="42462" y="24391"/>
                  <a:pt x="41736" y="24109"/>
                  <a:pt x="41012" y="24109"/>
                </a:cubicBezTo>
                <a:cubicBezTo>
                  <a:pt x="40300" y="24109"/>
                  <a:pt x="39590" y="24381"/>
                  <a:pt x="39051" y="24921"/>
                </a:cubicBezTo>
                <a:lnTo>
                  <a:pt x="37704" y="26267"/>
                </a:lnTo>
                <a:cubicBezTo>
                  <a:pt x="37427" y="26534"/>
                  <a:pt x="37070" y="26668"/>
                  <a:pt x="36716" y="26668"/>
                </a:cubicBezTo>
                <a:cubicBezTo>
                  <a:pt x="36362" y="26668"/>
                  <a:pt x="36011" y="26534"/>
                  <a:pt x="35744" y="26267"/>
                </a:cubicBezTo>
                <a:cubicBezTo>
                  <a:pt x="35189" y="25732"/>
                  <a:pt x="35189" y="24841"/>
                  <a:pt x="35744" y="24307"/>
                </a:cubicBezTo>
                <a:lnTo>
                  <a:pt x="45110" y="14960"/>
                </a:lnTo>
                <a:cubicBezTo>
                  <a:pt x="45377" y="14683"/>
                  <a:pt x="45734" y="14544"/>
                  <a:pt x="46090" y="14544"/>
                </a:cubicBezTo>
                <a:cubicBezTo>
                  <a:pt x="46447" y="14544"/>
                  <a:pt x="46803" y="14683"/>
                  <a:pt x="47071" y="14960"/>
                </a:cubicBezTo>
                <a:cubicBezTo>
                  <a:pt x="47605" y="15495"/>
                  <a:pt x="47605" y="16366"/>
                  <a:pt x="47071" y="16920"/>
                </a:cubicBezTo>
                <a:lnTo>
                  <a:pt x="46100" y="17891"/>
                </a:lnTo>
                <a:cubicBezTo>
                  <a:pt x="44991" y="18960"/>
                  <a:pt x="44952" y="20722"/>
                  <a:pt x="46001" y="21851"/>
                </a:cubicBezTo>
                <a:cubicBezTo>
                  <a:pt x="46541" y="22411"/>
                  <a:pt x="47262" y="22693"/>
                  <a:pt x="47986" y="22693"/>
                </a:cubicBezTo>
                <a:cubicBezTo>
                  <a:pt x="48697" y="22693"/>
                  <a:pt x="49412" y="22420"/>
                  <a:pt x="49962" y="21871"/>
                </a:cubicBezTo>
                <a:lnTo>
                  <a:pt x="67130" y="4722"/>
                </a:lnTo>
                <a:cubicBezTo>
                  <a:pt x="68220" y="3613"/>
                  <a:pt x="68200" y="1831"/>
                  <a:pt x="67091" y="761"/>
                </a:cubicBezTo>
                <a:cubicBezTo>
                  <a:pt x="66545" y="254"/>
                  <a:pt x="65850" y="1"/>
                  <a:pt x="651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55"/>
          <p:cNvSpPr/>
          <p:nvPr/>
        </p:nvSpPr>
        <p:spPr>
          <a:xfrm>
            <a:off x="5573400" y="3963050"/>
            <a:ext cx="308425" cy="294850"/>
          </a:xfrm>
          <a:custGeom>
            <a:avLst/>
            <a:gdLst/>
            <a:ahLst/>
            <a:cxnLst/>
            <a:rect l="l" t="t" r="r" b="b"/>
            <a:pathLst>
              <a:path w="12337" h="11794" extrusionOk="0">
                <a:moveTo>
                  <a:pt x="9280" y="1"/>
                </a:moveTo>
                <a:cubicBezTo>
                  <a:pt x="8570" y="1"/>
                  <a:pt x="7862" y="273"/>
                  <a:pt x="7327" y="818"/>
                </a:cubicBezTo>
                <a:lnTo>
                  <a:pt x="1069" y="7055"/>
                </a:lnTo>
                <a:cubicBezTo>
                  <a:pt x="0" y="8125"/>
                  <a:pt x="0" y="9887"/>
                  <a:pt x="1069" y="10976"/>
                </a:cubicBezTo>
                <a:cubicBezTo>
                  <a:pt x="1614" y="11521"/>
                  <a:pt x="2327" y="11793"/>
                  <a:pt x="3040" y="11793"/>
                </a:cubicBezTo>
                <a:cubicBezTo>
                  <a:pt x="3753" y="11793"/>
                  <a:pt x="4466" y="11521"/>
                  <a:pt x="5010" y="10976"/>
                </a:cubicBezTo>
                <a:lnTo>
                  <a:pt x="11248" y="4738"/>
                </a:lnTo>
                <a:cubicBezTo>
                  <a:pt x="12337" y="3649"/>
                  <a:pt x="12337" y="1887"/>
                  <a:pt x="11248" y="818"/>
                </a:cubicBezTo>
                <a:cubicBezTo>
                  <a:pt x="10703" y="273"/>
                  <a:pt x="9990" y="1"/>
                  <a:pt x="92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55"/>
          <p:cNvSpPr/>
          <p:nvPr/>
        </p:nvSpPr>
        <p:spPr>
          <a:xfrm>
            <a:off x="7363975" y="515213"/>
            <a:ext cx="436675" cy="422800"/>
          </a:xfrm>
          <a:custGeom>
            <a:avLst/>
            <a:gdLst/>
            <a:ahLst/>
            <a:cxnLst/>
            <a:rect l="l" t="t" r="r" b="b"/>
            <a:pathLst>
              <a:path w="17467" h="16912" extrusionOk="0">
                <a:moveTo>
                  <a:pt x="14390" y="0"/>
                </a:moveTo>
                <a:cubicBezTo>
                  <a:pt x="13686" y="0"/>
                  <a:pt x="12986" y="267"/>
                  <a:pt x="12456" y="807"/>
                </a:cubicBezTo>
                <a:lnTo>
                  <a:pt x="1089" y="12174"/>
                </a:lnTo>
                <a:cubicBezTo>
                  <a:pt x="0" y="13263"/>
                  <a:pt x="0" y="15006"/>
                  <a:pt x="1089" y="16095"/>
                </a:cubicBezTo>
                <a:cubicBezTo>
                  <a:pt x="1634" y="16639"/>
                  <a:pt x="2347" y="16911"/>
                  <a:pt x="3057" y="16911"/>
                </a:cubicBezTo>
                <a:cubicBezTo>
                  <a:pt x="3768" y="16911"/>
                  <a:pt x="4476" y="16639"/>
                  <a:pt x="5010" y="16095"/>
                </a:cubicBezTo>
                <a:lnTo>
                  <a:pt x="16377" y="4748"/>
                </a:lnTo>
                <a:cubicBezTo>
                  <a:pt x="17466" y="3659"/>
                  <a:pt x="17466" y="1916"/>
                  <a:pt x="16377" y="827"/>
                </a:cubicBezTo>
                <a:cubicBezTo>
                  <a:pt x="15827" y="277"/>
                  <a:pt x="15107" y="0"/>
                  <a:pt x="14390"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55"/>
          <p:cNvSpPr/>
          <p:nvPr/>
        </p:nvSpPr>
        <p:spPr>
          <a:xfrm>
            <a:off x="4177325" y="4150663"/>
            <a:ext cx="595075" cy="581275"/>
          </a:xfrm>
          <a:custGeom>
            <a:avLst/>
            <a:gdLst/>
            <a:ahLst/>
            <a:cxnLst/>
            <a:rect l="l" t="t" r="r" b="b"/>
            <a:pathLst>
              <a:path w="23803" h="23251" extrusionOk="0">
                <a:moveTo>
                  <a:pt x="20746" y="0"/>
                </a:moveTo>
                <a:cubicBezTo>
                  <a:pt x="20035" y="0"/>
                  <a:pt x="19327" y="273"/>
                  <a:pt x="18793" y="817"/>
                </a:cubicBezTo>
                <a:lnTo>
                  <a:pt x="1089" y="18521"/>
                </a:lnTo>
                <a:cubicBezTo>
                  <a:pt x="0" y="19610"/>
                  <a:pt x="0" y="21352"/>
                  <a:pt x="1089" y="22441"/>
                </a:cubicBezTo>
                <a:cubicBezTo>
                  <a:pt x="1621" y="22983"/>
                  <a:pt x="2325" y="23251"/>
                  <a:pt x="3032" y="23251"/>
                </a:cubicBezTo>
                <a:cubicBezTo>
                  <a:pt x="3746" y="23251"/>
                  <a:pt x="4463" y="22979"/>
                  <a:pt x="5010" y="22441"/>
                </a:cubicBezTo>
                <a:lnTo>
                  <a:pt x="22713" y="4738"/>
                </a:lnTo>
                <a:cubicBezTo>
                  <a:pt x="23803" y="3649"/>
                  <a:pt x="23803" y="1906"/>
                  <a:pt x="22713" y="817"/>
                </a:cubicBezTo>
                <a:cubicBezTo>
                  <a:pt x="22169" y="273"/>
                  <a:pt x="21456" y="0"/>
                  <a:pt x="207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59" name="Google Shape;1159;p55"/>
          <p:cNvPicPr preferRelativeResize="0">
            <a:picLocks noGrp="1"/>
          </p:cNvPicPr>
          <p:nvPr>
            <p:ph type="pic" idx="3"/>
          </p:nvPr>
        </p:nvPicPr>
        <p:blipFill rotWithShape="1">
          <a:blip r:embed="rId3">
            <a:alphaModFix/>
          </a:blip>
          <a:srcRect t="16694" b="16687"/>
          <a:stretch/>
        </p:blipFill>
        <p:spPr>
          <a:xfrm>
            <a:off x="5284225" y="1538200"/>
            <a:ext cx="2562300" cy="2562000"/>
          </a:xfrm>
          <a:prstGeom prst="ellipse">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63"/>
        <p:cNvGrpSpPr/>
        <p:nvPr/>
      </p:nvGrpSpPr>
      <p:grpSpPr>
        <a:xfrm>
          <a:off x="0" y="0"/>
          <a:ext cx="0" cy="0"/>
          <a:chOff x="0" y="0"/>
          <a:chExt cx="0" cy="0"/>
        </a:xfrm>
      </p:grpSpPr>
      <p:sp>
        <p:nvSpPr>
          <p:cNvPr id="1164" name="Google Shape;1164;p56"/>
          <p:cNvSpPr txBox="1">
            <a:spLocks noGrp="1"/>
          </p:cNvSpPr>
          <p:nvPr>
            <p:ph type="title"/>
          </p:nvPr>
        </p:nvSpPr>
        <p:spPr>
          <a:xfrm>
            <a:off x="1709325" y="1731950"/>
            <a:ext cx="5725500" cy="10899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t>150006400</a:t>
            </a:r>
            <a:endParaRPr dirty="0"/>
          </a:p>
        </p:txBody>
      </p:sp>
      <p:sp>
        <p:nvSpPr>
          <p:cNvPr id="1165" name="Google Shape;1165;p56"/>
          <p:cNvSpPr txBox="1">
            <a:spLocks noGrp="1"/>
          </p:cNvSpPr>
          <p:nvPr>
            <p:ph type="subTitle" idx="1"/>
          </p:nvPr>
        </p:nvSpPr>
        <p:spPr>
          <a:xfrm>
            <a:off x="1709325" y="2983425"/>
            <a:ext cx="5725500" cy="428100"/>
          </a:xfrm>
          <a:prstGeom prst="rect">
            <a:avLst/>
          </a:prstGeom>
        </p:spPr>
        <p:txBody>
          <a:bodyPr spcFirstLastPara="1" wrap="square" lIns="91425" tIns="91425" rIns="91425" bIns="91425" anchor="t" anchorCtr="0">
            <a:noAutofit/>
          </a:bodyPr>
          <a:lstStyle/>
          <a:p>
            <a:pPr marL="0" lvl="0" indent="0" rtl="1">
              <a:spcBef>
                <a:spcPts val="0"/>
              </a:spcBef>
              <a:spcAft>
                <a:spcPts val="0"/>
              </a:spcAft>
              <a:buNone/>
            </a:pPr>
            <a:r>
              <a:rPr lang="fa-IR" sz="1400" dirty="0">
                <a:solidFill>
                  <a:schemeClr val="dk2"/>
                </a:solidFill>
                <a:latin typeface="Shabnam" panose="020B0603030804020204" pitchFamily="34" charset="-78"/>
                <a:ea typeface="Anek Devanagari"/>
                <a:cs typeface="Shabnam" panose="020B0603030804020204" pitchFamily="34" charset="-78"/>
                <a:sym typeface="Anek Devanagari"/>
              </a:rPr>
              <a:t>لورم ایپسوم متن ساختگی با تولید سادگی نامفهوم از صنعت چاپ است.</a:t>
            </a:r>
          </a:p>
        </p:txBody>
      </p:sp>
      <p:sp>
        <p:nvSpPr>
          <p:cNvPr id="1166" name="Google Shape;1166;p56"/>
          <p:cNvSpPr/>
          <p:nvPr/>
        </p:nvSpPr>
        <p:spPr>
          <a:xfrm>
            <a:off x="2285238" y="3945963"/>
            <a:ext cx="307950" cy="294950"/>
          </a:xfrm>
          <a:custGeom>
            <a:avLst/>
            <a:gdLst/>
            <a:ahLst/>
            <a:cxnLst/>
            <a:rect l="l" t="t" r="r" b="b"/>
            <a:pathLst>
              <a:path w="12318" h="11798" extrusionOk="0">
                <a:moveTo>
                  <a:pt x="9280" y="0"/>
                </a:moveTo>
                <a:cubicBezTo>
                  <a:pt x="8570" y="0"/>
                  <a:pt x="7862" y="268"/>
                  <a:pt x="7327" y="802"/>
                </a:cubicBezTo>
                <a:lnTo>
                  <a:pt x="1069" y="7060"/>
                </a:lnTo>
                <a:cubicBezTo>
                  <a:pt x="0" y="8129"/>
                  <a:pt x="0" y="9892"/>
                  <a:pt x="1069" y="10981"/>
                </a:cubicBezTo>
                <a:cubicBezTo>
                  <a:pt x="1614" y="11525"/>
                  <a:pt x="2327" y="11798"/>
                  <a:pt x="3037" y="11798"/>
                </a:cubicBezTo>
                <a:cubicBezTo>
                  <a:pt x="3748" y="11798"/>
                  <a:pt x="4456" y="11525"/>
                  <a:pt x="4990" y="10981"/>
                </a:cubicBezTo>
                <a:lnTo>
                  <a:pt x="11248" y="4723"/>
                </a:lnTo>
                <a:cubicBezTo>
                  <a:pt x="12317" y="3654"/>
                  <a:pt x="12317" y="1891"/>
                  <a:pt x="11248" y="802"/>
                </a:cubicBezTo>
                <a:cubicBezTo>
                  <a:pt x="10703" y="268"/>
                  <a:pt x="9990" y="0"/>
                  <a:pt x="92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56"/>
          <p:cNvSpPr/>
          <p:nvPr/>
        </p:nvSpPr>
        <p:spPr>
          <a:xfrm>
            <a:off x="1852050" y="4167638"/>
            <a:ext cx="152500" cy="138900"/>
          </a:xfrm>
          <a:custGeom>
            <a:avLst/>
            <a:gdLst/>
            <a:ahLst/>
            <a:cxnLst/>
            <a:rect l="l" t="t" r="r" b="b"/>
            <a:pathLst>
              <a:path w="6100" h="5556" extrusionOk="0">
                <a:moveTo>
                  <a:pt x="3050" y="1"/>
                </a:moveTo>
                <a:cubicBezTo>
                  <a:pt x="2342" y="1"/>
                  <a:pt x="1634" y="273"/>
                  <a:pt x="1090" y="818"/>
                </a:cubicBezTo>
                <a:cubicBezTo>
                  <a:pt x="1" y="1907"/>
                  <a:pt x="1" y="3650"/>
                  <a:pt x="1090" y="4739"/>
                </a:cubicBezTo>
                <a:cubicBezTo>
                  <a:pt x="1634" y="5283"/>
                  <a:pt x="2342" y="5555"/>
                  <a:pt x="3050" y="5555"/>
                </a:cubicBezTo>
                <a:cubicBezTo>
                  <a:pt x="3758" y="5555"/>
                  <a:pt x="4466" y="5283"/>
                  <a:pt x="5011" y="4739"/>
                </a:cubicBezTo>
                <a:cubicBezTo>
                  <a:pt x="6100" y="3650"/>
                  <a:pt x="6100" y="1907"/>
                  <a:pt x="5011" y="818"/>
                </a:cubicBezTo>
                <a:cubicBezTo>
                  <a:pt x="4466" y="273"/>
                  <a:pt x="3758" y="1"/>
                  <a:pt x="30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56"/>
          <p:cNvSpPr/>
          <p:nvPr/>
        </p:nvSpPr>
        <p:spPr>
          <a:xfrm>
            <a:off x="976288" y="3586163"/>
            <a:ext cx="595075" cy="581475"/>
          </a:xfrm>
          <a:custGeom>
            <a:avLst/>
            <a:gdLst/>
            <a:ahLst/>
            <a:cxnLst/>
            <a:rect l="l" t="t" r="r" b="b"/>
            <a:pathLst>
              <a:path w="23803" h="23259" extrusionOk="0">
                <a:moveTo>
                  <a:pt x="20753" y="1"/>
                </a:moveTo>
                <a:cubicBezTo>
                  <a:pt x="20045" y="1"/>
                  <a:pt x="19337" y="273"/>
                  <a:pt x="18793" y="818"/>
                </a:cubicBezTo>
                <a:lnTo>
                  <a:pt x="1090" y="18521"/>
                </a:lnTo>
                <a:cubicBezTo>
                  <a:pt x="0" y="19590"/>
                  <a:pt x="0" y="21353"/>
                  <a:pt x="1090" y="22442"/>
                </a:cubicBezTo>
                <a:cubicBezTo>
                  <a:pt x="1634" y="22986"/>
                  <a:pt x="2342" y="23259"/>
                  <a:pt x="3050" y="23259"/>
                </a:cubicBezTo>
                <a:cubicBezTo>
                  <a:pt x="3758" y="23259"/>
                  <a:pt x="4466" y="22986"/>
                  <a:pt x="5010" y="22442"/>
                </a:cubicBezTo>
                <a:lnTo>
                  <a:pt x="22714" y="4738"/>
                </a:lnTo>
                <a:cubicBezTo>
                  <a:pt x="23803" y="3649"/>
                  <a:pt x="23803" y="1887"/>
                  <a:pt x="22714" y="818"/>
                </a:cubicBezTo>
                <a:cubicBezTo>
                  <a:pt x="22169" y="273"/>
                  <a:pt x="21461" y="1"/>
                  <a:pt x="207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56"/>
          <p:cNvSpPr/>
          <p:nvPr/>
        </p:nvSpPr>
        <p:spPr>
          <a:xfrm>
            <a:off x="518700" y="3483938"/>
            <a:ext cx="594600" cy="581475"/>
          </a:xfrm>
          <a:custGeom>
            <a:avLst/>
            <a:gdLst/>
            <a:ahLst/>
            <a:cxnLst/>
            <a:rect l="l" t="t" r="r" b="b"/>
            <a:pathLst>
              <a:path w="23784" h="23259" extrusionOk="0">
                <a:moveTo>
                  <a:pt x="20744" y="1"/>
                </a:moveTo>
                <a:cubicBezTo>
                  <a:pt x="20031" y="1"/>
                  <a:pt x="19318" y="273"/>
                  <a:pt x="18773" y="818"/>
                </a:cubicBezTo>
                <a:lnTo>
                  <a:pt x="1070" y="18521"/>
                </a:lnTo>
                <a:cubicBezTo>
                  <a:pt x="1" y="19610"/>
                  <a:pt x="1" y="21353"/>
                  <a:pt x="1070" y="22442"/>
                </a:cubicBezTo>
                <a:cubicBezTo>
                  <a:pt x="1615" y="22987"/>
                  <a:pt x="2328" y="23259"/>
                  <a:pt x="3040" y="23259"/>
                </a:cubicBezTo>
                <a:cubicBezTo>
                  <a:pt x="3753" y="23259"/>
                  <a:pt x="4466" y="22987"/>
                  <a:pt x="5011" y="22442"/>
                </a:cubicBezTo>
                <a:lnTo>
                  <a:pt x="22714" y="4739"/>
                </a:lnTo>
                <a:cubicBezTo>
                  <a:pt x="23784" y="3650"/>
                  <a:pt x="23784" y="1907"/>
                  <a:pt x="22714" y="818"/>
                </a:cubicBezTo>
                <a:cubicBezTo>
                  <a:pt x="22170" y="273"/>
                  <a:pt x="21457" y="1"/>
                  <a:pt x="207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56"/>
          <p:cNvSpPr/>
          <p:nvPr/>
        </p:nvSpPr>
        <p:spPr>
          <a:xfrm>
            <a:off x="6711434" y="349520"/>
            <a:ext cx="1093837" cy="1093417"/>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56"/>
          <p:cNvSpPr/>
          <p:nvPr/>
        </p:nvSpPr>
        <p:spPr>
          <a:xfrm>
            <a:off x="8065763" y="-776016"/>
            <a:ext cx="665179" cy="650524"/>
          </a:xfrm>
          <a:custGeom>
            <a:avLst/>
            <a:gdLst/>
            <a:ahLst/>
            <a:cxnLst/>
            <a:rect l="l" t="t" r="r" b="b"/>
            <a:pathLst>
              <a:path w="23784" h="23260" extrusionOk="0">
                <a:moveTo>
                  <a:pt x="20741" y="1"/>
                </a:moveTo>
                <a:cubicBezTo>
                  <a:pt x="20031" y="1"/>
                  <a:pt x="19318" y="273"/>
                  <a:pt x="18774" y="818"/>
                </a:cubicBezTo>
                <a:lnTo>
                  <a:pt x="1070" y="18521"/>
                </a:lnTo>
                <a:cubicBezTo>
                  <a:pt x="1" y="19610"/>
                  <a:pt x="1" y="21353"/>
                  <a:pt x="1070" y="22442"/>
                </a:cubicBezTo>
                <a:cubicBezTo>
                  <a:pt x="1615" y="22987"/>
                  <a:pt x="2328" y="23259"/>
                  <a:pt x="3041" y="23259"/>
                </a:cubicBezTo>
                <a:cubicBezTo>
                  <a:pt x="3753" y="23259"/>
                  <a:pt x="4466" y="22987"/>
                  <a:pt x="5011" y="22442"/>
                </a:cubicBezTo>
                <a:lnTo>
                  <a:pt x="22694" y="4739"/>
                </a:lnTo>
                <a:cubicBezTo>
                  <a:pt x="23784" y="3650"/>
                  <a:pt x="23784" y="1907"/>
                  <a:pt x="22694" y="818"/>
                </a:cubicBezTo>
                <a:cubicBezTo>
                  <a:pt x="22160" y="273"/>
                  <a:pt x="21452" y="1"/>
                  <a:pt x="207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56"/>
          <p:cNvSpPr/>
          <p:nvPr/>
        </p:nvSpPr>
        <p:spPr>
          <a:xfrm>
            <a:off x="8026985" y="1516121"/>
            <a:ext cx="665738" cy="650496"/>
          </a:xfrm>
          <a:custGeom>
            <a:avLst/>
            <a:gdLst/>
            <a:ahLst/>
            <a:cxnLst/>
            <a:rect l="l" t="t" r="r" b="b"/>
            <a:pathLst>
              <a:path w="23804" h="23259" extrusionOk="0">
                <a:moveTo>
                  <a:pt x="20754" y="0"/>
                </a:moveTo>
                <a:cubicBezTo>
                  <a:pt x="20046" y="0"/>
                  <a:pt x="19338" y="273"/>
                  <a:pt x="18793" y="817"/>
                </a:cubicBezTo>
                <a:lnTo>
                  <a:pt x="1090" y="18521"/>
                </a:lnTo>
                <a:cubicBezTo>
                  <a:pt x="1" y="19590"/>
                  <a:pt x="1" y="21352"/>
                  <a:pt x="1090" y="22441"/>
                </a:cubicBezTo>
                <a:cubicBezTo>
                  <a:pt x="1635" y="22986"/>
                  <a:pt x="2342" y="23258"/>
                  <a:pt x="3050" y="23258"/>
                </a:cubicBezTo>
                <a:cubicBezTo>
                  <a:pt x="3758" y="23258"/>
                  <a:pt x="4466" y="22986"/>
                  <a:pt x="5011" y="22441"/>
                </a:cubicBezTo>
                <a:lnTo>
                  <a:pt x="22714" y="4738"/>
                </a:lnTo>
                <a:cubicBezTo>
                  <a:pt x="23803" y="3649"/>
                  <a:pt x="23803" y="1887"/>
                  <a:pt x="22714" y="817"/>
                </a:cubicBezTo>
                <a:cubicBezTo>
                  <a:pt x="22170" y="273"/>
                  <a:pt x="21462" y="0"/>
                  <a:pt x="2075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56"/>
          <p:cNvSpPr/>
          <p:nvPr/>
        </p:nvSpPr>
        <p:spPr>
          <a:xfrm>
            <a:off x="7870267" y="-85930"/>
            <a:ext cx="170602" cy="155387"/>
          </a:xfrm>
          <a:custGeom>
            <a:avLst/>
            <a:gdLst/>
            <a:ahLst/>
            <a:cxnLst/>
            <a:rect l="l" t="t" r="r" b="b"/>
            <a:pathLst>
              <a:path w="6100" h="5556" extrusionOk="0">
                <a:moveTo>
                  <a:pt x="3050" y="1"/>
                </a:moveTo>
                <a:cubicBezTo>
                  <a:pt x="2342" y="1"/>
                  <a:pt x="1634" y="273"/>
                  <a:pt x="1090" y="818"/>
                </a:cubicBezTo>
                <a:cubicBezTo>
                  <a:pt x="1" y="1907"/>
                  <a:pt x="1" y="3650"/>
                  <a:pt x="1090" y="4739"/>
                </a:cubicBezTo>
                <a:cubicBezTo>
                  <a:pt x="1634" y="5283"/>
                  <a:pt x="2342" y="5555"/>
                  <a:pt x="3050" y="5555"/>
                </a:cubicBezTo>
                <a:cubicBezTo>
                  <a:pt x="3758" y="5555"/>
                  <a:pt x="4466" y="5283"/>
                  <a:pt x="5011" y="4739"/>
                </a:cubicBezTo>
                <a:cubicBezTo>
                  <a:pt x="6100" y="3650"/>
                  <a:pt x="6100" y="1907"/>
                  <a:pt x="5011" y="818"/>
                </a:cubicBezTo>
                <a:cubicBezTo>
                  <a:pt x="4466" y="273"/>
                  <a:pt x="3758" y="1"/>
                  <a:pt x="30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56"/>
          <p:cNvSpPr/>
          <p:nvPr/>
        </p:nvSpPr>
        <p:spPr>
          <a:xfrm>
            <a:off x="7810190" y="1019704"/>
            <a:ext cx="953720" cy="952769"/>
          </a:xfrm>
          <a:custGeom>
            <a:avLst/>
            <a:gdLst/>
            <a:ahLst/>
            <a:cxnLst/>
            <a:rect l="l" t="t" r="r" b="b"/>
            <a:pathLst>
              <a:path w="34101" h="34067" extrusionOk="0">
                <a:moveTo>
                  <a:pt x="33964" y="1"/>
                </a:moveTo>
                <a:cubicBezTo>
                  <a:pt x="33932" y="1"/>
                  <a:pt x="33902" y="16"/>
                  <a:pt x="33883" y="46"/>
                </a:cubicBezTo>
                <a:lnTo>
                  <a:pt x="60" y="33848"/>
                </a:lnTo>
                <a:cubicBezTo>
                  <a:pt x="1" y="33908"/>
                  <a:pt x="1" y="33987"/>
                  <a:pt x="60" y="34027"/>
                </a:cubicBezTo>
                <a:cubicBezTo>
                  <a:pt x="80" y="34046"/>
                  <a:pt x="119" y="34066"/>
                  <a:pt x="139" y="34066"/>
                </a:cubicBezTo>
                <a:cubicBezTo>
                  <a:pt x="179" y="34066"/>
                  <a:pt x="199" y="34046"/>
                  <a:pt x="238" y="34027"/>
                </a:cubicBezTo>
                <a:lnTo>
                  <a:pt x="34061" y="204"/>
                </a:lnTo>
                <a:cubicBezTo>
                  <a:pt x="34100" y="164"/>
                  <a:pt x="34100" y="85"/>
                  <a:pt x="34061" y="46"/>
                </a:cubicBezTo>
                <a:cubicBezTo>
                  <a:pt x="34031" y="16"/>
                  <a:pt x="33996" y="1"/>
                  <a:pt x="339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5" name="Google Shape;1175;p56"/>
          <p:cNvSpPr/>
          <p:nvPr/>
        </p:nvSpPr>
        <p:spPr>
          <a:xfrm>
            <a:off x="6531025" y="4875150"/>
            <a:ext cx="152500" cy="138525"/>
          </a:xfrm>
          <a:custGeom>
            <a:avLst/>
            <a:gdLst/>
            <a:ahLst/>
            <a:cxnLst/>
            <a:rect l="l" t="t" r="r" b="b"/>
            <a:pathLst>
              <a:path w="6100" h="5541" extrusionOk="0">
                <a:moveTo>
                  <a:pt x="3043" y="0"/>
                </a:moveTo>
                <a:cubicBezTo>
                  <a:pt x="2332" y="0"/>
                  <a:pt x="1624" y="273"/>
                  <a:pt x="1090" y="817"/>
                </a:cubicBezTo>
                <a:cubicBezTo>
                  <a:pt x="1" y="1887"/>
                  <a:pt x="1" y="3649"/>
                  <a:pt x="1090" y="4738"/>
                </a:cubicBezTo>
                <a:cubicBezTo>
                  <a:pt x="1624" y="5273"/>
                  <a:pt x="2332" y="5540"/>
                  <a:pt x="3043" y="5540"/>
                </a:cubicBezTo>
                <a:cubicBezTo>
                  <a:pt x="3753" y="5540"/>
                  <a:pt x="4466" y="5273"/>
                  <a:pt x="5011" y="4738"/>
                </a:cubicBezTo>
                <a:cubicBezTo>
                  <a:pt x="6100" y="3649"/>
                  <a:pt x="6100" y="1887"/>
                  <a:pt x="5011" y="817"/>
                </a:cubicBezTo>
                <a:cubicBezTo>
                  <a:pt x="4466" y="273"/>
                  <a:pt x="3753" y="0"/>
                  <a:pt x="30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6" name="Google Shape;1176;p56"/>
          <p:cNvSpPr/>
          <p:nvPr/>
        </p:nvSpPr>
        <p:spPr>
          <a:xfrm>
            <a:off x="1187791" y="-1030078"/>
            <a:ext cx="1138718" cy="1137716"/>
          </a:xfrm>
          <a:custGeom>
            <a:avLst/>
            <a:gdLst/>
            <a:ahLst/>
            <a:cxnLst/>
            <a:rect l="l" t="t" r="r" b="b"/>
            <a:pathLst>
              <a:path w="34101" h="34071" extrusionOk="0">
                <a:moveTo>
                  <a:pt x="33965" y="0"/>
                </a:moveTo>
                <a:cubicBezTo>
                  <a:pt x="33932" y="0"/>
                  <a:pt x="33903" y="10"/>
                  <a:pt x="33883" y="30"/>
                </a:cubicBezTo>
                <a:lnTo>
                  <a:pt x="60" y="33853"/>
                </a:lnTo>
                <a:cubicBezTo>
                  <a:pt x="1" y="33912"/>
                  <a:pt x="1" y="33991"/>
                  <a:pt x="60" y="34031"/>
                </a:cubicBezTo>
                <a:cubicBezTo>
                  <a:pt x="80" y="34051"/>
                  <a:pt x="120" y="34070"/>
                  <a:pt x="140" y="34070"/>
                </a:cubicBezTo>
                <a:cubicBezTo>
                  <a:pt x="179" y="34070"/>
                  <a:pt x="219" y="34051"/>
                  <a:pt x="239" y="34031"/>
                </a:cubicBezTo>
                <a:lnTo>
                  <a:pt x="34061" y="208"/>
                </a:lnTo>
                <a:cubicBezTo>
                  <a:pt x="34101" y="168"/>
                  <a:pt x="34101" y="89"/>
                  <a:pt x="34061" y="30"/>
                </a:cubicBezTo>
                <a:cubicBezTo>
                  <a:pt x="34031" y="10"/>
                  <a:pt x="33997" y="0"/>
                  <a:pt x="339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56"/>
          <p:cNvSpPr/>
          <p:nvPr/>
        </p:nvSpPr>
        <p:spPr>
          <a:xfrm>
            <a:off x="783775" y="705186"/>
            <a:ext cx="203026" cy="185529"/>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81"/>
        <p:cNvGrpSpPr/>
        <p:nvPr/>
      </p:nvGrpSpPr>
      <p:grpSpPr>
        <a:xfrm>
          <a:off x="0" y="0"/>
          <a:ext cx="0" cy="0"/>
          <a:chOff x="0" y="0"/>
          <a:chExt cx="0" cy="0"/>
        </a:xfrm>
      </p:grpSpPr>
      <p:sp>
        <p:nvSpPr>
          <p:cNvPr id="1182" name="Google Shape;1182;p57"/>
          <p:cNvSpPr txBox="1">
            <a:spLocks noGrp="1"/>
          </p:cNvSpPr>
          <p:nvPr>
            <p:ph type="body" idx="1"/>
          </p:nvPr>
        </p:nvSpPr>
        <p:spPr>
          <a:xfrm>
            <a:off x="621100" y="3891425"/>
            <a:ext cx="7901700" cy="7173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b="1" dirty="0"/>
              <a:t>تیتر مربوط به اسلاید را وارد کنید</a:t>
            </a: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18">
          <a:extLst>
            <a:ext uri="{FF2B5EF4-FFF2-40B4-BE49-F238E27FC236}">
              <a16:creationId xmlns:a16="http://schemas.microsoft.com/office/drawing/2014/main" xmlns="" id="{3EA2FF3E-E4BF-264B-5014-81CC253FE57F}"/>
            </a:ext>
          </a:extLst>
        </p:cNvPr>
        <p:cNvGrpSpPr/>
        <p:nvPr/>
      </p:nvGrpSpPr>
      <p:grpSpPr>
        <a:xfrm>
          <a:off x="0" y="0"/>
          <a:ext cx="0" cy="0"/>
          <a:chOff x="0" y="0"/>
          <a:chExt cx="0" cy="0"/>
        </a:xfrm>
      </p:grpSpPr>
      <p:grpSp>
        <p:nvGrpSpPr>
          <p:cNvPr id="619" name="Google Shape;619;p39">
            <a:extLst>
              <a:ext uri="{FF2B5EF4-FFF2-40B4-BE49-F238E27FC236}">
                <a16:creationId xmlns:a16="http://schemas.microsoft.com/office/drawing/2014/main" xmlns="" id="{F7D5FD88-6AEA-3E9D-EF12-215952D70320}"/>
              </a:ext>
            </a:extLst>
          </p:cNvPr>
          <p:cNvGrpSpPr/>
          <p:nvPr/>
        </p:nvGrpSpPr>
        <p:grpSpPr>
          <a:xfrm>
            <a:off x="3680616" y="1097468"/>
            <a:ext cx="1782728" cy="1782632"/>
            <a:chOff x="1440548" y="1060639"/>
            <a:chExt cx="954300" cy="954300"/>
          </a:xfrm>
        </p:grpSpPr>
        <p:sp>
          <p:nvSpPr>
            <p:cNvPr id="620" name="Google Shape;620;p39">
              <a:extLst>
                <a:ext uri="{FF2B5EF4-FFF2-40B4-BE49-F238E27FC236}">
                  <a16:creationId xmlns:a16="http://schemas.microsoft.com/office/drawing/2014/main" xmlns="" id="{1D89463E-FEAB-20A2-805D-7666E835E15B}"/>
                </a:ext>
              </a:extLst>
            </p:cNvPr>
            <p:cNvSpPr/>
            <p:nvPr/>
          </p:nvSpPr>
          <p:spPr>
            <a:xfrm rot="-5400000">
              <a:off x="1440548" y="1060639"/>
              <a:ext cx="954300" cy="954300"/>
            </a:xfrm>
            <a:prstGeom prst="arc">
              <a:avLst>
                <a:gd name="adj1" fmla="val 16200000"/>
                <a:gd name="adj2" fmla="val 5431492"/>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39">
              <a:extLst>
                <a:ext uri="{FF2B5EF4-FFF2-40B4-BE49-F238E27FC236}">
                  <a16:creationId xmlns:a16="http://schemas.microsoft.com/office/drawing/2014/main" xmlns="" id="{F96C030C-4E9F-99CA-7176-B28B282591B4}"/>
                </a:ext>
              </a:extLst>
            </p:cNvPr>
            <p:cNvSpPr/>
            <p:nvPr/>
          </p:nvSpPr>
          <p:spPr>
            <a:xfrm rot="-5400000">
              <a:off x="1535218" y="1161240"/>
              <a:ext cx="753000" cy="7530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2" name="Google Shape;622;p39">
            <a:extLst>
              <a:ext uri="{FF2B5EF4-FFF2-40B4-BE49-F238E27FC236}">
                <a16:creationId xmlns:a16="http://schemas.microsoft.com/office/drawing/2014/main" xmlns="" id="{322D469D-B6FB-4353-D5ED-B4649A5CE722}"/>
              </a:ext>
            </a:extLst>
          </p:cNvPr>
          <p:cNvSpPr txBox="1">
            <a:spLocks noGrp="1"/>
          </p:cNvSpPr>
          <p:nvPr>
            <p:ph type="title"/>
          </p:nvPr>
        </p:nvSpPr>
        <p:spPr>
          <a:xfrm>
            <a:off x="1859953" y="2718337"/>
            <a:ext cx="5424095" cy="8418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b="1" dirty="0"/>
              <a:t>تیتر مربوط به فصل پنجم</a:t>
            </a:r>
            <a:endParaRPr b="1" dirty="0"/>
          </a:p>
        </p:txBody>
      </p:sp>
      <p:sp>
        <p:nvSpPr>
          <p:cNvPr id="623" name="Google Shape;623;p39">
            <a:extLst>
              <a:ext uri="{FF2B5EF4-FFF2-40B4-BE49-F238E27FC236}">
                <a16:creationId xmlns:a16="http://schemas.microsoft.com/office/drawing/2014/main" xmlns="" id="{57D5E836-7B2B-857F-4DBF-80F3AAE9249F}"/>
              </a:ext>
            </a:extLst>
          </p:cNvPr>
          <p:cNvSpPr txBox="1">
            <a:spLocks noGrp="1"/>
          </p:cNvSpPr>
          <p:nvPr>
            <p:ph type="title" idx="2"/>
          </p:nvPr>
        </p:nvSpPr>
        <p:spPr>
          <a:xfrm>
            <a:off x="3776275" y="1599713"/>
            <a:ext cx="1591500" cy="778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t>05</a:t>
            </a:r>
            <a:endParaRPr dirty="0"/>
          </a:p>
        </p:txBody>
      </p:sp>
      <p:sp>
        <p:nvSpPr>
          <p:cNvPr id="625" name="Google Shape;625;p39">
            <a:extLst>
              <a:ext uri="{FF2B5EF4-FFF2-40B4-BE49-F238E27FC236}">
                <a16:creationId xmlns:a16="http://schemas.microsoft.com/office/drawing/2014/main" xmlns="" id="{CE3025F0-3B2C-7C4A-9D5C-2F62AC5D638A}"/>
              </a:ext>
            </a:extLst>
          </p:cNvPr>
          <p:cNvSpPr/>
          <p:nvPr/>
        </p:nvSpPr>
        <p:spPr>
          <a:xfrm>
            <a:off x="2038475" y="-1145600"/>
            <a:ext cx="852525" cy="851775"/>
          </a:xfrm>
          <a:custGeom>
            <a:avLst/>
            <a:gdLst/>
            <a:ahLst/>
            <a:cxnLst/>
            <a:rect l="l" t="t" r="r" b="b"/>
            <a:pathLst>
              <a:path w="34101" h="34071" extrusionOk="0">
                <a:moveTo>
                  <a:pt x="33965" y="0"/>
                </a:moveTo>
                <a:cubicBezTo>
                  <a:pt x="33932" y="0"/>
                  <a:pt x="33903" y="10"/>
                  <a:pt x="33883" y="30"/>
                </a:cubicBezTo>
                <a:lnTo>
                  <a:pt x="60" y="33853"/>
                </a:lnTo>
                <a:cubicBezTo>
                  <a:pt x="1" y="33912"/>
                  <a:pt x="1" y="33991"/>
                  <a:pt x="60" y="34031"/>
                </a:cubicBezTo>
                <a:cubicBezTo>
                  <a:pt x="80" y="34051"/>
                  <a:pt x="120" y="34070"/>
                  <a:pt x="140" y="34070"/>
                </a:cubicBezTo>
                <a:cubicBezTo>
                  <a:pt x="179" y="34070"/>
                  <a:pt x="219" y="34051"/>
                  <a:pt x="239" y="34031"/>
                </a:cubicBezTo>
                <a:lnTo>
                  <a:pt x="34061" y="208"/>
                </a:lnTo>
                <a:cubicBezTo>
                  <a:pt x="34101" y="168"/>
                  <a:pt x="34101" y="89"/>
                  <a:pt x="34061" y="30"/>
                </a:cubicBezTo>
                <a:cubicBezTo>
                  <a:pt x="34031" y="10"/>
                  <a:pt x="33997" y="0"/>
                  <a:pt x="339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39">
            <a:extLst>
              <a:ext uri="{FF2B5EF4-FFF2-40B4-BE49-F238E27FC236}">
                <a16:creationId xmlns:a16="http://schemas.microsoft.com/office/drawing/2014/main" xmlns="" id="{62F159FE-4027-D131-7856-4CA728CBD791}"/>
              </a:ext>
            </a:extLst>
          </p:cNvPr>
          <p:cNvSpPr/>
          <p:nvPr/>
        </p:nvSpPr>
        <p:spPr>
          <a:xfrm>
            <a:off x="240425" y="780925"/>
            <a:ext cx="481150" cy="479750"/>
          </a:xfrm>
          <a:custGeom>
            <a:avLst/>
            <a:gdLst/>
            <a:ahLst/>
            <a:cxnLst/>
            <a:rect l="l" t="t" r="r" b="b"/>
            <a:pathLst>
              <a:path w="19246" h="19190" extrusionOk="0">
                <a:moveTo>
                  <a:pt x="19077" y="1"/>
                </a:moveTo>
                <a:cubicBezTo>
                  <a:pt x="19048" y="1"/>
                  <a:pt x="19019" y="13"/>
                  <a:pt x="18991" y="40"/>
                </a:cubicBezTo>
                <a:lnTo>
                  <a:pt x="60" y="18971"/>
                </a:lnTo>
                <a:cubicBezTo>
                  <a:pt x="0" y="19031"/>
                  <a:pt x="0" y="19110"/>
                  <a:pt x="60" y="19150"/>
                </a:cubicBezTo>
                <a:cubicBezTo>
                  <a:pt x="80" y="19169"/>
                  <a:pt x="99" y="19189"/>
                  <a:pt x="139" y="19189"/>
                </a:cubicBezTo>
                <a:cubicBezTo>
                  <a:pt x="179" y="19189"/>
                  <a:pt x="198" y="19169"/>
                  <a:pt x="218" y="19150"/>
                </a:cubicBezTo>
                <a:lnTo>
                  <a:pt x="19169" y="218"/>
                </a:lnTo>
                <a:cubicBezTo>
                  <a:pt x="19245" y="127"/>
                  <a:pt x="19170" y="1"/>
                  <a:pt x="1907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39">
            <a:extLst>
              <a:ext uri="{FF2B5EF4-FFF2-40B4-BE49-F238E27FC236}">
                <a16:creationId xmlns:a16="http://schemas.microsoft.com/office/drawing/2014/main" xmlns="" id="{3A01258B-8F5C-662A-8CC6-CCCE574FC412}"/>
              </a:ext>
            </a:extLst>
          </p:cNvPr>
          <p:cNvSpPr/>
          <p:nvPr/>
        </p:nvSpPr>
        <p:spPr>
          <a:xfrm>
            <a:off x="96850" y="1336875"/>
            <a:ext cx="69125" cy="67350"/>
          </a:xfrm>
          <a:custGeom>
            <a:avLst/>
            <a:gdLst/>
            <a:ahLst/>
            <a:cxnLst/>
            <a:rect l="l" t="t" r="r" b="b"/>
            <a:pathLst>
              <a:path w="2765" h="2694" extrusionOk="0">
                <a:moveTo>
                  <a:pt x="2585" y="1"/>
                </a:moveTo>
                <a:cubicBezTo>
                  <a:pt x="2555" y="1"/>
                  <a:pt x="2524" y="12"/>
                  <a:pt x="2496" y="40"/>
                </a:cubicBezTo>
                <a:lnTo>
                  <a:pt x="60" y="2476"/>
                </a:lnTo>
                <a:cubicBezTo>
                  <a:pt x="1" y="2516"/>
                  <a:pt x="1" y="2595"/>
                  <a:pt x="60" y="2654"/>
                </a:cubicBezTo>
                <a:cubicBezTo>
                  <a:pt x="80" y="2674"/>
                  <a:pt x="100" y="2694"/>
                  <a:pt x="139" y="2694"/>
                </a:cubicBezTo>
                <a:cubicBezTo>
                  <a:pt x="179" y="2694"/>
                  <a:pt x="199" y="2674"/>
                  <a:pt x="238" y="2654"/>
                </a:cubicBezTo>
                <a:lnTo>
                  <a:pt x="2674" y="199"/>
                </a:lnTo>
                <a:cubicBezTo>
                  <a:pt x="2765" y="123"/>
                  <a:pt x="2682" y="1"/>
                  <a:pt x="25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39">
            <a:extLst>
              <a:ext uri="{FF2B5EF4-FFF2-40B4-BE49-F238E27FC236}">
                <a16:creationId xmlns:a16="http://schemas.microsoft.com/office/drawing/2014/main" xmlns="" id="{5EBAADE7-69AE-E5D9-6C49-430A7468C66D}"/>
              </a:ext>
            </a:extLst>
          </p:cNvPr>
          <p:cNvSpPr/>
          <p:nvPr/>
        </p:nvSpPr>
        <p:spPr>
          <a:xfrm>
            <a:off x="513700" y="1326850"/>
            <a:ext cx="977775" cy="977400"/>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39">
            <a:extLst>
              <a:ext uri="{FF2B5EF4-FFF2-40B4-BE49-F238E27FC236}">
                <a16:creationId xmlns:a16="http://schemas.microsoft.com/office/drawing/2014/main" xmlns="" id="{C7A1A79D-4FD3-D089-FB4A-175BF598DD06}"/>
              </a:ext>
            </a:extLst>
          </p:cNvPr>
          <p:cNvSpPr/>
          <p:nvPr/>
        </p:nvSpPr>
        <p:spPr>
          <a:xfrm>
            <a:off x="1565200" y="679325"/>
            <a:ext cx="436175" cy="422675"/>
          </a:xfrm>
          <a:custGeom>
            <a:avLst/>
            <a:gdLst/>
            <a:ahLst/>
            <a:cxnLst/>
            <a:rect l="l" t="t" r="r" b="b"/>
            <a:pathLst>
              <a:path w="17447" h="16907" extrusionOk="0">
                <a:moveTo>
                  <a:pt x="14407" y="0"/>
                </a:moveTo>
                <a:cubicBezTo>
                  <a:pt x="13694" y="0"/>
                  <a:pt x="12981" y="272"/>
                  <a:pt x="12437" y="817"/>
                </a:cubicBezTo>
                <a:lnTo>
                  <a:pt x="1090" y="12164"/>
                </a:lnTo>
                <a:cubicBezTo>
                  <a:pt x="1" y="13253"/>
                  <a:pt x="1" y="15015"/>
                  <a:pt x="1090" y="16104"/>
                </a:cubicBezTo>
                <a:cubicBezTo>
                  <a:pt x="1634" y="16639"/>
                  <a:pt x="2342" y="16906"/>
                  <a:pt x="3050" y="16906"/>
                </a:cubicBezTo>
                <a:cubicBezTo>
                  <a:pt x="3758" y="16906"/>
                  <a:pt x="4466" y="16639"/>
                  <a:pt x="5011" y="16104"/>
                </a:cubicBezTo>
                <a:lnTo>
                  <a:pt x="16377" y="4738"/>
                </a:lnTo>
                <a:cubicBezTo>
                  <a:pt x="17447" y="3649"/>
                  <a:pt x="17447" y="1906"/>
                  <a:pt x="16377" y="817"/>
                </a:cubicBezTo>
                <a:cubicBezTo>
                  <a:pt x="15833" y="272"/>
                  <a:pt x="15120" y="0"/>
                  <a:pt x="14407"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39">
            <a:extLst>
              <a:ext uri="{FF2B5EF4-FFF2-40B4-BE49-F238E27FC236}">
                <a16:creationId xmlns:a16="http://schemas.microsoft.com/office/drawing/2014/main" xmlns="" id="{51670AEE-096D-32B3-C64C-14BA2E59E97A}"/>
              </a:ext>
            </a:extLst>
          </p:cNvPr>
          <p:cNvSpPr/>
          <p:nvPr/>
        </p:nvSpPr>
        <p:spPr>
          <a:xfrm>
            <a:off x="968650" y="1438250"/>
            <a:ext cx="595100" cy="581475"/>
          </a:xfrm>
          <a:custGeom>
            <a:avLst/>
            <a:gdLst/>
            <a:ahLst/>
            <a:cxnLst/>
            <a:rect l="l" t="t" r="r" b="b"/>
            <a:pathLst>
              <a:path w="23804" h="23259" extrusionOk="0">
                <a:moveTo>
                  <a:pt x="20754" y="0"/>
                </a:moveTo>
                <a:cubicBezTo>
                  <a:pt x="20046" y="0"/>
                  <a:pt x="19338" y="273"/>
                  <a:pt x="18793" y="817"/>
                </a:cubicBezTo>
                <a:lnTo>
                  <a:pt x="1090" y="18521"/>
                </a:lnTo>
                <a:cubicBezTo>
                  <a:pt x="1" y="19590"/>
                  <a:pt x="1" y="21352"/>
                  <a:pt x="1090" y="22441"/>
                </a:cubicBezTo>
                <a:cubicBezTo>
                  <a:pt x="1635" y="22986"/>
                  <a:pt x="2342" y="23258"/>
                  <a:pt x="3050" y="23258"/>
                </a:cubicBezTo>
                <a:cubicBezTo>
                  <a:pt x="3758" y="23258"/>
                  <a:pt x="4466" y="22986"/>
                  <a:pt x="5011" y="22441"/>
                </a:cubicBezTo>
                <a:lnTo>
                  <a:pt x="22714" y="4738"/>
                </a:lnTo>
                <a:cubicBezTo>
                  <a:pt x="23803" y="3649"/>
                  <a:pt x="23803" y="1887"/>
                  <a:pt x="22714" y="817"/>
                </a:cubicBezTo>
                <a:cubicBezTo>
                  <a:pt x="22170" y="273"/>
                  <a:pt x="21462" y="0"/>
                  <a:pt x="207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39">
            <a:extLst>
              <a:ext uri="{FF2B5EF4-FFF2-40B4-BE49-F238E27FC236}">
                <a16:creationId xmlns:a16="http://schemas.microsoft.com/office/drawing/2014/main" xmlns="" id="{ADCE07DA-01BF-A642-697D-F4126671DEA5}"/>
              </a:ext>
            </a:extLst>
          </p:cNvPr>
          <p:cNvSpPr/>
          <p:nvPr/>
        </p:nvSpPr>
        <p:spPr>
          <a:xfrm>
            <a:off x="1773625" y="1075850"/>
            <a:ext cx="152500" cy="138900"/>
          </a:xfrm>
          <a:custGeom>
            <a:avLst/>
            <a:gdLst/>
            <a:ahLst/>
            <a:cxnLst/>
            <a:rect l="l" t="t" r="r" b="b"/>
            <a:pathLst>
              <a:path w="6100" h="5556" extrusionOk="0">
                <a:moveTo>
                  <a:pt x="3050" y="1"/>
                </a:moveTo>
                <a:cubicBezTo>
                  <a:pt x="2342" y="1"/>
                  <a:pt x="1634" y="273"/>
                  <a:pt x="1090" y="818"/>
                </a:cubicBezTo>
                <a:cubicBezTo>
                  <a:pt x="1" y="1907"/>
                  <a:pt x="1" y="3650"/>
                  <a:pt x="1090" y="4739"/>
                </a:cubicBezTo>
                <a:cubicBezTo>
                  <a:pt x="1634" y="5283"/>
                  <a:pt x="2342" y="5555"/>
                  <a:pt x="3050" y="5555"/>
                </a:cubicBezTo>
                <a:cubicBezTo>
                  <a:pt x="3758" y="5555"/>
                  <a:pt x="4466" y="5283"/>
                  <a:pt x="5011" y="4739"/>
                </a:cubicBezTo>
                <a:cubicBezTo>
                  <a:pt x="6100" y="3650"/>
                  <a:pt x="6100" y="1907"/>
                  <a:pt x="5011" y="818"/>
                </a:cubicBezTo>
                <a:cubicBezTo>
                  <a:pt x="4466" y="273"/>
                  <a:pt x="3758" y="1"/>
                  <a:pt x="30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39">
            <a:extLst>
              <a:ext uri="{FF2B5EF4-FFF2-40B4-BE49-F238E27FC236}">
                <a16:creationId xmlns:a16="http://schemas.microsoft.com/office/drawing/2014/main" xmlns="" id="{047D284A-944E-44CE-A2D3-8FA9F612E81E}"/>
              </a:ext>
            </a:extLst>
          </p:cNvPr>
          <p:cNvSpPr/>
          <p:nvPr/>
        </p:nvSpPr>
        <p:spPr>
          <a:xfrm>
            <a:off x="761725" y="647625"/>
            <a:ext cx="595075" cy="581475"/>
          </a:xfrm>
          <a:custGeom>
            <a:avLst/>
            <a:gdLst/>
            <a:ahLst/>
            <a:cxnLst/>
            <a:rect l="l" t="t" r="r" b="b"/>
            <a:pathLst>
              <a:path w="23803" h="23259" extrusionOk="0">
                <a:moveTo>
                  <a:pt x="20753" y="1"/>
                </a:moveTo>
                <a:cubicBezTo>
                  <a:pt x="20045" y="1"/>
                  <a:pt x="19337" y="273"/>
                  <a:pt x="18793" y="818"/>
                </a:cubicBezTo>
                <a:lnTo>
                  <a:pt x="1090" y="18521"/>
                </a:lnTo>
                <a:cubicBezTo>
                  <a:pt x="0" y="19590"/>
                  <a:pt x="0" y="21353"/>
                  <a:pt x="1090" y="22442"/>
                </a:cubicBezTo>
                <a:cubicBezTo>
                  <a:pt x="1634" y="22986"/>
                  <a:pt x="2342" y="23259"/>
                  <a:pt x="3050" y="23259"/>
                </a:cubicBezTo>
                <a:cubicBezTo>
                  <a:pt x="3758" y="23259"/>
                  <a:pt x="4466" y="22986"/>
                  <a:pt x="5010" y="22442"/>
                </a:cubicBezTo>
                <a:lnTo>
                  <a:pt x="22714" y="4738"/>
                </a:lnTo>
                <a:cubicBezTo>
                  <a:pt x="23803" y="3649"/>
                  <a:pt x="23803" y="1887"/>
                  <a:pt x="22714" y="818"/>
                </a:cubicBezTo>
                <a:cubicBezTo>
                  <a:pt x="22169" y="273"/>
                  <a:pt x="21461" y="1"/>
                  <a:pt x="207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39">
            <a:extLst>
              <a:ext uri="{FF2B5EF4-FFF2-40B4-BE49-F238E27FC236}">
                <a16:creationId xmlns:a16="http://schemas.microsoft.com/office/drawing/2014/main" xmlns="" id="{EB56436A-05A3-5F7A-6189-273CF080111C}"/>
              </a:ext>
            </a:extLst>
          </p:cNvPr>
          <p:cNvSpPr/>
          <p:nvPr/>
        </p:nvSpPr>
        <p:spPr>
          <a:xfrm>
            <a:off x="7494368" y="1537410"/>
            <a:ext cx="466894" cy="465892"/>
          </a:xfrm>
          <a:custGeom>
            <a:avLst/>
            <a:gdLst/>
            <a:ahLst/>
            <a:cxnLst/>
            <a:rect l="l" t="t" r="r" b="b"/>
            <a:pathLst>
              <a:path w="13982" h="13952" extrusionOk="0">
                <a:moveTo>
                  <a:pt x="13845" y="1"/>
                </a:moveTo>
                <a:cubicBezTo>
                  <a:pt x="13813" y="1"/>
                  <a:pt x="13783" y="11"/>
                  <a:pt x="13763" y="30"/>
                </a:cubicBezTo>
                <a:lnTo>
                  <a:pt x="60" y="13734"/>
                </a:lnTo>
                <a:cubicBezTo>
                  <a:pt x="1" y="13793"/>
                  <a:pt x="1" y="13872"/>
                  <a:pt x="60" y="13912"/>
                </a:cubicBezTo>
                <a:cubicBezTo>
                  <a:pt x="80" y="13932"/>
                  <a:pt x="120" y="13952"/>
                  <a:pt x="139" y="13952"/>
                </a:cubicBezTo>
                <a:cubicBezTo>
                  <a:pt x="179" y="13952"/>
                  <a:pt x="199" y="13932"/>
                  <a:pt x="238" y="13912"/>
                </a:cubicBezTo>
                <a:lnTo>
                  <a:pt x="13942" y="209"/>
                </a:lnTo>
                <a:cubicBezTo>
                  <a:pt x="13981" y="149"/>
                  <a:pt x="13981" y="90"/>
                  <a:pt x="13942" y="30"/>
                </a:cubicBezTo>
                <a:cubicBezTo>
                  <a:pt x="13912" y="11"/>
                  <a:pt x="13877" y="1"/>
                  <a:pt x="138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39">
            <a:extLst>
              <a:ext uri="{FF2B5EF4-FFF2-40B4-BE49-F238E27FC236}">
                <a16:creationId xmlns:a16="http://schemas.microsoft.com/office/drawing/2014/main" xmlns="" id="{09F86C7B-66AC-8516-3073-745AA0A69734}"/>
              </a:ext>
            </a:extLst>
          </p:cNvPr>
          <p:cNvSpPr/>
          <p:nvPr/>
        </p:nvSpPr>
        <p:spPr>
          <a:xfrm>
            <a:off x="7557213" y="805585"/>
            <a:ext cx="794842" cy="776409"/>
          </a:xfrm>
          <a:custGeom>
            <a:avLst/>
            <a:gdLst/>
            <a:ahLst/>
            <a:cxnLst/>
            <a:rect l="l" t="t" r="r" b="b"/>
            <a:pathLst>
              <a:path w="23803" h="23251" extrusionOk="0">
                <a:moveTo>
                  <a:pt x="20746" y="0"/>
                </a:moveTo>
                <a:cubicBezTo>
                  <a:pt x="20035" y="0"/>
                  <a:pt x="19327" y="273"/>
                  <a:pt x="18793" y="817"/>
                </a:cubicBezTo>
                <a:lnTo>
                  <a:pt x="1089" y="18521"/>
                </a:lnTo>
                <a:cubicBezTo>
                  <a:pt x="0" y="19610"/>
                  <a:pt x="0" y="21352"/>
                  <a:pt x="1089" y="22441"/>
                </a:cubicBezTo>
                <a:cubicBezTo>
                  <a:pt x="1621" y="22983"/>
                  <a:pt x="2325" y="23251"/>
                  <a:pt x="3032" y="23251"/>
                </a:cubicBezTo>
                <a:cubicBezTo>
                  <a:pt x="3746" y="23251"/>
                  <a:pt x="4463" y="22979"/>
                  <a:pt x="5010" y="22441"/>
                </a:cubicBezTo>
                <a:lnTo>
                  <a:pt x="22713" y="4738"/>
                </a:lnTo>
                <a:cubicBezTo>
                  <a:pt x="23803" y="3649"/>
                  <a:pt x="23803" y="1906"/>
                  <a:pt x="22713" y="817"/>
                </a:cubicBezTo>
                <a:cubicBezTo>
                  <a:pt x="22169" y="273"/>
                  <a:pt x="21456" y="0"/>
                  <a:pt x="20746"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39">
            <a:extLst>
              <a:ext uri="{FF2B5EF4-FFF2-40B4-BE49-F238E27FC236}">
                <a16:creationId xmlns:a16="http://schemas.microsoft.com/office/drawing/2014/main" xmlns="" id="{2EB00457-18C4-ACC3-B202-D584AEE0CFD3}"/>
              </a:ext>
            </a:extLst>
          </p:cNvPr>
          <p:cNvSpPr/>
          <p:nvPr/>
        </p:nvSpPr>
        <p:spPr>
          <a:xfrm>
            <a:off x="7719200" y="1972011"/>
            <a:ext cx="203026" cy="185529"/>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39">
            <a:extLst>
              <a:ext uri="{FF2B5EF4-FFF2-40B4-BE49-F238E27FC236}">
                <a16:creationId xmlns:a16="http://schemas.microsoft.com/office/drawing/2014/main" xmlns="" id="{4B90D273-DCEB-6AF1-5727-EA61711C977F}"/>
              </a:ext>
            </a:extLst>
          </p:cNvPr>
          <p:cNvSpPr/>
          <p:nvPr/>
        </p:nvSpPr>
        <p:spPr>
          <a:xfrm>
            <a:off x="4532025" y="5082000"/>
            <a:ext cx="152500" cy="138525"/>
          </a:xfrm>
          <a:custGeom>
            <a:avLst/>
            <a:gdLst/>
            <a:ahLst/>
            <a:cxnLst/>
            <a:rect l="l" t="t" r="r" b="b"/>
            <a:pathLst>
              <a:path w="6100" h="5541" extrusionOk="0">
                <a:moveTo>
                  <a:pt x="3043" y="0"/>
                </a:moveTo>
                <a:cubicBezTo>
                  <a:pt x="2332" y="0"/>
                  <a:pt x="1624" y="273"/>
                  <a:pt x="1090" y="817"/>
                </a:cubicBezTo>
                <a:cubicBezTo>
                  <a:pt x="1" y="1887"/>
                  <a:pt x="1" y="3649"/>
                  <a:pt x="1090" y="4738"/>
                </a:cubicBezTo>
                <a:cubicBezTo>
                  <a:pt x="1624" y="5273"/>
                  <a:pt x="2332" y="5540"/>
                  <a:pt x="3043" y="5540"/>
                </a:cubicBezTo>
                <a:cubicBezTo>
                  <a:pt x="3753" y="5540"/>
                  <a:pt x="4466" y="5273"/>
                  <a:pt x="5011" y="4738"/>
                </a:cubicBezTo>
                <a:cubicBezTo>
                  <a:pt x="6100" y="3649"/>
                  <a:pt x="6100" y="1887"/>
                  <a:pt x="5011" y="817"/>
                </a:cubicBezTo>
                <a:cubicBezTo>
                  <a:pt x="4466" y="273"/>
                  <a:pt x="3753" y="0"/>
                  <a:pt x="30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624;p39">
            <a:extLst>
              <a:ext uri="{FF2B5EF4-FFF2-40B4-BE49-F238E27FC236}">
                <a16:creationId xmlns:a16="http://schemas.microsoft.com/office/drawing/2014/main" xmlns="" id="{A9CC73B4-2A70-8674-36E1-86CD065E9CBA}"/>
              </a:ext>
            </a:extLst>
          </p:cNvPr>
          <p:cNvSpPr txBox="1">
            <a:spLocks noGrp="1"/>
          </p:cNvSpPr>
          <p:nvPr>
            <p:ph type="subTitle" idx="1"/>
          </p:nvPr>
        </p:nvSpPr>
        <p:spPr>
          <a:xfrm>
            <a:off x="2029638" y="3491927"/>
            <a:ext cx="5084700" cy="4185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kumimoji="0" lang="fa-IR" sz="12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endParaRPr sz="1200" dirty="0"/>
          </a:p>
        </p:txBody>
      </p:sp>
    </p:spTree>
    <p:extLst>
      <p:ext uri="{BB962C8B-B14F-4D97-AF65-F5344CB8AC3E}">
        <p14:creationId xmlns:p14="http://schemas.microsoft.com/office/powerpoint/2010/main" val="14965149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grpSp>
        <p:nvGrpSpPr>
          <p:cNvPr id="582" name="Google Shape;582;p38"/>
          <p:cNvGrpSpPr/>
          <p:nvPr/>
        </p:nvGrpSpPr>
        <p:grpSpPr>
          <a:xfrm>
            <a:off x="4094811" y="1060639"/>
            <a:ext cx="954300" cy="954300"/>
            <a:chOff x="1440548" y="1060639"/>
            <a:chExt cx="954300" cy="954300"/>
          </a:xfrm>
        </p:grpSpPr>
        <p:sp>
          <p:nvSpPr>
            <p:cNvPr id="583" name="Google Shape;583;p38"/>
            <p:cNvSpPr/>
            <p:nvPr/>
          </p:nvSpPr>
          <p:spPr>
            <a:xfrm rot="-5400000">
              <a:off x="1440548" y="1060639"/>
              <a:ext cx="954300" cy="954300"/>
            </a:xfrm>
            <a:prstGeom prst="arc">
              <a:avLst>
                <a:gd name="adj1" fmla="val 16200000"/>
                <a:gd name="adj2" fmla="val 5431492"/>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38"/>
            <p:cNvSpPr/>
            <p:nvPr/>
          </p:nvSpPr>
          <p:spPr>
            <a:xfrm rot="-5400000">
              <a:off x="1535218" y="1161240"/>
              <a:ext cx="753000" cy="7530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5" name="Google Shape;585;p38"/>
          <p:cNvGrpSpPr/>
          <p:nvPr/>
        </p:nvGrpSpPr>
        <p:grpSpPr>
          <a:xfrm>
            <a:off x="6749086" y="1060639"/>
            <a:ext cx="954300" cy="954300"/>
            <a:chOff x="1440548" y="1060639"/>
            <a:chExt cx="954300" cy="954300"/>
          </a:xfrm>
        </p:grpSpPr>
        <p:sp>
          <p:nvSpPr>
            <p:cNvPr id="586" name="Google Shape;586;p38"/>
            <p:cNvSpPr/>
            <p:nvPr/>
          </p:nvSpPr>
          <p:spPr>
            <a:xfrm rot="-5400000">
              <a:off x="1440548" y="1060639"/>
              <a:ext cx="954300" cy="954300"/>
            </a:xfrm>
            <a:prstGeom prst="arc">
              <a:avLst>
                <a:gd name="adj1" fmla="val 16200000"/>
                <a:gd name="adj2" fmla="val 5431492"/>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38"/>
            <p:cNvSpPr/>
            <p:nvPr/>
          </p:nvSpPr>
          <p:spPr>
            <a:xfrm rot="-5400000">
              <a:off x="1535218" y="1161240"/>
              <a:ext cx="753000" cy="7530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8" name="Google Shape;588;p38"/>
          <p:cNvGrpSpPr/>
          <p:nvPr/>
        </p:nvGrpSpPr>
        <p:grpSpPr>
          <a:xfrm>
            <a:off x="2767673" y="2817964"/>
            <a:ext cx="954300" cy="954300"/>
            <a:chOff x="1440548" y="1060639"/>
            <a:chExt cx="954300" cy="954300"/>
          </a:xfrm>
        </p:grpSpPr>
        <p:sp>
          <p:nvSpPr>
            <p:cNvPr id="589" name="Google Shape;589;p38"/>
            <p:cNvSpPr/>
            <p:nvPr/>
          </p:nvSpPr>
          <p:spPr>
            <a:xfrm rot="-5400000">
              <a:off x="1440548" y="1060639"/>
              <a:ext cx="954300" cy="954300"/>
            </a:xfrm>
            <a:prstGeom prst="arc">
              <a:avLst>
                <a:gd name="adj1" fmla="val 16200000"/>
                <a:gd name="adj2" fmla="val 5431492"/>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38"/>
            <p:cNvSpPr/>
            <p:nvPr/>
          </p:nvSpPr>
          <p:spPr>
            <a:xfrm rot="-5400000">
              <a:off x="1535218" y="1161240"/>
              <a:ext cx="753000" cy="7530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1" name="Google Shape;591;p38"/>
          <p:cNvGrpSpPr/>
          <p:nvPr/>
        </p:nvGrpSpPr>
        <p:grpSpPr>
          <a:xfrm>
            <a:off x="5421948" y="2817964"/>
            <a:ext cx="954300" cy="954300"/>
            <a:chOff x="1440548" y="1060639"/>
            <a:chExt cx="954300" cy="954300"/>
          </a:xfrm>
        </p:grpSpPr>
        <p:sp>
          <p:nvSpPr>
            <p:cNvPr id="592" name="Google Shape;592;p38"/>
            <p:cNvSpPr/>
            <p:nvPr/>
          </p:nvSpPr>
          <p:spPr>
            <a:xfrm rot="-5400000">
              <a:off x="1440548" y="1060639"/>
              <a:ext cx="954300" cy="954300"/>
            </a:xfrm>
            <a:prstGeom prst="arc">
              <a:avLst>
                <a:gd name="adj1" fmla="val 16200000"/>
                <a:gd name="adj2" fmla="val 5431492"/>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38"/>
            <p:cNvSpPr/>
            <p:nvPr/>
          </p:nvSpPr>
          <p:spPr>
            <a:xfrm rot="-5400000">
              <a:off x="1535218" y="1161240"/>
              <a:ext cx="753000" cy="7530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4" name="Google Shape;594;p38"/>
          <p:cNvGrpSpPr/>
          <p:nvPr/>
        </p:nvGrpSpPr>
        <p:grpSpPr>
          <a:xfrm>
            <a:off x="1440548" y="1060658"/>
            <a:ext cx="954280" cy="954280"/>
            <a:chOff x="1440548" y="1060658"/>
            <a:chExt cx="954280" cy="954280"/>
          </a:xfrm>
        </p:grpSpPr>
        <p:sp>
          <p:nvSpPr>
            <p:cNvPr id="595" name="Google Shape;595;p38"/>
            <p:cNvSpPr/>
            <p:nvPr/>
          </p:nvSpPr>
          <p:spPr>
            <a:xfrm rot="-5400000">
              <a:off x="1440548" y="1060658"/>
              <a:ext cx="954280" cy="954280"/>
            </a:xfrm>
            <a:prstGeom prst="arc">
              <a:avLst>
                <a:gd name="adj1" fmla="val 16200000"/>
                <a:gd name="adj2" fmla="val 5431492"/>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38"/>
            <p:cNvSpPr/>
            <p:nvPr/>
          </p:nvSpPr>
          <p:spPr>
            <a:xfrm rot="-5400000">
              <a:off x="1535218" y="1161358"/>
              <a:ext cx="752882" cy="752882"/>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7" name="Google Shape;597;p38"/>
          <p:cNvSpPr txBox="1">
            <a:spLocks noGrp="1"/>
          </p:cNvSpPr>
          <p:nvPr>
            <p:ph type="title"/>
          </p:nvPr>
        </p:nvSpPr>
        <p:spPr>
          <a:xfrm>
            <a:off x="621100" y="368825"/>
            <a:ext cx="79017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b="1" dirty="0"/>
              <a:t>فهرست مطالب</a:t>
            </a:r>
            <a:endParaRPr b="1" dirty="0"/>
          </a:p>
        </p:txBody>
      </p:sp>
      <p:sp>
        <p:nvSpPr>
          <p:cNvPr id="598" name="Google Shape;598;p38"/>
          <p:cNvSpPr txBox="1">
            <a:spLocks noGrp="1"/>
          </p:cNvSpPr>
          <p:nvPr>
            <p:ph type="subTitle" idx="1"/>
          </p:nvPr>
        </p:nvSpPr>
        <p:spPr>
          <a:xfrm>
            <a:off x="3306244" y="1864875"/>
            <a:ext cx="2531400" cy="5013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t>تیتر را وارد کنید</a:t>
            </a:r>
          </a:p>
        </p:txBody>
      </p:sp>
      <p:sp>
        <p:nvSpPr>
          <p:cNvPr id="599" name="Google Shape;599;p38"/>
          <p:cNvSpPr txBox="1">
            <a:spLocks noGrp="1"/>
          </p:cNvSpPr>
          <p:nvPr>
            <p:ph type="subTitle" idx="2"/>
          </p:nvPr>
        </p:nvSpPr>
        <p:spPr>
          <a:xfrm>
            <a:off x="3306244" y="2232625"/>
            <a:ext cx="2531400" cy="618600"/>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kumimoji="0" lang="fa-IR" sz="11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endParaRPr lang="fa-IR" sz="1100" dirty="0"/>
          </a:p>
        </p:txBody>
      </p:sp>
      <p:sp>
        <p:nvSpPr>
          <p:cNvPr id="600" name="Google Shape;600;p38"/>
          <p:cNvSpPr txBox="1">
            <a:spLocks noGrp="1"/>
          </p:cNvSpPr>
          <p:nvPr>
            <p:ph type="title" idx="3"/>
          </p:nvPr>
        </p:nvSpPr>
        <p:spPr>
          <a:xfrm>
            <a:off x="4052344" y="1246325"/>
            <a:ext cx="1039200" cy="582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solidFill>
                  <a:schemeClr val="lt2"/>
                </a:solidFill>
              </a:rPr>
              <a:t>02</a:t>
            </a:r>
            <a:endParaRPr dirty="0">
              <a:solidFill>
                <a:schemeClr val="lt2"/>
              </a:solidFill>
            </a:endParaRPr>
          </a:p>
        </p:txBody>
      </p:sp>
      <p:sp>
        <p:nvSpPr>
          <p:cNvPr id="601" name="Google Shape;601;p38"/>
          <p:cNvSpPr txBox="1">
            <a:spLocks noGrp="1"/>
          </p:cNvSpPr>
          <p:nvPr>
            <p:ph type="subTitle" idx="4"/>
          </p:nvPr>
        </p:nvSpPr>
        <p:spPr>
          <a:xfrm>
            <a:off x="652019" y="1864875"/>
            <a:ext cx="2531400" cy="5013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t>تیتر را وارد کنید</a:t>
            </a:r>
          </a:p>
        </p:txBody>
      </p:sp>
      <p:sp>
        <p:nvSpPr>
          <p:cNvPr id="602" name="Google Shape;602;p38"/>
          <p:cNvSpPr txBox="1">
            <a:spLocks noGrp="1"/>
          </p:cNvSpPr>
          <p:nvPr>
            <p:ph type="subTitle" idx="5"/>
          </p:nvPr>
        </p:nvSpPr>
        <p:spPr>
          <a:xfrm>
            <a:off x="652019" y="2232625"/>
            <a:ext cx="2531400" cy="618600"/>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kumimoji="0" lang="fa-IR" sz="11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endParaRPr lang="fa-IR" sz="1100" dirty="0"/>
          </a:p>
        </p:txBody>
      </p:sp>
      <p:sp>
        <p:nvSpPr>
          <p:cNvPr id="603" name="Google Shape;603;p38"/>
          <p:cNvSpPr txBox="1">
            <a:spLocks noGrp="1"/>
          </p:cNvSpPr>
          <p:nvPr>
            <p:ph type="title" idx="6"/>
          </p:nvPr>
        </p:nvSpPr>
        <p:spPr>
          <a:xfrm>
            <a:off x="1398119" y="1246325"/>
            <a:ext cx="1039200" cy="582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t>03</a:t>
            </a:r>
            <a:endParaRPr dirty="0"/>
          </a:p>
        </p:txBody>
      </p:sp>
      <p:sp>
        <p:nvSpPr>
          <p:cNvPr id="604" name="Google Shape;604;p38"/>
          <p:cNvSpPr txBox="1">
            <a:spLocks noGrp="1"/>
          </p:cNvSpPr>
          <p:nvPr>
            <p:ph type="subTitle" idx="7"/>
          </p:nvPr>
        </p:nvSpPr>
        <p:spPr>
          <a:xfrm>
            <a:off x="5960469" y="1864875"/>
            <a:ext cx="2531400" cy="5013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t>تیتر را وارد کنید</a:t>
            </a:r>
            <a:endParaRPr dirty="0"/>
          </a:p>
        </p:txBody>
      </p:sp>
      <p:sp>
        <p:nvSpPr>
          <p:cNvPr id="605" name="Google Shape;605;p38"/>
          <p:cNvSpPr txBox="1">
            <a:spLocks noGrp="1"/>
          </p:cNvSpPr>
          <p:nvPr>
            <p:ph type="subTitle" idx="8"/>
          </p:nvPr>
        </p:nvSpPr>
        <p:spPr>
          <a:xfrm>
            <a:off x="5960469" y="2232625"/>
            <a:ext cx="2531400" cy="618600"/>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kumimoji="0" lang="fa-IR" sz="11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endParaRPr lang="fa-IR" sz="1100" dirty="0"/>
          </a:p>
        </p:txBody>
      </p:sp>
      <p:sp>
        <p:nvSpPr>
          <p:cNvPr id="606" name="Google Shape;606;p38"/>
          <p:cNvSpPr txBox="1">
            <a:spLocks noGrp="1"/>
          </p:cNvSpPr>
          <p:nvPr>
            <p:ph type="title" idx="9"/>
          </p:nvPr>
        </p:nvSpPr>
        <p:spPr>
          <a:xfrm>
            <a:off x="6706569" y="1246325"/>
            <a:ext cx="1039200" cy="582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t>01</a:t>
            </a:r>
            <a:endParaRPr dirty="0"/>
          </a:p>
        </p:txBody>
      </p:sp>
      <p:sp>
        <p:nvSpPr>
          <p:cNvPr id="607" name="Google Shape;607;p38"/>
          <p:cNvSpPr txBox="1">
            <a:spLocks noGrp="1"/>
          </p:cNvSpPr>
          <p:nvPr>
            <p:ph type="subTitle" idx="13"/>
          </p:nvPr>
        </p:nvSpPr>
        <p:spPr>
          <a:xfrm>
            <a:off x="1979131" y="3622225"/>
            <a:ext cx="2531400" cy="5013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t>تیتر را وارد کنید</a:t>
            </a:r>
          </a:p>
        </p:txBody>
      </p:sp>
      <p:sp>
        <p:nvSpPr>
          <p:cNvPr id="608" name="Google Shape;608;p38"/>
          <p:cNvSpPr txBox="1">
            <a:spLocks noGrp="1"/>
          </p:cNvSpPr>
          <p:nvPr>
            <p:ph type="subTitle" idx="14"/>
          </p:nvPr>
        </p:nvSpPr>
        <p:spPr>
          <a:xfrm>
            <a:off x="1979131" y="3989975"/>
            <a:ext cx="2531400" cy="618600"/>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kumimoji="0" lang="fa-IR" sz="11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endParaRPr lang="fa-IR" sz="1100" dirty="0"/>
          </a:p>
        </p:txBody>
      </p:sp>
      <p:sp>
        <p:nvSpPr>
          <p:cNvPr id="609" name="Google Shape;609;p38"/>
          <p:cNvSpPr txBox="1">
            <a:spLocks noGrp="1"/>
          </p:cNvSpPr>
          <p:nvPr>
            <p:ph type="title" idx="15"/>
          </p:nvPr>
        </p:nvSpPr>
        <p:spPr>
          <a:xfrm>
            <a:off x="2725231" y="3003675"/>
            <a:ext cx="1039200" cy="582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t>05</a:t>
            </a:r>
            <a:endParaRPr dirty="0"/>
          </a:p>
        </p:txBody>
      </p:sp>
      <p:sp>
        <p:nvSpPr>
          <p:cNvPr id="610" name="Google Shape;610;p38"/>
          <p:cNvSpPr txBox="1">
            <a:spLocks noGrp="1"/>
          </p:cNvSpPr>
          <p:nvPr>
            <p:ph type="subTitle" idx="16"/>
          </p:nvPr>
        </p:nvSpPr>
        <p:spPr>
          <a:xfrm>
            <a:off x="4633356" y="3622225"/>
            <a:ext cx="2531400" cy="5013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t>تیتر را وارد کنید</a:t>
            </a:r>
          </a:p>
        </p:txBody>
      </p:sp>
      <p:sp>
        <p:nvSpPr>
          <p:cNvPr id="611" name="Google Shape;611;p38"/>
          <p:cNvSpPr txBox="1">
            <a:spLocks noGrp="1"/>
          </p:cNvSpPr>
          <p:nvPr>
            <p:ph type="subTitle" idx="17"/>
          </p:nvPr>
        </p:nvSpPr>
        <p:spPr>
          <a:xfrm>
            <a:off x="4633356" y="3989975"/>
            <a:ext cx="2531400" cy="618600"/>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kumimoji="0" lang="fa-IR" sz="11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endParaRPr lang="fa-IR" sz="1100" dirty="0"/>
          </a:p>
        </p:txBody>
      </p:sp>
      <p:sp>
        <p:nvSpPr>
          <p:cNvPr id="612" name="Google Shape;612;p38"/>
          <p:cNvSpPr txBox="1">
            <a:spLocks noGrp="1"/>
          </p:cNvSpPr>
          <p:nvPr>
            <p:ph type="title" idx="18"/>
          </p:nvPr>
        </p:nvSpPr>
        <p:spPr>
          <a:xfrm>
            <a:off x="5379456" y="3003675"/>
            <a:ext cx="1039200" cy="582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t>04</a:t>
            </a:r>
            <a:endParaRPr dirty="0"/>
          </a:p>
        </p:txBody>
      </p:sp>
      <p:sp>
        <p:nvSpPr>
          <p:cNvPr id="613" name="Google Shape;613;p38"/>
          <p:cNvSpPr/>
          <p:nvPr/>
        </p:nvSpPr>
        <p:spPr>
          <a:xfrm>
            <a:off x="9842500" y="3520625"/>
            <a:ext cx="351325" cy="349025"/>
          </a:xfrm>
          <a:custGeom>
            <a:avLst/>
            <a:gdLst/>
            <a:ahLst/>
            <a:cxnLst/>
            <a:rect l="l" t="t" r="r" b="b"/>
            <a:pathLst>
              <a:path w="14053" h="13961" extrusionOk="0">
                <a:moveTo>
                  <a:pt x="13871" y="1"/>
                </a:moveTo>
                <a:cubicBezTo>
                  <a:pt x="13841" y="1"/>
                  <a:pt x="13810" y="12"/>
                  <a:pt x="13783" y="40"/>
                </a:cubicBezTo>
                <a:lnTo>
                  <a:pt x="79" y="13743"/>
                </a:lnTo>
                <a:cubicBezTo>
                  <a:pt x="0" y="13822"/>
                  <a:pt x="60" y="13961"/>
                  <a:pt x="159" y="13961"/>
                </a:cubicBezTo>
                <a:cubicBezTo>
                  <a:pt x="198" y="13961"/>
                  <a:pt x="218" y="13941"/>
                  <a:pt x="238" y="13921"/>
                </a:cubicBezTo>
                <a:lnTo>
                  <a:pt x="13961" y="218"/>
                </a:lnTo>
                <a:cubicBezTo>
                  <a:pt x="14052" y="127"/>
                  <a:pt x="13968" y="1"/>
                  <a:pt x="1387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38"/>
          <p:cNvSpPr/>
          <p:nvPr/>
        </p:nvSpPr>
        <p:spPr>
          <a:xfrm>
            <a:off x="8376625" y="3230875"/>
            <a:ext cx="152000" cy="138900"/>
          </a:xfrm>
          <a:custGeom>
            <a:avLst/>
            <a:gdLst/>
            <a:ahLst/>
            <a:cxnLst/>
            <a:rect l="l" t="t" r="r" b="b"/>
            <a:pathLst>
              <a:path w="6080" h="5556" extrusionOk="0">
                <a:moveTo>
                  <a:pt x="3037" y="1"/>
                </a:moveTo>
                <a:cubicBezTo>
                  <a:pt x="2327" y="1"/>
                  <a:pt x="1614" y="273"/>
                  <a:pt x="1070" y="818"/>
                </a:cubicBezTo>
                <a:cubicBezTo>
                  <a:pt x="0" y="1887"/>
                  <a:pt x="0" y="3649"/>
                  <a:pt x="1070" y="4738"/>
                </a:cubicBezTo>
                <a:cubicBezTo>
                  <a:pt x="1614" y="5283"/>
                  <a:pt x="2327" y="5555"/>
                  <a:pt x="3037" y="5555"/>
                </a:cubicBezTo>
                <a:cubicBezTo>
                  <a:pt x="3748" y="5555"/>
                  <a:pt x="4456" y="5283"/>
                  <a:pt x="4990" y="4738"/>
                </a:cubicBezTo>
                <a:cubicBezTo>
                  <a:pt x="6080" y="3649"/>
                  <a:pt x="6080" y="1887"/>
                  <a:pt x="4990" y="818"/>
                </a:cubicBezTo>
                <a:cubicBezTo>
                  <a:pt x="4456" y="273"/>
                  <a:pt x="3748" y="1"/>
                  <a:pt x="30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10"/>
        <p:cNvGrpSpPr/>
        <p:nvPr/>
      </p:nvGrpSpPr>
      <p:grpSpPr>
        <a:xfrm>
          <a:off x="0" y="0"/>
          <a:ext cx="0" cy="0"/>
          <a:chOff x="0" y="0"/>
          <a:chExt cx="0" cy="0"/>
        </a:xfrm>
      </p:grpSpPr>
      <p:sp>
        <p:nvSpPr>
          <p:cNvPr id="1211" name="Google Shape;1211;p59"/>
          <p:cNvSpPr/>
          <p:nvPr/>
        </p:nvSpPr>
        <p:spPr>
          <a:xfrm>
            <a:off x="4236200" y="1136000"/>
            <a:ext cx="671700" cy="6717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2" name="Google Shape;1212;p59"/>
          <p:cNvSpPr/>
          <p:nvPr/>
        </p:nvSpPr>
        <p:spPr>
          <a:xfrm>
            <a:off x="6654913" y="1136000"/>
            <a:ext cx="671700" cy="6717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59"/>
          <p:cNvSpPr/>
          <p:nvPr/>
        </p:nvSpPr>
        <p:spPr>
          <a:xfrm>
            <a:off x="1817538" y="2989187"/>
            <a:ext cx="671700" cy="6717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4" name="Google Shape;1214;p59"/>
          <p:cNvSpPr/>
          <p:nvPr/>
        </p:nvSpPr>
        <p:spPr>
          <a:xfrm>
            <a:off x="4236200" y="2989187"/>
            <a:ext cx="671700" cy="6717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5" name="Google Shape;1215;p59"/>
          <p:cNvSpPr/>
          <p:nvPr/>
        </p:nvSpPr>
        <p:spPr>
          <a:xfrm>
            <a:off x="6654913" y="2989187"/>
            <a:ext cx="671700" cy="6717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1216;p59"/>
          <p:cNvSpPr txBox="1">
            <a:spLocks noGrp="1"/>
          </p:cNvSpPr>
          <p:nvPr>
            <p:ph type="title"/>
          </p:nvPr>
        </p:nvSpPr>
        <p:spPr>
          <a:xfrm>
            <a:off x="621100" y="239517"/>
            <a:ext cx="79017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b="1" dirty="0"/>
              <a:t>تیتر مربوط به اسلاید را وارد کنید</a:t>
            </a:r>
            <a:endParaRPr dirty="0"/>
          </a:p>
        </p:txBody>
      </p:sp>
      <p:sp>
        <p:nvSpPr>
          <p:cNvPr id="1217" name="Google Shape;1217;p59"/>
          <p:cNvSpPr txBox="1">
            <a:spLocks noGrp="1"/>
          </p:cNvSpPr>
          <p:nvPr>
            <p:ph type="subTitle" idx="3"/>
          </p:nvPr>
        </p:nvSpPr>
        <p:spPr>
          <a:xfrm>
            <a:off x="1034238" y="1826163"/>
            <a:ext cx="2238300" cy="5148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t>تیتر را وارد کنید</a:t>
            </a:r>
          </a:p>
        </p:txBody>
      </p:sp>
      <p:sp>
        <p:nvSpPr>
          <p:cNvPr id="1218" name="Google Shape;1218;p59"/>
          <p:cNvSpPr txBox="1">
            <a:spLocks noGrp="1"/>
          </p:cNvSpPr>
          <p:nvPr>
            <p:ph type="subTitle" idx="1"/>
          </p:nvPr>
        </p:nvSpPr>
        <p:spPr>
          <a:xfrm>
            <a:off x="3452900" y="1826163"/>
            <a:ext cx="2238300" cy="5148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t>تیتر را وارد کنید</a:t>
            </a:r>
          </a:p>
        </p:txBody>
      </p:sp>
      <p:sp>
        <p:nvSpPr>
          <p:cNvPr id="1219" name="Google Shape;1219;p59"/>
          <p:cNvSpPr txBox="1">
            <a:spLocks noGrp="1"/>
          </p:cNvSpPr>
          <p:nvPr>
            <p:ph type="subTitle" idx="2"/>
          </p:nvPr>
        </p:nvSpPr>
        <p:spPr>
          <a:xfrm>
            <a:off x="3452900" y="2201225"/>
            <a:ext cx="2238300" cy="572700"/>
          </a:xfrm>
          <a:prstGeom prst="rect">
            <a:avLst/>
          </a:prstGeom>
        </p:spPr>
        <p:txBody>
          <a:bodyPr spcFirstLastPara="1" wrap="square" lIns="91425" tIns="91425" rIns="91425" bIns="91425" anchor="t" anchorCtr="0">
            <a:noAutofit/>
          </a:bodyPr>
          <a:lstStyle/>
          <a:p>
            <a:pPr marL="0" lvl="0" indent="0" rtl="1">
              <a:lnSpc>
                <a:spcPct val="150000"/>
              </a:lnSpc>
              <a:spcBef>
                <a:spcPts val="0"/>
              </a:spcBef>
              <a:spcAft>
                <a:spcPts val="0"/>
              </a:spcAft>
              <a:buNone/>
            </a:pPr>
            <a:r>
              <a:rPr lang="fa-IR" sz="1100" dirty="0">
                <a:solidFill>
                  <a:schemeClr val="dk2"/>
                </a:solidFill>
                <a:latin typeface="Shabnam" panose="020B0603030804020204" pitchFamily="34" charset="-78"/>
                <a:ea typeface="Anek Devanagari"/>
                <a:cs typeface="Shabnam" panose="020B0603030804020204" pitchFamily="34" charset="-78"/>
                <a:sym typeface="Anek Devanagari"/>
              </a:rPr>
              <a:t>لورم ایپسوم متن ساختگی با تولید سادگی نامفهوم از صنعت چاپ است.</a:t>
            </a:r>
          </a:p>
        </p:txBody>
      </p:sp>
      <p:sp>
        <p:nvSpPr>
          <p:cNvPr id="1220" name="Google Shape;1220;p59"/>
          <p:cNvSpPr txBox="1">
            <a:spLocks noGrp="1"/>
          </p:cNvSpPr>
          <p:nvPr>
            <p:ph type="subTitle" idx="4"/>
          </p:nvPr>
        </p:nvSpPr>
        <p:spPr>
          <a:xfrm>
            <a:off x="1034238" y="2201225"/>
            <a:ext cx="2238300" cy="572700"/>
          </a:xfrm>
          <a:prstGeom prst="rect">
            <a:avLst/>
          </a:prstGeom>
        </p:spPr>
        <p:txBody>
          <a:bodyPr spcFirstLastPara="1" wrap="square" lIns="91425" tIns="91425" rIns="91425" bIns="91425" anchor="t" anchorCtr="0">
            <a:noAutofit/>
          </a:bodyPr>
          <a:lstStyle/>
          <a:p>
            <a:pPr marL="0" lvl="0" indent="0" rtl="1">
              <a:lnSpc>
                <a:spcPct val="150000"/>
              </a:lnSpc>
              <a:spcBef>
                <a:spcPts val="0"/>
              </a:spcBef>
              <a:spcAft>
                <a:spcPts val="0"/>
              </a:spcAft>
              <a:buNone/>
            </a:pPr>
            <a:r>
              <a:rPr lang="fa-IR" sz="1100" dirty="0">
                <a:solidFill>
                  <a:schemeClr val="dk2"/>
                </a:solidFill>
                <a:latin typeface="Shabnam" panose="020B0603030804020204" pitchFamily="34" charset="-78"/>
                <a:ea typeface="Anek Devanagari"/>
                <a:cs typeface="Shabnam" panose="020B0603030804020204" pitchFamily="34" charset="-78"/>
                <a:sym typeface="Anek Devanagari"/>
              </a:rPr>
              <a:t>لورم ایپسوم متن ساختگی با تولید سادگی نامفهوم از صنعت چاپ است.</a:t>
            </a:r>
          </a:p>
        </p:txBody>
      </p:sp>
      <p:sp>
        <p:nvSpPr>
          <p:cNvPr id="1221" name="Google Shape;1221;p59"/>
          <p:cNvSpPr txBox="1">
            <a:spLocks noGrp="1"/>
          </p:cNvSpPr>
          <p:nvPr>
            <p:ph type="subTitle" idx="5"/>
          </p:nvPr>
        </p:nvSpPr>
        <p:spPr>
          <a:xfrm>
            <a:off x="5871613" y="1826163"/>
            <a:ext cx="2238300" cy="5148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t>تیتر را وارد کنید</a:t>
            </a:r>
          </a:p>
        </p:txBody>
      </p:sp>
      <p:sp>
        <p:nvSpPr>
          <p:cNvPr id="1222" name="Google Shape;1222;p59"/>
          <p:cNvSpPr txBox="1">
            <a:spLocks noGrp="1"/>
          </p:cNvSpPr>
          <p:nvPr>
            <p:ph type="subTitle" idx="6"/>
          </p:nvPr>
        </p:nvSpPr>
        <p:spPr>
          <a:xfrm>
            <a:off x="5871613" y="2201225"/>
            <a:ext cx="2238300" cy="572700"/>
          </a:xfrm>
          <a:prstGeom prst="rect">
            <a:avLst/>
          </a:prstGeom>
        </p:spPr>
        <p:txBody>
          <a:bodyPr spcFirstLastPara="1" wrap="square" lIns="91425" tIns="91425" rIns="91425" bIns="91425" anchor="t" anchorCtr="0">
            <a:noAutofit/>
          </a:bodyPr>
          <a:lstStyle/>
          <a:p>
            <a:pPr marL="0" lvl="0" indent="0" rtl="1">
              <a:lnSpc>
                <a:spcPct val="150000"/>
              </a:lnSpc>
              <a:spcBef>
                <a:spcPts val="0"/>
              </a:spcBef>
              <a:spcAft>
                <a:spcPts val="0"/>
              </a:spcAft>
              <a:buNone/>
            </a:pPr>
            <a:r>
              <a:rPr lang="fa-IR" sz="1100" dirty="0">
                <a:solidFill>
                  <a:schemeClr val="dk2"/>
                </a:solidFill>
                <a:latin typeface="Shabnam" panose="020B0603030804020204" pitchFamily="34" charset="-78"/>
                <a:ea typeface="Anek Devanagari"/>
                <a:cs typeface="Shabnam" panose="020B0603030804020204" pitchFamily="34" charset="-78"/>
                <a:sym typeface="Anek Devanagari"/>
              </a:rPr>
              <a:t>لورم ایپسوم متن ساختگی با تولید سادگی نامفهوم از صنعت چاپ است.</a:t>
            </a:r>
          </a:p>
        </p:txBody>
      </p:sp>
      <p:sp>
        <p:nvSpPr>
          <p:cNvPr id="1223" name="Google Shape;1223;p59"/>
          <p:cNvSpPr txBox="1">
            <a:spLocks noGrp="1"/>
          </p:cNvSpPr>
          <p:nvPr>
            <p:ph type="subTitle" idx="7"/>
          </p:nvPr>
        </p:nvSpPr>
        <p:spPr>
          <a:xfrm>
            <a:off x="3452900" y="3660875"/>
            <a:ext cx="2238300" cy="514800"/>
          </a:xfrm>
          <a:prstGeom prst="rect">
            <a:avLst/>
          </a:prstGeom>
        </p:spPr>
        <p:txBody>
          <a:bodyPr spcFirstLastPara="1" wrap="square" lIns="91425" tIns="91425" rIns="91425" bIns="91425" anchor="b" anchorCtr="0">
            <a:noAutofit/>
          </a:bodyPr>
          <a:lstStyle/>
          <a:p>
            <a:pPr marL="0" indent="0"/>
            <a:r>
              <a:rPr lang="fa-IR" dirty="0"/>
              <a:t>تیتر را وارد کنید</a:t>
            </a:r>
          </a:p>
        </p:txBody>
      </p:sp>
      <p:sp>
        <p:nvSpPr>
          <p:cNvPr id="1224" name="Google Shape;1224;p59"/>
          <p:cNvSpPr txBox="1">
            <a:spLocks noGrp="1"/>
          </p:cNvSpPr>
          <p:nvPr>
            <p:ph type="subTitle" idx="8"/>
          </p:nvPr>
        </p:nvSpPr>
        <p:spPr>
          <a:xfrm>
            <a:off x="3452900" y="4035875"/>
            <a:ext cx="2238300" cy="572700"/>
          </a:xfrm>
          <a:prstGeom prst="rect">
            <a:avLst/>
          </a:prstGeom>
        </p:spPr>
        <p:txBody>
          <a:bodyPr spcFirstLastPara="1" wrap="square" lIns="91425" tIns="91425" rIns="91425" bIns="91425" anchor="t" anchorCtr="0">
            <a:noAutofit/>
          </a:bodyPr>
          <a:lstStyle/>
          <a:p>
            <a:pPr marL="0" lvl="0" indent="0" rtl="1">
              <a:lnSpc>
                <a:spcPct val="150000"/>
              </a:lnSpc>
              <a:spcBef>
                <a:spcPts val="0"/>
              </a:spcBef>
              <a:spcAft>
                <a:spcPts val="0"/>
              </a:spcAft>
              <a:buNone/>
            </a:pPr>
            <a:r>
              <a:rPr lang="fa-IR" sz="1100" dirty="0">
                <a:solidFill>
                  <a:schemeClr val="dk2"/>
                </a:solidFill>
                <a:latin typeface="Shabnam" panose="020B0603030804020204" pitchFamily="34" charset="-78"/>
                <a:ea typeface="Anek Devanagari"/>
                <a:cs typeface="Shabnam" panose="020B0603030804020204" pitchFamily="34" charset="-78"/>
                <a:sym typeface="Anek Devanagari"/>
              </a:rPr>
              <a:t>لورم ایپسوم متن ساختگی با تولید سادگی نامفهوم از صنعت چاپ است.</a:t>
            </a:r>
          </a:p>
        </p:txBody>
      </p:sp>
      <p:sp>
        <p:nvSpPr>
          <p:cNvPr id="1225" name="Google Shape;1225;p59"/>
          <p:cNvSpPr txBox="1">
            <a:spLocks noGrp="1"/>
          </p:cNvSpPr>
          <p:nvPr>
            <p:ph type="subTitle" idx="9"/>
          </p:nvPr>
        </p:nvSpPr>
        <p:spPr>
          <a:xfrm>
            <a:off x="1034238" y="3660875"/>
            <a:ext cx="2238300" cy="514800"/>
          </a:xfrm>
          <a:prstGeom prst="rect">
            <a:avLst/>
          </a:prstGeom>
        </p:spPr>
        <p:txBody>
          <a:bodyPr spcFirstLastPara="1" wrap="square" lIns="91425" tIns="91425" rIns="91425" bIns="91425" anchor="b" anchorCtr="0">
            <a:noAutofit/>
          </a:bodyPr>
          <a:lstStyle/>
          <a:p>
            <a:pPr marL="0" indent="0"/>
            <a:r>
              <a:rPr lang="fa-IR" dirty="0"/>
              <a:t>تیتر را وارد کنید</a:t>
            </a:r>
          </a:p>
        </p:txBody>
      </p:sp>
      <p:sp>
        <p:nvSpPr>
          <p:cNvPr id="1226" name="Google Shape;1226;p59"/>
          <p:cNvSpPr txBox="1">
            <a:spLocks noGrp="1"/>
          </p:cNvSpPr>
          <p:nvPr>
            <p:ph type="subTitle" idx="13"/>
          </p:nvPr>
        </p:nvSpPr>
        <p:spPr>
          <a:xfrm>
            <a:off x="1034238" y="4035875"/>
            <a:ext cx="2238300" cy="572700"/>
          </a:xfrm>
          <a:prstGeom prst="rect">
            <a:avLst/>
          </a:prstGeom>
        </p:spPr>
        <p:txBody>
          <a:bodyPr spcFirstLastPara="1" wrap="square" lIns="91425" tIns="91425" rIns="91425" bIns="91425" anchor="t" anchorCtr="0">
            <a:noAutofit/>
          </a:bodyPr>
          <a:lstStyle/>
          <a:p>
            <a:pPr marL="0" lvl="0" indent="0" rtl="1">
              <a:lnSpc>
                <a:spcPct val="150000"/>
              </a:lnSpc>
              <a:spcBef>
                <a:spcPts val="0"/>
              </a:spcBef>
              <a:spcAft>
                <a:spcPts val="0"/>
              </a:spcAft>
              <a:buNone/>
            </a:pPr>
            <a:r>
              <a:rPr lang="fa-IR" sz="1100" dirty="0">
                <a:solidFill>
                  <a:schemeClr val="dk2"/>
                </a:solidFill>
                <a:latin typeface="Shabnam" panose="020B0603030804020204" pitchFamily="34" charset="-78"/>
                <a:ea typeface="Anek Devanagari"/>
                <a:cs typeface="Shabnam" panose="020B0603030804020204" pitchFamily="34" charset="-78"/>
                <a:sym typeface="Anek Devanagari"/>
              </a:rPr>
              <a:t>لورم ایپسوم متن ساختگی با تولید سادگی نامفهوم از صنعت چاپ است.</a:t>
            </a:r>
          </a:p>
        </p:txBody>
      </p:sp>
      <p:sp>
        <p:nvSpPr>
          <p:cNvPr id="1227" name="Google Shape;1227;p59"/>
          <p:cNvSpPr txBox="1">
            <a:spLocks noGrp="1"/>
          </p:cNvSpPr>
          <p:nvPr>
            <p:ph type="subTitle" idx="14"/>
          </p:nvPr>
        </p:nvSpPr>
        <p:spPr>
          <a:xfrm>
            <a:off x="5871613" y="3660875"/>
            <a:ext cx="2238300" cy="5148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t>تیتر را وارد کنید</a:t>
            </a:r>
          </a:p>
        </p:txBody>
      </p:sp>
      <p:sp>
        <p:nvSpPr>
          <p:cNvPr id="1228" name="Google Shape;1228;p59"/>
          <p:cNvSpPr txBox="1">
            <a:spLocks noGrp="1"/>
          </p:cNvSpPr>
          <p:nvPr>
            <p:ph type="subTitle" idx="15"/>
          </p:nvPr>
        </p:nvSpPr>
        <p:spPr>
          <a:xfrm>
            <a:off x="5871613" y="4035875"/>
            <a:ext cx="2238300" cy="572700"/>
          </a:xfrm>
          <a:prstGeom prst="rect">
            <a:avLst/>
          </a:prstGeom>
        </p:spPr>
        <p:txBody>
          <a:bodyPr spcFirstLastPara="1" wrap="square" lIns="91425" tIns="91425" rIns="91425" bIns="91425" anchor="t" anchorCtr="0">
            <a:noAutofit/>
          </a:bodyPr>
          <a:lstStyle/>
          <a:p>
            <a:pPr marL="0" lvl="0" indent="0" rtl="1">
              <a:lnSpc>
                <a:spcPct val="150000"/>
              </a:lnSpc>
              <a:spcBef>
                <a:spcPts val="0"/>
              </a:spcBef>
              <a:spcAft>
                <a:spcPts val="0"/>
              </a:spcAft>
              <a:buNone/>
            </a:pPr>
            <a:r>
              <a:rPr lang="fa-IR" sz="1100" dirty="0">
                <a:solidFill>
                  <a:schemeClr val="dk2"/>
                </a:solidFill>
                <a:latin typeface="Shabnam" panose="020B0603030804020204" pitchFamily="34" charset="-78"/>
                <a:ea typeface="Anek Devanagari"/>
                <a:cs typeface="Shabnam" panose="020B0603030804020204" pitchFamily="34" charset="-78"/>
                <a:sym typeface="Anek Devanagari"/>
              </a:rPr>
              <a:t>لورم ایپسوم متن ساختگی با تولید سادگی نامفهوم از صنعت چاپ است.</a:t>
            </a:r>
          </a:p>
        </p:txBody>
      </p:sp>
      <p:sp>
        <p:nvSpPr>
          <p:cNvPr id="1229" name="Google Shape;1229;p59"/>
          <p:cNvSpPr/>
          <p:nvPr/>
        </p:nvSpPr>
        <p:spPr>
          <a:xfrm>
            <a:off x="1817538" y="1136000"/>
            <a:ext cx="671700" cy="6717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30" name="Google Shape;1230;p59"/>
          <p:cNvGrpSpPr/>
          <p:nvPr/>
        </p:nvGrpSpPr>
        <p:grpSpPr>
          <a:xfrm>
            <a:off x="1971825" y="1290325"/>
            <a:ext cx="363125" cy="363125"/>
            <a:chOff x="2474125" y="1173625"/>
            <a:chExt cx="363125" cy="363125"/>
          </a:xfrm>
        </p:grpSpPr>
        <p:sp>
          <p:nvSpPr>
            <p:cNvPr id="1231" name="Google Shape;1231;p59"/>
            <p:cNvSpPr/>
            <p:nvPr/>
          </p:nvSpPr>
          <p:spPr>
            <a:xfrm>
              <a:off x="2481075" y="1209100"/>
              <a:ext cx="156225" cy="235450"/>
            </a:xfrm>
            <a:custGeom>
              <a:avLst/>
              <a:gdLst/>
              <a:ahLst/>
              <a:cxnLst/>
              <a:rect l="l" t="t" r="r" b="b"/>
              <a:pathLst>
                <a:path w="6249" h="9418" extrusionOk="0">
                  <a:moveTo>
                    <a:pt x="1" y="0"/>
                  </a:moveTo>
                  <a:lnTo>
                    <a:pt x="1022" y="9418"/>
                  </a:lnTo>
                  <a:lnTo>
                    <a:pt x="5227" y="9418"/>
                  </a:lnTo>
                  <a:lnTo>
                    <a:pt x="624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59"/>
            <p:cNvSpPr/>
            <p:nvPr/>
          </p:nvSpPr>
          <p:spPr>
            <a:xfrm>
              <a:off x="2509600" y="1473050"/>
              <a:ext cx="99175" cy="56725"/>
            </a:xfrm>
            <a:custGeom>
              <a:avLst/>
              <a:gdLst/>
              <a:ahLst/>
              <a:cxnLst/>
              <a:rect l="l" t="t" r="r" b="b"/>
              <a:pathLst>
                <a:path w="3967" h="2269" extrusionOk="0">
                  <a:moveTo>
                    <a:pt x="1" y="0"/>
                  </a:moveTo>
                  <a:lnTo>
                    <a:pt x="1" y="1698"/>
                  </a:lnTo>
                  <a:cubicBezTo>
                    <a:pt x="1" y="2003"/>
                    <a:pt x="253" y="2269"/>
                    <a:pt x="571" y="2269"/>
                  </a:cubicBezTo>
                  <a:lnTo>
                    <a:pt x="3409" y="2269"/>
                  </a:lnTo>
                  <a:cubicBezTo>
                    <a:pt x="3715" y="2269"/>
                    <a:pt x="3967" y="2003"/>
                    <a:pt x="3967" y="1698"/>
                  </a:cubicBezTo>
                  <a:lnTo>
                    <a:pt x="396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59"/>
            <p:cNvSpPr/>
            <p:nvPr/>
          </p:nvSpPr>
          <p:spPr>
            <a:xfrm>
              <a:off x="2674075" y="1265800"/>
              <a:ext cx="155875" cy="235450"/>
            </a:xfrm>
            <a:custGeom>
              <a:avLst/>
              <a:gdLst/>
              <a:ahLst/>
              <a:cxnLst/>
              <a:rect l="l" t="t" r="r" b="b"/>
              <a:pathLst>
                <a:path w="6235" h="9418" extrusionOk="0">
                  <a:moveTo>
                    <a:pt x="1009" y="0"/>
                  </a:moveTo>
                  <a:lnTo>
                    <a:pt x="1" y="9418"/>
                  </a:lnTo>
                  <a:lnTo>
                    <a:pt x="6235" y="9418"/>
                  </a:lnTo>
                  <a:lnTo>
                    <a:pt x="522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59"/>
            <p:cNvSpPr/>
            <p:nvPr/>
          </p:nvSpPr>
          <p:spPr>
            <a:xfrm>
              <a:off x="2713975" y="1355325"/>
              <a:ext cx="66575" cy="56775"/>
            </a:xfrm>
            <a:custGeom>
              <a:avLst/>
              <a:gdLst/>
              <a:ahLst/>
              <a:cxnLst/>
              <a:rect l="l" t="t" r="r" b="b"/>
              <a:pathLst>
                <a:path w="2663" h="2271" extrusionOk="0">
                  <a:moveTo>
                    <a:pt x="1506" y="1"/>
                  </a:moveTo>
                  <a:cubicBezTo>
                    <a:pt x="508" y="1"/>
                    <a:pt x="0" y="1225"/>
                    <a:pt x="713" y="1937"/>
                  </a:cubicBezTo>
                  <a:cubicBezTo>
                    <a:pt x="943" y="2168"/>
                    <a:pt x="1226" y="2270"/>
                    <a:pt x="1505" y="2270"/>
                  </a:cubicBezTo>
                  <a:cubicBezTo>
                    <a:pt x="2094" y="2270"/>
                    <a:pt x="2662" y="1812"/>
                    <a:pt x="2662" y="1128"/>
                  </a:cubicBezTo>
                  <a:cubicBezTo>
                    <a:pt x="2662" y="505"/>
                    <a:pt x="2145" y="1"/>
                    <a:pt x="1522" y="1"/>
                  </a:cubicBezTo>
                  <a:cubicBezTo>
                    <a:pt x="1516" y="1"/>
                    <a:pt x="1511" y="1"/>
                    <a:pt x="150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59"/>
            <p:cNvSpPr/>
            <p:nvPr/>
          </p:nvSpPr>
          <p:spPr>
            <a:xfrm>
              <a:off x="2702275" y="1180575"/>
              <a:ext cx="99500" cy="57050"/>
            </a:xfrm>
            <a:custGeom>
              <a:avLst/>
              <a:gdLst/>
              <a:ahLst/>
              <a:cxnLst/>
              <a:rect l="l" t="t" r="r" b="b"/>
              <a:pathLst>
                <a:path w="3980" h="2282" extrusionOk="0">
                  <a:moveTo>
                    <a:pt x="570" y="1"/>
                  </a:moveTo>
                  <a:cubicBezTo>
                    <a:pt x="265" y="1"/>
                    <a:pt x="0" y="266"/>
                    <a:pt x="0" y="571"/>
                  </a:cubicBezTo>
                  <a:lnTo>
                    <a:pt x="0" y="2282"/>
                  </a:lnTo>
                  <a:lnTo>
                    <a:pt x="3979" y="2282"/>
                  </a:lnTo>
                  <a:lnTo>
                    <a:pt x="3979" y="571"/>
                  </a:lnTo>
                  <a:cubicBezTo>
                    <a:pt x="3979" y="253"/>
                    <a:pt x="3727" y="1"/>
                    <a:pt x="340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59"/>
            <p:cNvSpPr/>
            <p:nvPr/>
          </p:nvSpPr>
          <p:spPr>
            <a:xfrm>
              <a:off x="2730775" y="1180575"/>
              <a:ext cx="42475" cy="28550"/>
            </a:xfrm>
            <a:custGeom>
              <a:avLst/>
              <a:gdLst/>
              <a:ahLst/>
              <a:cxnLst/>
              <a:rect l="l" t="t" r="r" b="b"/>
              <a:pathLst>
                <a:path w="1699" h="1142" extrusionOk="0">
                  <a:moveTo>
                    <a:pt x="1" y="1"/>
                  </a:moveTo>
                  <a:lnTo>
                    <a:pt x="1" y="1141"/>
                  </a:lnTo>
                  <a:lnTo>
                    <a:pt x="1699" y="1141"/>
                  </a:lnTo>
                  <a:lnTo>
                    <a:pt x="169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59"/>
            <p:cNvSpPr/>
            <p:nvPr/>
          </p:nvSpPr>
          <p:spPr>
            <a:xfrm>
              <a:off x="2537800" y="1501225"/>
              <a:ext cx="42800" cy="28550"/>
            </a:xfrm>
            <a:custGeom>
              <a:avLst/>
              <a:gdLst/>
              <a:ahLst/>
              <a:cxnLst/>
              <a:rect l="l" t="t" r="r" b="b"/>
              <a:pathLst>
                <a:path w="1712" h="1142" extrusionOk="0">
                  <a:moveTo>
                    <a:pt x="0" y="1"/>
                  </a:moveTo>
                  <a:lnTo>
                    <a:pt x="0" y="1142"/>
                  </a:lnTo>
                  <a:lnTo>
                    <a:pt x="1711" y="1142"/>
                  </a:lnTo>
                  <a:lnTo>
                    <a:pt x="171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59"/>
            <p:cNvSpPr/>
            <p:nvPr/>
          </p:nvSpPr>
          <p:spPr>
            <a:xfrm>
              <a:off x="2506625" y="1444525"/>
              <a:ext cx="105125" cy="28550"/>
            </a:xfrm>
            <a:custGeom>
              <a:avLst/>
              <a:gdLst/>
              <a:ahLst/>
              <a:cxnLst/>
              <a:rect l="l" t="t" r="r" b="b"/>
              <a:pathLst>
                <a:path w="4205" h="1142" extrusionOk="0">
                  <a:moveTo>
                    <a:pt x="0" y="1"/>
                  </a:moveTo>
                  <a:lnTo>
                    <a:pt x="120" y="1141"/>
                  </a:lnTo>
                  <a:lnTo>
                    <a:pt x="4086" y="1141"/>
                  </a:lnTo>
                  <a:lnTo>
                    <a:pt x="4205"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59"/>
            <p:cNvSpPr/>
            <p:nvPr/>
          </p:nvSpPr>
          <p:spPr>
            <a:xfrm>
              <a:off x="2674075" y="1501225"/>
              <a:ext cx="155875" cy="28225"/>
            </a:xfrm>
            <a:custGeom>
              <a:avLst/>
              <a:gdLst/>
              <a:ahLst/>
              <a:cxnLst/>
              <a:rect l="l" t="t" r="r" b="b"/>
              <a:pathLst>
                <a:path w="6235" h="1129" extrusionOk="0">
                  <a:moveTo>
                    <a:pt x="1" y="1"/>
                  </a:moveTo>
                  <a:lnTo>
                    <a:pt x="1" y="1128"/>
                  </a:lnTo>
                  <a:lnTo>
                    <a:pt x="6235" y="1128"/>
                  </a:lnTo>
                  <a:lnTo>
                    <a:pt x="6235"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59"/>
            <p:cNvSpPr/>
            <p:nvPr/>
          </p:nvSpPr>
          <p:spPr>
            <a:xfrm>
              <a:off x="2699275" y="1237600"/>
              <a:ext cx="105475" cy="28225"/>
            </a:xfrm>
            <a:custGeom>
              <a:avLst/>
              <a:gdLst/>
              <a:ahLst/>
              <a:cxnLst/>
              <a:rect l="l" t="t" r="r" b="b"/>
              <a:pathLst>
                <a:path w="4219" h="1129" extrusionOk="0">
                  <a:moveTo>
                    <a:pt x="120" y="1"/>
                  </a:moveTo>
                  <a:lnTo>
                    <a:pt x="1" y="1128"/>
                  </a:lnTo>
                  <a:lnTo>
                    <a:pt x="4219" y="1128"/>
                  </a:lnTo>
                  <a:lnTo>
                    <a:pt x="409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59"/>
            <p:cNvSpPr/>
            <p:nvPr/>
          </p:nvSpPr>
          <p:spPr>
            <a:xfrm>
              <a:off x="2481075" y="1180575"/>
              <a:ext cx="156225" cy="28550"/>
            </a:xfrm>
            <a:custGeom>
              <a:avLst/>
              <a:gdLst/>
              <a:ahLst/>
              <a:cxnLst/>
              <a:rect l="l" t="t" r="r" b="b"/>
              <a:pathLst>
                <a:path w="6249" h="1142" extrusionOk="0">
                  <a:moveTo>
                    <a:pt x="1" y="1"/>
                  </a:moveTo>
                  <a:lnTo>
                    <a:pt x="1" y="1141"/>
                  </a:lnTo>
                  <a:lnTo>
                    <a:pt x="6248" y="1141"/>
                  </a:lnTo>
                  <a:lnTo>
                    <a:pt x="624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59"/>
            <p:cNvSpPr/>
            <p:nvPr/>
          </p:nvSpPr>
          <p:spPr>
            <a:xfrm>
              <a:off x="2521200" y="1298300"/>
              <a:ext cx="66350" cy="56925"/>
            </a:xfrm>
            <a:custGeom>
              <a:avLst/>
              <a:gdLst/>
              <a:ahLst/>
              <a:cxnLst/>
              <a:rect l="l" t="t" r="r" b="b"/>
              <a:pathLst>
                <a:path w="2654" h="2277" extrusionOk="0">
                  <a:moveTo>
                    <a:pt x="1526" y="0"/>
                  </a:moveTo>
                  <a:cubicBezTo>
                    <a:pt x="518" y="0"/>
                    <a:pt x="1" y="1221"/>
                    <a:pt x="704" y="1937"/>
                  </a:cubicBezTo>
                  <a:cubicBezTo>
                    <a:pt x="938" y="2171"/>
                    <a:pt x="1228" y="2276"/>
                    <a:pt x="1512" y="2276"/>
                  </a:cubicBezTo>
                  <a:cubicBezTo>
                    <a:pt x="2095" y="2276"/>
                    <a:pt x="2654" y="1832"/>
                    <a:pt x="2654" y="1154"/>
                  </a:cubicBezTo>
                  <a:cubicBezTo>
                    <a:pt x="2654" y="518"/>
                    <a:pt x="2150" y="14"/>
                    <a:pt x="152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59"/>
            <p:cNvSpPr/>
            <p:nvPr/>
          </p:nvSpPr>
          <p:spPr>
            <a:xfrm>
              <a:off x="2511600" y="1291275"/>
              <a:ext cx="83150" cy="71050"/>
            </a:xfrm>
            <a:custGeom>
              <a:avLst/>
              <a:gdLst/>
              <a:ahLst/>
              <a:cxnLst/>
              <a:rect l="l" t="t" r="r" b="b"/>
              <a:pathLst>
                <a:path w="3326" h="2842" extrusionOk="0">
                  <a:moveTo>
                    <a:pt x="1914" y="566"/>
                  </a:moveTo>
                  <a:cubicBezTo>
                    <a:pt x="2122" y="566"/>
                    <a:pt x="2333" y="642"/>
                    <a:pt x="2507" y="812"/>
                  </a:cubicBezTo>
                  <a:cubicBezTo>
                    <a:pt x="3038" y="1342"/>
                    <a:pt x="2666" y="2271"/>
                    <a:pt x="1910" y="2271"/>
                  </a:cubicBezTo>
                  <a:cubicBezTo>
                    <a:pt x="1446" y="2271"/>
                    <a:pt x="1061" y="1900"/>
                    <a:pt x="1048" y="1435"/>
                  </a:cubicBezTo>
                  <a:cubicBezTo>
                    <a:pt x="1048" y="912"/>
                    <a:pt x="1472" y="566"/>
                    <a:pt x="1914" y="566"/>
                  </a:cubicBezTo>
                  <a:close/>
                  <a:moveTo>
                    <a:pt x="1887" y="0"/>
                  </a:moveTo>
                  <a:cubicBezTo>
                    <a:pt x="1540" y="0"/>
                    <a:pt x="1188" y="128"/>
                    <a:pt x="902" y="414"/>
                  </a:cubicBezTo>
                  <a:cubicBezTo>
                    <a:pt x="0" y="1316"/>
                    <a:pt x="637" y="2841"/>
                    <a:pt x="1910" y="2841"/>
                  </a:cubicBezTo>
                  <a:cubicBezTo>
                    <a:pt x="2693" y="2828"/>
                    <a:pt x="3316" y="2205"/>
                    <a:pt x="3316" y="1435"/>
                  </a:cubicBezTo>
                  <a:cubicBezTo>
                    <a:pt x="3325" y="571"/>
                    <a:pt x="2620" y="0"/>
                    <a:pt x="1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59"/>
            <p:cNvSpPr/>
            <p:nvPr/>
          </p:nvSpPr>
          <p:spPr>
            <a:xfrm>
              <a:off x="2704250" y="1348025"/>
              <a:ext cx="83250" cy="71150"/>
            </a:xfrm>
            <a:custGeom>
              <a:avLst/>
              <a:gdLst/>
              <a:ahLst/>
              <a:cxnLst/>
              <a:rect l="l" t="t" r="r" b="b"/>
              <a:pathLst>
                <a:path w="3330" h="2846" extrusionOk="0">
                  <a:moveTo>
                    <a:pt x="1907" y="568"/>
                  </a:moveTo>
                  <a:cubicBezTo>
                    <a:pt x="2342" y="568"/>
                    <a:pt x="2760" y="909"/>
                    <a:pt x="2760" y="1420"/>
                  </a:cubicBezTo>
                  <a:cubicBezTo>
                    <a:pt x="2760" y="1884"/>
                    <a:pt x="2388" y="2269"/>
                    <a:pt x="1911" y="2269"/>
                  </a:cubicBezTo>
                  <a:cubicBezTo>
                    <a:pt x="1155" y="2269"/>
                    <a:pt x="770" y="1354"/>
                    <a:pt x="1314" y="823"/>
                  </a:cubicBezTo>
                  <a:cubicBezTo>
                    <a:pt x="1486" y="647"/>
                    <a:pt x="1699" y="568"/>
                    <a:pt x="1907" y="568"/>
                  </a:cubicBezTo>
                  <a:close/>
                  <a:moveTo>
                    <a:pt x="1911" y="1"/>
                  </a:moveTo>
                  <a:cubicBezTo>
                    <a:pt x="651" y="1"/>
                    <a:pt x="1" y="1526"/>
                    <a:pt x="903" y="2428"/>
                  </a:cubicBezTo>
                  <a:cubicBezTo>
                    <a:pt x="1190" y="2716"/>
                    <a:pt x="1546" y="2845"/>
                    <a:pt x="1896" y="2845"/>
                  </a:cubicBezTo>
                  <a:cubicBezTo>
                    <a:pt x="2626" y="2845"/>
                    <a:pt x="3330" y="2281"/>
                    <a:pt x="3330" y="1420"/>
                  </a:cubicBezTo>
                  <a:cubicBezTo>
                    <a:pt x="3317" y="638"/>
                    <a:pt x="2693" y="1"/>
                    <a:pt x="19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59"/>
            <p:cNvSpPr/>
            <p:nvPr/>
          </p:nvSpPr>
          <p:spPr>
            <a:xfrm>
              <a:off x="2665775" y="1173625"/>
              <a:ext cx="171475" cy="362775"/>
            </a:xfrm>
            <a:custGeom>
              <a:avLst/>
              <a:gdLst/>
              <a:ahLst/>
              <a:cxnLst/>
              <a:rect l="l" t="t" r="r" b="b"/>
              <a:pathLst>
                <a:path w="6859" h="14511" extrusionOk="0">
                  <a:moveTo>
                    <a:pt x="4020" y="570"/>
                  </a:moveTo>
                  <a:lnTo>
                    <a:pt x="4020" y="1141"/>
                  </a:lnTo>
                  <a:lnTo>
                    <a:pt x="2879" y="1141"/>
                  </a:lnTo>
                  <a:lnTo>
                    <a:pt x="2879" y="570"/>
                  </a:lnTo>
                  <a:close/>
                  <a:moveTo>
                    <a:pt x="4869" y="570"/>
                  </a:moveTo>
                  <a:cubicBezTo>
                    <a:pt x="5015" y="570"/>
                    <a:pt x="5147" y="690"/>
                    <a:pt x="5147" y="849"/>
                  </a:cubicBezTo>
                  <a:lnTo>
                    <a:pt x="5147" y="2268"/>
                  </a:lnTo>
                  <a:lnTo>
                    <a:pt x="1752" y="2268"/>
                  </a:lnTo>
                  <a:lnTo>
                    <a:pt x="1752" y="849"/>
                  </a:lnTo>
                  <a:cubicBezTo>
                    <a:pt x="1752" y="690"/>
                    <a:pt x="1871" y="570"/>
                    <a:pt x="2030" y="570"/>
                  </a:cubicBezTo>
                  <a:lnTo>
                    <a:pt x="2322" y="570"/>
                  </a:lnTo>
                  <a:lnTo>
                    <a:pt x="2322" y="1419"/>
                  </a:lnTo>
                  <a:cubicBezTo>
                    <a:pt x="2322" y="1578"/>
                    <a:pt x="2442" y="1698"/>
                    <a:pt x="2601" y="1698"/>
                  </a:cubicBezTo>
                  <a:lnTo>
                    <a:pt x="4299" y="1698"/>
                  </a:lnTo>
                  <a:cubicBezTo>
                    <a:pt x="4458" y="1698"/>
                    <a:pt x="4590" y="1578"/>
                    <a:pt x="4590" y="1419"/>
                  </a:cubicBezTo>
                  <a:lnTo>
                    <a:pt x="4590" y="570"/>
                  </a:lnTo>
                  <a:close/>
                  <a:moveTo>
                    <a:pt x="5187" y="2839"/>
                  </a:moveTo>
                  <a:lnTo>
                    <a:pt x="5240" y="3409"/>
                  </a:lnTo>
                  <a:lnTo>
                    <a:pt x="1659" y="3409"/>
                  </a:lnTo>
                  <a:lnTo>
                    <a:pt x="1725" y="2839"/>
                  </a:lnTo>
                  <a:close/>
                  <a:moveTo>
                    <a:pt x="5307" y="3979"/>
                  </a:moveTo>
                  <a:lnTo>
                    <a:pt x="6262" y="12826"/>
                  </a:lnTo>
                  <a:lnTo>
                    <a:pt x="651" y="12826"/>
                  </a:lnTo>
                  <a:lnTo>
                    <a:pt x="1593" y="3979"/>
                  </a:lnTo>
                  <a:close/>
                  <a:moveTo>
                    <a:pt x="1460" y="13383"/>
                  </a:moveTo>
                  <a:lnTo>
                    <a:pt x="1460" y="13967"/>
                  </a:lnTo>
                  <a:lnTo>
                    <a:pt x="611" y="13967"/>
                  </a:lnTo>
                  <a:lnTo>
                    <a:pt x="611" y="13383"/>
                  </a:lnTo>
                  <a:close/>
                  <a:moveTo>
                    <a:pt x="3171" y="13383"/>
                  </a:moveTo>
                  <a:lnTo>
                    <a:pt x="3171" y="13967"/>
                  </a:lnTo>
                  <a:lnTo>
                    <a:pt x="2030" y="13967"/>
                  </a:lnTo>
                  <a:lnTo>
                    <a:pt x="2030" y="13383"/>
                  </a:lnTo>
                  <a:close/>
                  <a:moveTo>
                    <a:pt x="4869" y="13383"/>
                  </a:moveTo>
                  <a:lnTo>
                    <a:pt x="4869" y="13967"/>
                  </a:lnTo>
                  <a:lnTo>
                    <a:pt x="3741" y="13967"/>
                  </a:lnTo>
                  <a:lnTo>
                    <a:pt x="3741" y="13383"/>
                  </a:lnTo>
                  <a:close/>
                  <a:moveTo>
                    <a:pt x="6288" y="13383"/>
                  </a:moveTo>
                  <a:lnTo>
                    <a:pt x="6288" y="13967"/>
                  </a:lnTo>
                  <a:lnTo>
                    <a:pt x="5439" y="13967"/>
                  </a:lnTo>
                  <a:lnTo>
                    <a:pt x="5439" y="13383"/>
                  </a:lnTo>
                  <a:close/>
                  <a:moveTo>
                    <a:pt x="2030" y="0"/>
                  </a:moveTo>
                  <a:cubicBezTo>
                    <a:pt x="1566" y="0"/>
                    <a:pt x="1181" y="385"/>
                    <a:pt x="1181" y="849"/>
                  </a:cubicBezTo>
                  <a:lnTo>
                    <a:pt x="1181" y="2533"/>
                  </a:lnTo>
                  <a:cubicBezTo>
                    <a:pt x="1" y="13529"/>
                    <a:pt x="54" y="13078"/>
                    <a:pt x="54" y="13105"/>
                  </a:cubicBezTo>
                  <a:lnTo>
                    <a:pt x="54" y="14232"/>
                  </a:lnTo>
                  <a:cubicBezTo>
                    <a:pt x="54" y="14392"/>
                    <a:pt x="187" y="14511"/>
                    <a:pt x="333" y="14511"/>
                  </a:cubicBezTo>
                  <a:lnTo>
                    <a:pt x="6580" y="14511"/>
                  </a:lnTo>
                  <a:cubicBezTo>
                    <a:pt x="6726" y="14511"/>
                    <a:pt x="6845" y="14392"/>
                    <a:pt x="6859" y="14246"/>
                  </a:cubicBezTo>
                  <a:lnTo>
                    <a:pt x="6859" y="13078"/>
                  </a:lnTo>
                  <a:lnTo>
                    <a:pt x="5718" y="2533"/>
                  </a:lnTo>
                  <a:lnTo>
                    <a:pt x="5718" y="849"/>
                  </a:lnTo>
                  <a:cubicBezTo>
                    <a:pt x="5718" y="385"/>
                    <a:pt x="5333" y="0"/>
                    <a:pt x="486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59"/>
            <p:cNvSpPr/>
            <p:nvPr/>
          </p:nvSpPr>
          <p:spPr>
            <a:xfrm>
              <a:off x="2485725" y="1333775"/>
              <a:ext cx="16600" cy="14475"/>
            </a:xfrm>
            <a:custGeom>
              <a:avLst/>
              <a:gdLst/>
              <a:ahLst/>
              <a:cxnLst/>
              <a:rect l="l" t="t" r="r" b="b"/>
              <a:pathLst>
                <a:path w="664" h="579" extrusionOk="0">
                  <a:moveTo>
                    <a:pt x="385" y="1"/>
                  </a:moveTo>
                  <a:cubicBezTo>
                    <a:pt x="133" y="1"/>
                    <a:pt x="1" y="319"/>
                    <a:pt x="186" y="491"/>
                  </a:cubicBezTo>
                  <a:cubicBezTo>
                    <a:pt x="242" y="552"/>
                    <a:pt x="312" y="578"/>
                    <a:pt x="381" y="578"/>
                  </a:cubicBezTo>
                  <a:cubicBezTo>
                    <a:pt x="525" y="578"/>
                    <a:pt x="664" y="463"/>
                    <a:pt x="664" y="292"/>
                  </a:cubicBezTo>
                  <a:cubicBezTo>
                    <a:pt x="664" y="133"/>
                    <a:pt x="544" y="1"/>
                    <a:pt x="38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59"/>
            <p:cNvSpPr/>
            <p:nvPr/>
          </p:nvSpPr>
          <p:spPr>
            <a:xfrm>
              <a:off x="2474125" y="1173625"/>
              <a:ext cx="170125" cy="363125"/>
            </a:xfrm>
            <a:custGeom>
              <a:avLst/>
              <a:gdLst/>
              <a:ahLst/>
              <a:cxnLst/>
              <a:rect l="l" t="t" r="r" b="b"/>
              <a:pathLst>
                <a:path w="6805" h="14525" extrusionOk="0">
                  <a:moveTo>
                    <a:pt x="1420" y="557"/>
                  </a:moveTo>
                  <a:lnTo>
                    <a:pt x="1420" y="1141"/>
                  </a:lnTo>
                  <a:lnTo>
                    <a:pt x="571" y="1141"/>
                  </a:lnTo>
                  <a:lnTo>
                    <a:pt x="571" y="557"/>
                  </a:lnTo>
                  <a:close/>
                  <a:moveTo>
                    <a:pt x="3117" y="557"/>
                  </a:moveTo>
                  <a:lnTo>
                    <a:pt x="3117" y="1141"/>
                  </a:lnTo>
                  <a:lnTo>
                    <a:pt x="1990" y="1141"/>
                  </a:lnTo>
                  <a:lnTo>
                    <a:pt x="1990" y="557"/>
                  </a:lnTo>
                  <a:close/>
                  <a:moveTo>
                    <a:pt x="4815" y="557"/>
                  </a:moveTo>
                  <a:lnTo>
                    <a:pt x="4815" y="1141"/>
                  </a:lnTo>
                  <a:lnTo>
                    <a:pt x="3688" y="1141"/>
                  </a:lnTo>
                  <a:lnTo>
                    <a:pt x="3688" y="557"/>
                  </a:lnTo>
                  <a:close/>
                  <a:moveTo>
                    <a:pt x="6234" y="557"/>
                  </a:moveTo>
                  <a:lnTo>
                    <a:pt x="6234" y="1141"/>
                  </a:lnTo>
                  <a:lnTo>
                    <a:pt x="5386" y="1141"/>
                  </a:lnTo>
                  <a:lnTo>
                    <a:pt x="5386" y="557"/>
                  </a:lnTo>
                  <a:close/>
                  <a:moveTo>
                    <a:pt x="5200" y="11115"/>
                  </a:moveTo>
                  <a:lnTo>
                    <a:pt x="5134" y="11686"/>
                  </a:lnTo>
                  <a:lnTo>
                    <a:pt x="1672" y="11686"/>
                  </a:lnTo>
                  <a:lnTo>
                    <a:pt x="1605" y="11115"/>
                  </a:lnTo>
                  <a:close/>
                  <a:moveTo>
                    <a:pt x="3966" y="13383"/>
                  </a:moveTo>
                  <a:lnTo>
                    <a:pt x="3966" y="13954"/>
                  </a:lnTo>
                  <a:lnTo>
                    <a:pt x="2839" y="13954"/>
                  </a:lnTo>
                  <a:lnTo>
                    <a:pt x="2839" y="13383"/>
                  </a:lnTo>
                  <a:close/>
                  <a:moveTo>
                    <a:pt x="5107" y="12256"/>
                  </a:moveTo>
                  <a:lnTo>
                    <a:pt x="5107" y="13675"/>
                  </a:lnTo>
                  <a:cubicBezTo>
                    <a:pt x="5107" y="13834"/>
                    <a:pt x="4974" y="13954"/>
                    <a:pt x="4815" y="13954"/>
                  </a:cubicBezTo>
                  <a:lnTo>
                    <a:pt x="4537" y="13954"/>
                  </a:lnTo>
                  <a:lnTo>
                    <a:pt x="4537" y="13105"/>
                  </a:lnTo>
                  <a:cubicBezTo>
                    <a:pt x="4537" y="12946"/>
                    <a:pt x="4404" y="12813"/>
                    <a:pt x="4258" y="12813"/>
                  </a:cubicBezTo>
                  <a:lnTo>
                    <a:pt x="2547" y="12813"/>
                  </a:lnTo>
                  <a:cubicBezTo>
                    <a:pt x="2388" y="12813"/>
                    <a:pt x="2268" y="12946"/>
                    <a:pt x="2268" y="13105"/>
                  </a:cubicBezTo>
                  <a:lnTo>
                    <a:pt x="2268" y="13954"/>
                  </a:lnTo>
                  <a:lnTo>
                    <a:pt x="1990" y="13954"/>
                  </a:lnTo>
                  <a:cubicBezTo>
                    <a:pt x="1831" y="13954"/>
                    <a:pt x="1698" y="13821"/>
                    <a:pt x="1698" y="13662"/>
                  </a:cubicBezTo>
                  <a:lnTo>
                    <a:pt x="1698" y="12256"/>
                  </a:lnTo>
                  <a:close/>
                  <a:moveTo>
                    <a:pt x="279" y="0"/>
                  </a:moveTo>
                  <a:cubicBezTo>
                    <a:pt x="120" y="0"/>
                    <a:pt x="0" y="133"/>
                    <a:pt x="0" y="279"/>
                  </a:cubicBezTo>
                  <a:lnTo>
                    <a:pt x="0" y="1419"/>
                  </a:lnTo>
                  <a:cubicBezTo>
                    <a:pt x="0" y="1446"/>
                    <a:pt x="451" y="5597"/>
                    <a:pt x="451" y="5597"/>
                  </a:cubicBezTo>
                  <a:cubicBezTo>
                    <a:pt x="463" y="5773"/>
                    <a:pt x="592" y="5855"/>
                    <a:pt x="723" y="5855"/>
                  </a:cubicBezTo>
                  <a:cubicBezTo>
                    <a:pt x="878" y="5855"/>
                    <a:pt x="1037" y="5740"/>
                    <a:pt x="1008" y="5531"/>
                  </a:cubicBezTo>
                  <a:lnTo>
                    <a:pt x="597" y="1698"/>
                  </a:lnTo>
                  <a:lnTo>
                    <a:pt x="6195" y="1698"/>
                  </a:lnTo>
                  <a:lnTo>
                    <a:pt x="5253" y="10558"/>
                  </a:lnTo>
                  <a:lnTo>
                    <a:pt x="1552" y="10558"/>
                  </a:lnTo>
                  <a:lnTo>
                    <a:pt x="1260" y="7799"/>
                  </a:lnTo>
                  <a:cubicBezTo>
                    <a:pt x="1242" y="7622"/>
                    <a:pt x="1111" y="7541"/>
                    <a:pt x="979" y="7541"/>
                  </a:cubicBezTo>
                  <a:cubicBezTo>
                    <a:pt x="825" y="7541"/>
                    <a:pt x="669" y="7652"/>
                    <a:pt x="690" y="7852"/>
                  </a:cubicBezTo>
                  <a:lnTo>
                    <a:pt x="1141" y="11991"/>
                  </a:lnTo>
                  <a:lnTo>
                    <a:pt x="1141" y="13675"/>
                  </a:lnTo>
                  <a:cubicBezTo>
                    <a:pt x="1128" y="14140"/>
                    <a:pt x="1512" y="14524"/>
                    <a:pt x="1990" y="14524"/>
                  </a:cubicBezTo>
                  <a:lnTo>
                    <a:pt x="4828" y="14524"/>
                  </a:lnTo>
                  <a:cubicBezTo>
                    <a:pt x="5293" y="14524"/>
                    <a:pt x="5677" y="14140"/>
                    <a:pt x="5677" y="13675"/>
                  </a:cubicBezTo>
                  <a:lnTo>
                    <a:pt x="5677" y="11991"/>
                  </a:lnTo>
                  <a:cubicBezTo>
                    <a:pt x="5677" y="11964"/>
                    <a:pt x="5677" y="11944"/>
                    <a:pt x="5677" y="11929"/>
                  </a:cubicBezTo>
                  <a:lnTo>
                    <a:pt x="5677" y="11929"/>
                  </a:lnTo>
                  <a:cubicBezTo>
                    <a:pt x="5715" y="11606"/>
                    <a:pt x="5914" y="9766"/>
                    <a:pt x="6805" y="1419"/>
                  </a:cubicBezTo>
                  <a:lnTo>
                    <a:pt x="6805" y="279"/>
                  </a:lnTo>
                  <a:cubicBezTo>
                    <a:pt x="6805" y="133"/>
                    <a:pt x="6672" y="0"/>
                    <a:pt x="652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48" name="Google Shape;1248;p59"/>
          <p:cNvGrpSpPr/>
          <p:nvPr/>
        </p:nvGrpSpPr>
        <p:grpSpPr>
          <a:xfrm>
            <a:off x="4390488" y="1290313"/>
            <a:ext cx="363125" cy="363125"/>
            <a:chOff x="4377150" y="1209125"/>
            <a:chExt cx="363125" cy="363125"/>
          </a:xfrm>
        </p:grpSpPr>
        <p:sp>
          <p:nvSpPr>
            <p:cNvPr id="1249" name="Google Shape;1249;p59"/>
            <p:cNvSpPr/>
            <p:nvPr/>
          </p:nvSpPr>
          <p:spPr>
            <a:xfrm>
              <a:off x="4554550" y="1518175"/>
              <a:ext cx="178750" cy="47100"/>
            </a:xfrm>
            <a:custGeom>
              <a:avLst/>
              <a:gdLst/>
              <a:ahLst/>
              <a:cxnLst/>
              <a:rect l="l" t="t" r="r" b="b"/>
              <a:pathLst>
                <a:path w="7150" h="1884" extrusionOk="0">
                  <a:moveTo>
                    <a:pt x="1" y="0"/>
                  </a:moveTo>
                  <a:lnTo>
                    <a:pt x="1" y="464"/>
                  </a:lnTo>
                  <a:lnTo>
                    <a:pt x="544" y="1884"/>
                  </a:lnTo>
                  <a:lnTo>
                    <a:pt x="6580" y="1884"/>
                  </a:lnTo>
                  <a:cubicBezTo>
                    <a:pt x="6898" y="1884"/>
                    <a:pt x="7150" y="1618"/>
                    <a:pt x="7150" y="1313"/>
                  </a:cubicBezTo>
                  <a:lnTo>
                    <a:pt x="715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59"/>
            <p:cNvSpPr/>
            <p:nvPr/>
          </p:nvSpPr>
          <p:spPr>
            <a:xfrm>
              <a:off x="4596675" y="1216075"/>
              <a:ext cx="94525" cy="108450"/>
            </a:xfrm>
            <a:custGeom>
              <a:avLst/>
              <a:gdLst/>
              <a:ahLst/>
              <a:cxnLst/>
              <a:rect l="l" t="t" r="r" b="b"/>
              <a:pathLst>
                <a:path w="3781" h="4338" extrusionOk="0">
                  <a:moveTo>
                    <a:pt x="756" y="1"/>
                  </a:moveTo>
                  <a:cubicBezTo>
                    <a:pt x="0" y="1"/>
                    <a:pt x="0" y="1141"/>
                    <a:pt x="756" y="1141"/>
                  </a:cubicBezTo>
                  <a:lnTo>
                    <a:pt x="1327" y="1141"/>
                  </a:lnTo>
                  <a:lnTo>
                    <a:pt x="1327" y="2282"/>
                  </a:lnTo>
                  <a:cubicBezTo>
                    <a:pt x="1008" y="2282"/>
                    <a:pt x="756" y="2534"/>
                    <a:pt x="756" y="2839"/>
                  </a:cubicBezTo>
                  <a:lnTo>
                    <a:pt x="756" y="4338"/>
                  </a:lnTo>
                  <a:lnTo>
                    <a:pt x="3024" y="4338"/>
                  </a:lnTo>
                  <a:lnTo>
                    <a:pt x="3024" y="2839"/>
                  </a:lnTo>
                  <a:cubicBezTo>
                    <a:pt x="3024" y="2534"/>
                    <a:pt x="2772" y="2282"/>
                    <a:pt x="2454" y="2282"/>
                  </a:cubicBezTo>
                  <a:lnTo>
                    <a:pt x="2454" y="1141"/>
                  </a:lnTo>
                  <a:lnTo>
                    <a:pt x="3024" y="1141"/>
                  </a:lnTo>
                  <a:cubicBezTo>
                    <a:pt x="3780" y="1141"/>
                    <a:pt x="3780" y="1"/>
                    <a:pt x="302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59"/>
            <p:cNvSpPr/>
            <p:nvPr/>
          </p:nvSpPr>
          <p:spPr>
            <a:xfrm>
              <a:off x="4554550" y="1390825"/>
              <a:ext cx="178750" cy="127375"/>
            </a:xfrm>
            <a:custGeom>
              <a:avLst/>
              <a:gdLst/>
              <a:ahLst/>
              <a:cxnLst/>
              <a:rect l="l" t="t" r="r" b="b"/>
              <a:pathLst>
                <a:path w="7150" h="5095" extrusionOk="0">
                  <a:moveTo>
                    <a:pt x="54" y="1"/>
                  </a:moveTo>
                  <a:cubicBezTo>
                    <a:pt x="14" y="186"/>
                    <a:pt x="1" y="372"/>
                    <a:pt x="1" y="558"/>
                  </a:cubicBezTo>
                  <a:lnTo>
                    <a:pt x="1" y="5094"/>
                  </a:lnTo>
                  <a:lnTo>
                    <a:pt x="7150" y="5094"/>
                  </a:lnTo>
                  <a:lnTo>
                    <a:pt x="7150" y="558"/>
                  </a:lnTo>
                  <a:cubicBezTo>
                    <a:pt x="7150" y="372"/>
                    <a:pt x="7137" y="186"/>
                    <a:pt x="709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59"/>
            <p:cNvSpPr/>
            <p:nvPr/>
          </p:nvSpPr>
          <p:spPr>
            <a:xfrm>
              <a:off x="4596325" y="1419025"/>
              <a:ext cx="82925" cy="71050"/>
            </a:xfrm>
            <a:custGeom>
              <a:avLst/>
              <a:gdLst/>
              <a:ahLst/>
              <a:cxnLst/>
              <a:rect l="l" t="t" r="r" b="b"/>
              <a:pathLst>
                <a:path w="3317" h="2842" extrusionOk="0">
                  <a:moveTo>
                    <a:pt x="1898" y="0"/>
                  </a:moveTo>
                  <a:cubicBezTo>
                    <a:pt x="638" y="0"/>
                    <a:pt x="1" y="1526"/>
                    <a:pt x="903" y="2427"/>
                  </a:cubicBezTo>
                  <a:cubicBezTo>
                    <a:pt x="1189" y="2714"/>
                    <a:pt x="1541" y="2842"/>
                    <a:pt x="1887" y="2842"/>
                  </a:cubicBezTo>
                  <a:cubicBezTo>
                    <a:pt x="2616" y="2842"/>
                    <a:pt x="3317" y="2274"/>
                    <a:pt x="3317" y="1419"/>
                  </a:cubicBezTo>
                  <a:cubicBezTo>
                    <a:pt x="3317" y="637"/>
                    <a:pt x="2680" y="0"/>
                    <a:pt x="189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59"/>
            <p:cNvSpPr/>
            <p:nvPr/>
          </p:nvSpPr>
          <p:spPr>
            <a:xfrm>
              <a:off x="4555875" y="1319875"/>
              <a:ext cx="176100" cy="70975"/>
            </a:xfrm>
            <a:custGeom>
              <a:avLst/>
              <a:gdLst/>
              <a:ahLst/>
              <a:cxnLst/>
              <a:rect l="l" t="t" r="r" b="b"/>
              <a:pathLst>
                <a:path w="7044" h="2839" extrusionOk="0">
                  <a:moveTo>
                    <a:pt x="3516" y="0"/>
                  </a:moveTo>
                  <a:cubicBezTo>
                    <a:pt x="1831" y="0"/>
                    <a:pt x="292" y="1221"/>
                    <a:pt x="1" y="2839"/>
                  </a:cubicBezTo>
                  <a:lnTo>
                    <a:pt x="7044" y="2839"/>
                  </a:lnTo>
                  <a:cubicBezTo>
                    <a:pt x="6739" y="1221"/>
                    <a:pt x="5200" y="0"/>
                    <a:pt x="35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4" name="Google Shape;1254;p59"/>
            <p:cNvSpPr/>
            <p:nvPr/>
          </p:nvSpPr>
          <p:spPr>
            <a:xfrm>
              <a:off x="4384100" y="1489975"/>
              <a:ext cx="185075" cy="75300"/>
            </a:xfrm>
            <a:custGeom>
              <a:avLst/>
              <a:gdLst/>
              <a:ahLst/>
              <a:cxnLst/>
              <a:rect l="l" t="t" r="r" b="b"/>
              <a:pathLst>
                <a:path w="7403" h="3012" extrusionOk="0">
                  <a:moveTo>
                    <a:pt x="3701" y="1"/>
                  </a:moveTo>
                  <a:cubicBezTo>
                    <a:pt x="2839" y="1"/>
                    <a:pt x="2096" y="637"/>
                    <a:pt x="1712" y="1327"/>
                  </a:cubicBezTo>
                  <a:cubicBezTo>
                    <a:pt x="1618" y="1309"/>
                    <a:pt x="1525" y="1300"/>
                    <a:pt x="1433" y="1300"/>
                  </a:cubicBezTo>
                  <a:cubicBezTo>
                    <a:pt x="669" y="1300"/>
                    <a:pt x="13" y="1915"/>
                    <a:pt x="1" y="2720"/>
                  </a:cubicBezTo>
                  <a:cubicBezTo>
                    <a:pt x="1" y="2813"/>
                    <a:pt x="14" y="2906"/>
                    <a:pt x="41" y="3012"/>
                  </a:cubicBezTo>
                  <a:lnTo>
                    <a:pt x="7349" y="3012"/>
                  </a:lnTo>
                  <a:cubicBezTo>
                    <a:pt x="7376" y="2919"/>
                    <a:pt x="7389" y="2813"/>
                    <a:pt x="7389" y="2720"/>
                  </a:cubicBezTo>
                  <a:lnTo>
                    <a:pt x="7402" y="2720"/>
                  </a:lnTo>
                  <a:cubicBezTo>
                    <a:pt x="7402" y="1937"/>
                    <a:pt x="6765" y="1301"/>
                    <a:pt x="5983" y="1301"/>
                  </a:cubicBezTo>
                  <a:cubicBezTo>
                    <a:pt x="5877" y="1301"/>
                    <a:pt x="5784" y="1314"/>
                    <a:pt x="5691" y="1327"/>
                  </a:cubicBezTo>
                  <a:cubicBezTo>
                    <a:pt x="5293" y="651"/>
                    <a:pt x="4564" y="1"/>
                    <a:pt x="370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5" name="Google Shape;1255;p59"/>
            <p:cNvSpPr/>
            <p:nvPr/>
          </p:nvSpPr>
          <p:spPr>
            <a:xfrm>
              <a:off x="4497850" y="1291350"/>
              <a:ext cx="42475" cy="71000"/>
            </a:xfrm>
            <a:custGeom>
              <a:avLst/>
              <a:gdLst/>
              <a:ahLst/>
              <a:cxnLst/>
              <a:rect l="l" t="t" r="r" b="b"/>
              <a:pathLst>
                <a:path w="1699" h="2840" extrusionOk="0">
                  <a:moveTo>
                    <a:pt x="849" y="0"/>
                  </a:moveTo>
                  <a:cubicBezTo>
                    <a:pt x="849" y="0"/>
                    <a:pt x="0" y="1513"/>
                    <a:pt x="0" y="1990"/>
                  </a:cubicBezTo>
                  <a:cubicBezTo>
                    <a:pt x="0" y="2454"/>
                    <a:pt x="372" y="2839"/>
                    <a:pt x="849" y="2839"/>
                  </a:cubicBezTo>
                  <a:cubicBezTo>
                    <a:pt x="1314" y="2839"/>
                    <a:pt x="1698" y="2454"/>
                    <a:pt x="1698" y="1990"/>
                  </a:cubicBezTo>
                  <a:cubicBezTo>
                    <a:pt x="1698" y="1513"/>
                    <a:pt x="849" y="0"/>
                    <a:pt x="84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59"/>
            <p:cNvSpPr/>
            <p:nvPr/>
          </p:nvSpPr>
          <p:spPr>
            <a:xfrm>
              <a:off x="4426225" y="1376250"/>
              <a:ext cx="43800" cy="71975"/>
            </a:xfrm>
            <a:custGeom>
              <a:avLst/>
              <a:gdLst/>
              <a:ahLst/>
              <a:cxnLst/>
              <a:rect l="l" t="t" r="r" b="b"/>
              <a:pathLst>
                <a:path w="1752" h="2879" extrusionOk="0">
                  <a:moveTo>
                    <a:pt x="876" y="0"/>
                  </a:moveTo>
                  <a:cubicBezTo>
                    <a:pt x="876" y="0"/>
                    <a:pt x="27" y="1525"/>
                    <a:pt x="27" y="1990"/>
                  </a:cubicBezTo>
                  <a:cubicBezTo>
                    <a:pt x="0" y="2480"/>
                    <a:pt x="385" y="2878"/>
                    <a:pt x="876" y="2878"/>
                  </a:cubicBezTo>
                  <a:cubicBezTo>
                    <a:pt x="1367" y="2878"/>
                    <a:pt x="1751" y="2480"/>
                    <a:pt x="1725" y="1990"/>
                  </a:cubicBezTo>
                  <a:cubicBezTo>
                    <a:pt x="1725" y="1525"/>
                    <a:pt x="876" y="0"/>
                    <a:pt x="87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59"/>
            <p:cNvSpPr/>
            <p:nvPr/>
          </p:nvSpPr>
          <p:spPr>
            <a:xfrm>
              <a:off x="4488225" y="1412050"/>
              <a:ext cx="16600" cy="14150"/>
            </a:xfrm>
            <a:custGeom>
              <a:avLst/>
              <a:gdLst/>
              <a:ahLst/>
              <a:cxnLst/>
              <a:rect l="l" t="t" r="r" b="b"/>
              <a:pathLst>
                <a:path w="664" h="566" extrusionOk="0">
                  <a:moveTo>
                    <a:pt x="385" y="1"/>
                  </a:moveTo>
                  <a:cubicBezTo>
                    <a:pt x="133" y="1"/>
                    <a:pt x="1" y="306"/>
                    <a:pt x="186" y="478"/>
                  </a:cubicBezTo>
                  <a:cubicBezTo>
                    <a:pt x="242" y="538"/>
                    <a:pt x="312" y="565"/>
                    <a:pt x="381" y="565"/>
                  </a:cubicBezTo>
                  <a:cubicBezTo>
                    <a:pt x="525" y="565"/>
                    <a:pt x="664" y="449"/>
                    <a:pt x="664" y="279"/>
                  </a:cubicBezTo>
                  <a:cubicBezTo>
                    <a:pt x="664" y="120"/>
                    <a:pt x="545" y="1"/>
                    <a:pt x="3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59"/>
            <p:cNvSpPr/>
            <p:nvPr/>
          </p:nvSpPr>
          <p:spPr>
            <a:xfrm>
              <a:off x="4459700" y="1284375"/>
              <a:ext cx="16950" cy="14150"/>
            </a:xfrm>
            <a:custGeom>
              <a:avLst/>
              <a:gdLst/>
              <a:ahLst/>
              <a:cxnLst/>
              <a:rect l="l" t="t" r="r" b="b"/>
              <a:pathLst>
                <a:path w="678" h="566" extrusionOk="0">
                  <a:moveTo>
                    <a:pt x="386" y="1"/>
                  </a:moveTo>
                  <a:cubicBezTo>
                    <a:pt x="134" y="1"/>
                    <a:pt x="1" y="306"/>
                    <a:pt x="187" y="478"/>
                  </a:cubicBezTo>
                  <a:cubicBezTo>
                    <a:pt x="247" y="539"/>
                    <a:pt x="320" y="565"/>
                    <a:pt x="391" y="565"/>
                  </a:cubicBezTo>
                  <a:cubicBezTo>
                    <a:pt x="538" y="565"/>
                    <a:pt x="677" y="450"/>
                    <a:pt x="677" y="279"/>
                  </a:cubicBezTo>
                  <a:cubicBezTo>
                    <a:pt x="677" y="120"/>
                    <a:pt x="545" y="1"/>
                    <a:pt x="3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59"/>
            <p:cNvSpPr/>
            <p:nvPr/>
          </p:nvSpPr>
          <p:spPr>
            <a:xfrm>
              <a:off x="4377150" y="1209125"/>
              <a:ext cx="363125" cy="363125"/>
            </a:xfrm>
            <a:custGeom>
              <a:avLst/>
              <a:gdLst/>
              <a:ahLst/>
              <a:cxnLst/>
              <a:rect l="l" t="t" r="r" b="b"/>
              <a:pathLst>
                <a:path w="14525" h="14525" extrusionOk="0">
                  <a:moveTo>
                    <a:pt x="11805" y="570"/>
                  </a:moveTo>
                  <a:cubicBezTo>
                    <a:pt x="12177" y="570"/>
                    <a:pt x="12177" y="1141"/>
                    <a:pt x="11805" y="1141"/>
                  </a:cubicBezTo>
                  <a:lnTo>
                    <a:pt x="9537" y="1141"/>
                  </a:lnTo>
                  <a:cubicBezTo>
                    <a:pt x="9152" y="1141"/>
                    <a:pt x="9152" y="570"/>
                    <a:pt x="9537" y="570"/>
                  </a:cubicBezTo>
                  <a:close/>
                  <a:moveTo>
                    <a:pt x="10956" y="1698"/>
                  </a:moveTo>
                  <a:lnTo>
                    <a:pt x="10956" y="2268"/>
                  </a:lnTo>
                  <a:lnTo>
                    <a:pt x="10386" y="2268"/>
                  </a:lnTo>
                  <a:lnTo>
                    <a:pt x="10386" y="1698"/>
                  </a:lnTo>
                  <a:close/>
                  <a:moveTo>
                    <a:pt x="11235" y="2839"/>
                  </a:moveTo>
                  <a:cubicBezTo>
                    <a:pt x="11394" y="2839"/>
                    <a:pt x="11514" y="2958"/>
                    <a:pt x="11527" y="3117"/>
                  </a:cubicBezTo>
                  <a:lnTo>
                    <a:pt x="11527" y="4245"/>
                  </a:lnTo>
                  <a:cubicBezTo>
                    <a:pt x="11242" y="4178"/>
                    <a:pt x="10953" y="4145"/>
                    <a:pt x="10666" y="4145"/>
                  </a:cubicBezTo>
                  <a:cubicBezTo>
                    <a:pt x="10379" y="4145"/>
                    <a:pt x="10094" y="4178"/>
                    <a:pt x="9816" y="4245"/>
                  </a:cubicBezTo>
                  <a:lnTo>
                    <a:pt x="9816" y="3117"/>
                  </a:lnTo>
                  <a:cubicBezTo>
                    <a:pt x="9816" y="2958"/>
                    <a:pt x="9948" y="2839"/>
                    <a:pt x="10108" y="2839"/>
                  </a:cubicBezTo>
                  <a:close/>
                  <a:moveTo>
                    <a:pt x="10666" y="4709"/>
                  </a:moveTo>
                  <a:cubicBezTo>
                    <a:pt x="11991" y="4709"/>
                    <a:pt x="13317" y="5465"/>
                    <a:pt x="13835" y="6977"/>
                  </a:cubicBezTo>
                  <a:lnTo>
                    <a:pt x="7508" y="6977"/>
                  </a:lnTo>
                  <a:cubicBezTo>
                    <a:pt x="8018" y="5465"/>
                    <a:pt x="9341" y="4709"/>
                    <a:pt x="10666" y="4709"/>
                  </a:cubicBezTo>
                  <a:close/>
                  <a:moveTo>
                    <a:pt x="3979" y="11513"/>
                  </a:moveTo>
                  <a:cubicBezTo>
                    <a:pt x="4762" y="11513"/>
                    <a:pt x="5399" y="12150"/>
                    <a:pt x="5704" y="12707"/>
                  </a:cubicBezTo>
                  <a:cubicBezTo>
                    <a:pt x="5759" y="12795"/>
                    <a:pt x="5850" y="12846"/>
                    <a:pt x="5948" y="12846"/>
                  </a:cubicBezTo>
                  <a:cubicBezTo>
                    <a:pt x="5968" y="12846"/>
                    <a:pt x="5988" y="12844"/>
                    <a:pt x="6009" y="12840"/>
                  </a:cubicBezTo>
                  <a:cubicBezTo>
                    <a:pt x="6088" y="12826"/>
                    <a:pt x="6168" y="12826"/>
                    <a:pt x="6248" y="12826"/>
                  </a:cubicBezTo>
                  <a:cubicBezTo>
                    <a:pt x="6871" y="12826"/>
                    <a:pt x="7375" y="13330"/>
                    <a:pt x="7375" y="13954"/>
                  </a:cubicBezTo>
                  <a:lnTo>
                    <a:pt x="571" y="13954"/>
                  </a:lnTo>
                  <a:cubicBezTo>
                    <a:pt x="571" y="13330"/>
                    <a:pt x="1075" y="12826"/>
                    <a:pt x="1698" y="12826"/>
                  </a:cubicBezTo>
                  <a:cubicBezTo>
                    <a:pt x="1778" y="12826"/>
                    <a:pt x="1857" y="12826"/>
                    <a:pt x="1937" y="12840"/>
                  </a:cubicBezTo>
                  <a:cubicBezTo>
                    <a:pt x="1957" y="12844"/>
                    <a:pt x="1978" y="12846"/>
                    <a:pt x="1998" y="12846"/>
                  </a:cubicBezTo>
                  <a:cubicBezTo>
                    <a:pt x="2096" y="12846"/>
                    <a:pt x="2187" y="12795"/>
                    <a:pt x="2242" y="12707"/>
                  </a:cubicBezTo>
                  <a:cubicBezTo>
                    <a:pt x="2547" y="12150"/>
                    <a:pt x="3184" y="11513"/>
                    <a:pt x="3979" y="11513"/>
                  </a:cubicBezTo>
                  <a:close/>
                  <a:moveTo>
                    <a:pt x="13954" y="12654"/>
                  </a:moveTo>
                  <a:lnTo>
                    <a:pt x="13954" y="13675"/>
                  </a:lnTo>
                  <a:cubicBezTo>
                    <a:pt x="13954" y="13834"/>
                    <a:pt x="13835" y="13954"/>
                    <a:pt x="13676" y="13954"/>
                  </a:cubicBezTo>
                  <a:lnTo>
                    <a:pt x="7945" y="13954"/>
                  </a:lnTo>
                  <a:cubicBezTo>
                    <a:pt x="7945" y="13476"/>
                    <a:pt x="7746" y="13012"/>
                    <a:pt x="7375" y="12694"/>
                  </a:cubicBezTo>
                  <a:lnTo>
                    <a:pt x="7375" y="12654"/>
                  </a:lnTo>
                  <a:close/>
                  <a:moveTo>
                    <a:pt x="9537" y="0"/>
                  </a:moveTo>
                  <a:cubicBezTo>
                    <a:pt x="9179" y="0"/>
                    <a:pt x="8847" y="225"/>
                    <a:pt x="8728" y="570"/>
                  </a:cubicBezTo>
                  <a:lnTo>
                    <a:pt x="7269" y="570"/>
                  </a:lnTo>
                  <a:cubicBezTo>
                    <a:pt x="6791" y="570"/>
                    <a:pt x="6420" y="942"/>
                    <a:pt x="6420" y="1419"/>
                  </a:cubicBezTo>
                  <a:cubicBezTo>
                    <a:pt x="6420" y="1605"/>
                    <a:pt x="6559" y="1698"/>
                    <a:pt x="6699" y="1698"/>
                  </a:cubicBezTo>
                  <a:cubicBezTo>
                    <a:pt x="6838" y="1698"/>
                    <a:pt x="6977" y="1605"/>
                    <a:pt x="6977" y="1419"/>
                  </a:cubicBezTo>
                  <a:cubicBezTo>
                    <a:pt x="6977" y="1260"/>
                    <a:pt x="7110" y="1141"/>
                    <a:pt x="7269" y="1141"/>
                  </a:cubicBezTo>
                  <a:lnTo>
                    <a:pt x="8728" y="1141"/>
                  </a:lnTo>
                  <a:cubicBezTo>
                    <a:pt x="8847" y="1472"/>
                    <a:pt x="9179" y="1698"/>
                    <a:pt x="9537" y="1698"/>
                  </a:cubicBezTo>
                  <a:lnTo>
                    <a:pt x="9816" y="1698"/>
                  </a:lnTo>
                  <a:lnTo>
                    <a:pt x="9816" y="2321"/>
                  </a:lnTo>
                  <a:cubicBezTo>
                    <a:pt x="9484" y="2441"/>
                    <a:pt x="9245" y="2759"/>
                    <a:pt x="9245" y="3130"/>
                  </a:cubicBezTo>
                  <a:lnTo>
                    <a:pt x="9245" y="4417"/>
                  </a:lnTo>
                  <a:cubicBezTo>
                    <a:pt x="7853" y="4961"/>
                    <a:pt x="6818" y="6300"/>
                    <a:pt x="6818" y="7826"/>
                  </a:cubicBezTo>
                  <a:lnTo>
                    <a:pt x="6818" y="8396"/>
                  </a:lnTo>
                  <a:cubicBezTo>
                    <a:pt x="6818" y="8588"/>
                    <a:pt x="6957" y="8685"/>
                    <a:pt x="7097" y="8685"/>
                  </a:cubicBezTo>
                  <a:cubicBezTo>
                    <a:pt x="7236" y="8685"/>
                    <a:pt x="7375" y="8588"/>
                    <a:pt x="7375" y="8396"/>
                  </a:cubicBezTo>
                  <a:lnTo>
                    <a:pt x="7375" y="7826"/>
                  </a:lnTo>
                  <a:cubicBezTo>
                    <a:pt x="7375" y="7733"/>
                    <a:pt x="7388" y="7640"/>
                    <a:pt x="7388" y="7547"/>
                  </a:cubicBezTo>
                  <a:lnTo>
                    <a:pt x="13941" y="7547"/>
                  </a:lnTo>
                  <a:cubicBezTo>
                    <a:pt x="13954" y="7640"/>
                    <a:pt x="13954" y="7733"/>
                    <a:pt x="13954" y="7826"/>
                  </a:cubicBezTo>
                  <a:lnTo>
                    <a:pt x="13954" y="12084"/>
                  </a:lnTo>
                  <a:lnTo>
                    <a:pt x="7375" y="12084"/>
                  </a:lnTo>
                  <a:lnTo>
                    <a:pt x="7375" y="10664"/>
                  </a:lnTo>
                  <a:cubicBezTo>
                    <a:pt x="7375" y="10479"/>
                    <a:pt x="7236" y="10386"/>
                    <a:pt x="7097" y="10386"/>
                  </a:cubicBezTo>
                  <a:cubicBezTo>
                    <a:pt x="6957" y="10386"/>
                    <a:pt x="6818" y="10479"/>
                    <a:pt x="6818" y="10664"/>
                  </a:cubicBezTo>
                  <a:lnTo>
                    <a:pt x="6818" y="12349"/>
                  </a:lnTo>
                  <a:cubicBezTo>
                    <a:pt x="6618" y="12282"/>
                    <a:pt x="6418" y="12253"/>
                    <a:pt x="6218" y="12253"/>
                  </a:cubicBezTo>
                  <a:cubicBezTo>
                    <a:pt x="6179" y="12253"/>
                    <a:pt x="6140" y="12254"/>
                    <a:pt x="6102" y="12256"/>
                  </a:cubicBezTo>
                  <a:cubicBezTo>
                    <a:pt x="5691" y="11619"/>
                    <a:pt x="4921" y="10956"/>
                    <a:pt x="3979" y="10956"/>
                  </a:cubicBezTo>
                  <a:cubicBezTo>
                    <a:pt x="3024" y="10956"/>
                    <a:pt x="2255" y="11619"/>
                    <a:pt x="1844" y="12269"/>
                  </a:cubicBezTo>
                  <a:cubicBezTo>
                    <a:pt x="1797" y="12266"/>
                    <a:pt x="1751" y="12264"/>
                    <a:pt x="1705" y="12264"/>
                  </a:cubicBezTo>
                  <a:cubicBezTo>
                    <a:pt x="771" y="12264"/>
                    <a:pt x="0" y="13019"/>
                    <a:pt x="0" y="13967"/>
                  </a:cubicBezTo>
                  <a:cubicBezTo>
                    <a:pt x="0" y="14073"/>
                    <a:pt x="13" y="14193"/>
                    <a:pt x="40" y="14299"/>
                  </a:cubicBezTo>
                  <a:cubicBezTo>
                    <a:pt x="67" y="14431"/>
                    <a:pt x="186" y="14524"/>
                    <a:pt x="319" y="14524"/>
                  </a:cubicBezTo>
                  <a:lnTo>
                    <a:pt x="13676" y="14524"/>
                  </a:lnTo>
                  <a:cubicBezTo>
                    <a:pt x="14140" y="14524"/>
                    <a:pt x="14524" y="14140"/>
                    <a:pt x="14524" y="13675"/>
                  </a:cubicBezTo>
                  <a:lnTo>
                    <a:pt x="14524" y="7826"/>
                  </a:lnTo>
                  <a:cubicBezTo>
                    <a:pt x="14524" y="6300"/>
                    <a:pt x="13490" y="4961"/>
                    <a:pt x="12084" y="4417"/>
                  </a:cubicBezTo>
                  <a:lnTo>
                    <a:pt x="12084" y="3117"/>
                  </a:lnTo>
                  <a:cubicBezTo>
                    <a:pt x="12084" y="2759"/>
                    <a:pt x="11858" y="2441"/>
                    <a:pt x="11527" y="2321"/>
                  </a:cubicBezTo>
                  <a:lnTo>
                    <a:pt x="11527" y="1698"/>
                  </a:lnTo>
                  <a:lnTo>
                    <a:pt x="11805" y="1698"/>
                  </a:lnTo>
                  <a:cubicBezTo>
                    <a:pt x="12893" y="1658"/>
                    <a:pt x="12893" y="53"/>
                    <a:pt x="1180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59"/>
            <p:cNvSpPr/>
            <p:nvPr/>
          </p:nvSpPr>
          <p:spPr>
            <a:xfrm>
              <a:off x="4586725" y="1411800"/>
              <a:ext cx="99825" cy="85175"/>
            </a:xfrm>
            <a:custGeom>
              <a:avLst/>
              <a:gdLst/>
              <a:ahLst/>
              <a:cxnLst/>
              <a:rect l="l" t="t" r="r" b="b"/>
              <a:pathLst>
                <a:path w="3993" h="3407" extrusionOk="0">
                  <a:moveTo>
                    <a:pt x="2301" y="566"/>
                  </a:moveTo>
                  <a:cubicBezTo>
                    <a:pt x="2578" y="566"/>
                    <a:pt x="2860" y="669"/>
                    <a:pt x="3091" y="899"/>
                  </a:cubicBezTo>
                  <a:cubicBezTo>
                    <a:pt x="3807" y="1616"/>
                    <a:pt x="3290" y="2849"/>
                    <a:pt x="2282" y="2849"/>
                  </a:cubicBezTo>
                  <a:cubicBezTo>
                    <a:pt x="1658" y="2836"/>
                    <a:pt x="1154" y="2332"/>
                    <a:pt x="1154" y="1708"/>
                  </a:cubicBezTo>
                  <a:cubicBezTo>
                    <a:pt x="1154" y="1024"/>
                    <a:pt x="1716" y="566"/>
                    <a:pt x="2301" y="566"/>
                  </a:cubicBezTo>
                  <a:close/>
                  <a:moveTo>
                    <a:pt x="2266" y="0"/>
                  </a:moveTo>
                  <a:cubicBezTo>
                    <a:pt x="1847" y="0"/>
                    <a:pt x="1421" y="155"/>
                    <a:pt x="1075" y="501"/>
                  </a:cubicBezTo>
                  <a:cubicBezTo>
                    <a:pt x="0" y="1576"/>
                    <a:pt x="769" y="3406"/>
                    <a:pt x="2282" y="3406"/>
                  </a:cubicBezTo>
                  <a:cubicBezTo>
                    <a:pt x="3223" y="3406"/>
                    <a:pt x="3979" y="2650"/>
                    <a:pt x="3993" y="1708"/>
                  </a:cubicBezTo>
                  <a:cubicBezTo>
                    <a:pt x="3993" y="684"/>
                    <a:pt x="3146" y="0"/>
                    <a:pt x="22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59"/>
            <p:cNvSpPr/>
            <p:nvPr/>
          </p:nvSpPr>
          <p:spPr>
            <a:xfrm>
              <a:off x="4419250" y="1369275"/>
              <a:ext cx="57725" cy="86250"/>
            </a:xfrm>
            <a:custGeom>
              <a:avLst/>
              <a:gdLst/>
              <a:ahLst/>
              <a:cxnLst/>
              <a:rect l="l" t="t" r="r" b="b"/>
              <a:pathLst>
                <a:path w="2309" h="3450" extrusionOk="0">
                  <a:moveTo>
                    <a:pt x="1155" y="889"/>
                  </a:moveTo>
                  <a:cubicBezTo>
                    <a:pt x="1460" y="1473"/>
                    <a:pt x="1725" y="2083"/>
                    <a:pt x="1725" y="2269"/>
                  </a:cubicBezTo>
                  <a:cubicBezTo>
                    <a:pt x="1725" y="2587"/>
                    <a:pt x="1473" y="2839"/>
                    <a:pt x="1155" y="2839"/>
                  </a:cubicBezTo>
                  <a:cubicBezTo>
                    <a:pt x="836" y="2839"/>
                    <a:pt x="584" y="2587"/>
                    <a:pt x="584" y="2269"/>
                  </a:cubicBezTo>
                  <a:cubicBezTo>
                    <a:pt x="584" y="2083"/>
                    <a:pt x="850" y="1473"/>
                    <a:pt x="1155" y="889"/>
                  </a:cubicBezTo>
                  <a:close/>
                  <a:moveTo>
                    <a:pt x="1155" y="1"/>
                  </a:moveTo>
                  <a:cubicBezTo>
                    <a:pt x="1049" y="1"/>
                    <a:pt x="956" y="67"/>
                    <a:pt x="903" y="146"/>
                  </a:cubicBezTo>
                  <a:cubicBezTo>
                    <a:pt x="757" y="412"/>
                    <a:pt x="27" y="1751"/>
                    <a:pt x="27" y="2269"/>
                  </a:cubicBezTo>
                  <a:cubicBezTo>
                    <a:pt x="1" y="2919"/>
                    <a:pt x="505" y="3449"/>
                    <a:pt x="1155" y="3449"/>
                  </a:cubicBezTo>
                  <a:cubicBezTo>
                    <a:pt x="1805" y="3449"/>
                    <a:pt x="2309" y="2919"/>
                    <a:pt x="2295" y="2269"/>
                  </a:cubicBezTo>
                  <a:cubicBezTo>
                    <a:pt x="2295" y="1751"/>
                    <a:pt x="1553" y="412"/>
                    <a:pt x="1407" y="146"/>
                  </a:cubicBezTo>
                  <a:cubicBezTo>
                    <a:pt x="1354" y="67"/>
                    <a:pt x="1261" y="1"/>
                    <a:pt x="11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59"/>
            <p:cNvSpPr/>
            <p:nvPr/>
          </p:nvSpPr>
          <p:spPr>
            <a:xfrm>
              <a:off x="4490550" y="1284300"/>
              <a:ext cx="57050" cy="85000"/>
            </a:xfrm>
            <a:custGeom>
              <a:avLst/>
              <a:gdLst/>
              <a:ahLst/>
              <a:cxnLst/>
              <a:rect l="l" t="t" r="r" b="b"/>
              <a:pathLst>
                <a:path w="2282" h="3400" extrusionOk="0">
                  <a:moveTo>
                    <a:pt x="1141" y="879"/>
                  </a:moveTo>
                  <a:cubicBezTo>
                    <a:pt x="1446" y="1476"/>
                    <a:pt x="1712" y="2073"/>
                    <a:pt x="1712" y="2272"/>
                  </a:cubicBezTo>
                  <a:cubicBezTo>
                    <a:pt x="1712" y="2650"/>
                    <a:pt x="1426" y="2839"/>
                    <a:pt x="1141" y="2839"/>
                  </a:cubicBezTo>
                  <a:cubicBezTo>
                    <a:pt x="856" y="2839"/>
                    <a:pt x="571" y="2650"/>
                    <a:pt x="571" y="2272"/>
                  </a:cubicBezTo>
                  <a:cubicBezTo>
                    <a:pt x="571" y="2073"/>
                    <a:pt x="836" y="1476"/>
                    <a:pt x="1141" y="879"/>
                  </a:cubicBezTo>
                  <a:close/>
                  <a:moveTo>
                    <a:pt x="1136" y="1"/>
                  </a:moveTo>
                  <a:cubicBezTo>
                    <a:pt x="1038" y="1"/>
                    <a:pt x="942" y="50"/>
                    <a:pt x="889" y="150"/>
                  </a:cubicBezTo>
                  <a:cubicBezTo>
                    <a:pt x="743" y="415"/>
                    <a:pt x="1" y="1755"/>
                    <a:pt x="1" y="2272"/>
                  </a:cubicBezTo>
                  <a:cubicBezTo>
                    <a:pt x="1" y="2896"/>
                    <a:pt x="505" y="3400"/>
                    <a:pt x="1141" y="3400"/>
                  </a:cubicBezTo>
                  <a:cubicBezTo>
                    <a:pt x="1765" y="3400"/>
                    <a:pt x="2282" y="2896"/>
                    <a:pt x="2282" y="2272"/>
                  </a:cubicBezTo>
                  <a:cubicBezTo>
                    <a:pt x="2282" y="1755"/>
                    <a:pt x="1539" y="415"/>
                    <a:pt x="1393" y="150"/>
                  </a:cubicBezTo>
                  <a:cubicBezTo>
                    <a:pt x="1334" y="50"/>
                    <a:pt x="1234" y="1"/>
                    <a:pt x="11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59"/>
            <p:cNvSpPr/>
            <p:nvPr/>
          </p:nvSpPr>
          <p:spPr>
            <a:xfrm>
              <a:off x="4544925" y="1440250"/>
              <a:ext cx="16625" cy="14300"/>
            </a:xfrm>
            <a:custGeom>
              <a:avLst/>
              <a:gdLst/>
              <a:ahLst/>
              <a:cxnLst/>
              <a:rect l="l" t="t" r="r" b="b"/>
              <a:pathLst>
                <a:path w="665" h="572" extrusionOk="0">
                  <a:moveTo>
                    <a:pt x="386" y="0"/>
                  </a:moveTo>
                  <a:cubicBezTo>
                    <a:pt x="134" y="0"/>
                    <a:pt x="1" y="305"/>
                    <a:pt x="187" y="491"/>
                  </a:cubicBezTo>
                  <a:cubicBezTo>
                    <a:pt x="242" y="547"/>
                    <a:pt x="312" y="572"/>
                    <a:pt x="381" y="572"/>
                  </a:cubicBezTo>
                  <a:cubicBezTo>
                    <a:pt x="525" y="572"/>
                    <a:pt x="664" y="462"/>
                    <a:pt x="664" y="292"/>
                  </a:cubicBezTo>
                  <a:cubicBezTo>
                    <a:pt x="664" y="133"/>
                    <a:pt x="545" y="0"/>
                    <a:pt x="3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64" name="Google Shape;1264;p59"/>
          <p:cNvGrpSpPr/>
          <p:nvPr/>
        </p:nvGrpSpPr>
        <p:grpSpPr>
          <a:xfrm>
            <a:off x="6809188" y="1290325"/>
            <a:ext cx="363150" cy="363125"/>
            <a:chOff x="5149625" y="1889025"/>
            <a:chExt cx="363150" cy="363125"/>
          </a:xfrm>
        </p:grpSpPr>
        <p:sp>
          <p:nvSpPr>
            <p:cNvPr id="1265" name="Google Shape;1265;p59"/>
            <p:cNvSpPr/>
            <p:nvPr/>
          </p:nvSpPr>
          <p:spPr>
            <a:xfrm>
              <a:off x="5156600" y="1895975"/>
              <a:ext cx="349200" cy="156225"/>
            </a:xfrm>
            <a:custGeom>
              <a:avLst/>
              <a:gdLst/>
              <a:ahLst/>
              <a:cxnLst/>
              <a:rect l="l" t="t" r="r" b="b"/>
              <a:pathLst>
                <a:path w="13968" h="6249" extrusionOk="0">
                  <a:moveTo>
                    <a:pt x="571" y="1"/>
                  </a:moveTo>
                  <a:cubicBezTo>
                    <a:pt x="253" y="1"/>
                    <a:pt x="1" y="266"/>
                    <a:pt x="1" y="571"/>
                  </a:cubicBezTo>
                  <a:lnTo>
                    <a:pt x="1" y="1712"/>
                  </a:lnTo>
                  <a:cubicBezTo>
                    <a:pt x="942" y="1712"/>
                    <a:pt x="1712" y="2468"/>
                    <a:pt x="1712" y="3410"/>
                  </a:cubicBezTo>
                  <a:lnTo>
                    <a:pt x="1712" y="6248"/>
                  </a:lnTo>
                  <a:lnTo>
                    <a:pt x="12257" y="6248"/>
                  </a:lnTo>
                  <a:lnTo>
                    <a:pt x="12257" y="3410"/>
                  </a:lnTo>
                  <a:cubicBezTo>
                    <a:pt x="12257" y="2468"/>
                    <a:pt x="13026" y="1712"/>
                    <a:pt x="13968" y="1712"/>
                  </a:cubicBezTo>
                  <a:lnTo>
                    <a:pt x="13968" y="571"/>
                  </a:lnTo>
                  <a:lnTo>
                    <a:pt x="13954" y="571"/>
                  </a:lnTo>
                  <a:cubicBezTo>
                    <a:pt x="13954" y="266"/>
                    <a:pt x="13702" y="1"/>
                    <a:pt x="1339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59"/>
            <p:cNvSpPr/>
            <p:nvPr/>
          </p:nvSpPr>
          <p:spPr>
            <a:xfrm>
              <a:off x="5199375" y="2052175"/>
              <a:ext cx="263650" cy="42475"/>
            </a:xfrm>
            <a:custGeom>
              <a:avLst/>
              <a:gdLst/>
              <a:ahLst/>
              <a:cxnLst/>
              <a:rect l="l" t="t" r="r" b="b"/>
              <a:pathLst>
                <a:path w="10546" h="1699" extrusionOk="0">
                  <a:moveTo>
                    <a:pt x="1" y="0"/>
                  </a:moveTo>
                  <a:lnTo>
                    <a:pt x="1" y="1698"/>
                  </a:lnTo>
                  <a:lnTo>
                    <a:pt x="10546" y="1698"/>
                  </a:lnTo>
                  <a:lnTo>
                    <a:pt x="1054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59"/>
            <p:cNvSpPr/>
            <p:nvPr/>
          </p:nvSpPr>
          <p:spPr>
            <a:xfrm>
              <a:off x="5463000" y="1938425"/>
              <a:ext cx="42800" cy="141950"/>
            </a:xfrm>
            <a:custGeom>
              <a:avLst/>
              <a:gdLst/>
              <a:ahLst/>
              <a:cxnLst/>
              <a:rect l="l" t="t" r="r" b="b"/>
              <a:pathLst>
                <a:path w="1712" h="5678" extrusionOk="0">
                  <a:moveTo>
                    <a:pt x="1698" y="1"/>
                  </a:moveTo>
                  <a:cubicBezTo>
                    <a:pt x="757" y="1"/>
                    <a:pt x="1" y="757"/>
                    <a:pt x="1" y="1699"/>
                  </a:cubicBezTo>
                  <a:lnTo>
                    <a:pt x="1" y="5678"/>
                  </a:lnTo>
                  <a:lnTo>
                    <a:pt x="1141" y="5678"/>
                  </a:lnTo>
                  <a:cubicBezTo>
                    <a:pt x="1446" y="5678"/>
                    <a:pt x="1712" y="5426"/>
                    <a:pt x="1712" y="5121"/>
                  </a:cubicBezTo>
                  <a:lnTo>
                    <a:pt x="1712" y="14"/>
                  </a:lnTo>
                  <a:lnTo>
                    <a:pt x="169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59"/>
            <p:cNvSpPr/>
            <p:nvPr/>
          </p:nvSpPr>
          <p:spPr>
            <a:xfrm>
              <a:off x="5156600" y="1938750"/>
              <a:ext cx="42800" cy="141625"/>
            </a:xfrm>
            <a:custGeom>
              <a:avLst/>
              <a:gdLst/>
              <a:ahLst/>
              <a:cxnLst/>
              <a:rect l="l" t="t" r="r" b="b"/>
              <a:pathLst>
                <a:path w="1712" h="5665" extrusionOk="0">
                  <a:moveTo>
                    <a:pt x="1" y="1"/>
                  </a:moveTo>
                  <a:lnTo>
                    <a:pt x="1" y="5108"/>
                  </a:lnTo>
                  <a:cubicBezTo>
                    <a:pt x="1" y="5413"/>
                    <a:pt x="266" y="5665"/>
                    <a:pt x="571" y="5665"/>
                  </a:cubicBezTo>
                  <a:lnTo>
                    <a:pt x="1712" y="5665"/>
                  </a:lnTo>
                  <a:lnTo>
                    <a:pt x="1712" y="1699"/>
                  </a:lnTo>
                  <a:cubicBezTo>
                    <a:pt x="1712" y="757"/>
                    <a:pt x="942" y="1"/>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59"/>
            <p:cNvSpPr/>
            <p:nvPr/>
          </p:nvSpPr>
          <p:spPr>
            <a:xfrm>
              <a:off x="5425200" y="2016700"/>
              <a:ext cx="16600" cy="14125"/>
            </a:xfrm>
            <a:custGeom>
              <a:avLst/>
              <a:gdLst/>
              <a:ahLst/>
              <a:cxnLst/>
              <a:rect l="l" t="t" r="r" b="b"/>
              <a:pathLst>
                <a:path w="664" h="565" extrusionOk="0">
                  <a:moveTo>
                    <a:pt x="385" y="0"/>
                  </a:moveTo>
                  <a:cubicBezTo>
                    <a:pt x="133" y="0"/>
                    <a:pt x="1" y="305"/>
                    <a:pt x="186" y="478"/>
                  </a:cubicBezTo>
                  <a:cubicBezTo>
                    <a:pt x="242" y="538"/>
                    <a:pt x="312" y="565"/>
                    <a:pt x="381" y="565"/>
                  </a:cubicBezTo>
                  <a:cubicBezTo>
                    <a:pt x="525" y="565"/>
                    <a:pt x="664" y="449"/>
                    <a:pt x="664" y="279"/>
                  </a:cubicBezTo>
                  <a:cubicBezTo>
                    <a:pt x="664" y="133"/>
                    <a:pt x="544" y="0"/>
                    <a:pt x="38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0" name="Google Shape;1270;p59"/>
            <p:cNvSpPr/>
            <p:nvPr/>
          </p:nvSpPr>
          <p:spPr>
            <a:xfrm>
              <a:off x="5218275" y="2016700"/>
              <a:ext cx="16600" cy="14125"/>
            </a:xfrm>
            <a:custGeom>
              <a:avLst/>
              <a:gdLst/>
              <a:ahLst/>
              <a:cxnLst/>
              <a:rect l="l" t="t" r="r" b="b"/>
              <a:pathLst>
                <a:path w="664" h="565" extrusionOk="0">
                  <a:moveTo>
                    <a:pt x="372" y="0"/>
                  </a:moveTo>
                  <a:cubicBezTo>
                    <a:pt x="120" y="0"/>
                    <a:pt x="1" y="305"/>
                    <a:pt x="173" y="478"/>
                  </a:cubicBezTo>
                  <a:cubicBezTo>
                    <a:pt x="233" y="538"/>
                    <a:pt x="306" y="565"/>
                    <a:pt x="377" y="565"/>
                  </a:cubicBezTo>
                  <a:cubicBezTo>
                    <a:pt x="525" y="565"/>
                    <a:pt x="664" y="449"/>
                    <a:pt x="664" y="279"/>
                  </a:cubicBezTo>
                  <a:cubicBezTo>
                    <a:pt x="664" y="133"/>
                    <a:pt x="531" y="0"/>
                    <a:pt x="3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1" name="Google Shape;1271;p59"/>
            <p:cNvSpPr/>
            <p:nvPr/>
          </p:nvSpPr>
          <p:spPr>
            <a:xfrm>
              <a:off x="5149625" y="1889025"/>
              <a:ext cx="363150" cy="212900"/>
            </a:xfrm>
            <a:custGeom>
              <a:avLst/>
              <a:gdLst/>
              <a:ahLst/>
              <a:cxnLst/>
              <a:rect l="l" t="t" r="r" b="b"/>
              <a:pathLst>
                <a:path w="14526" h="8516" extrusionOk="0">
                  <a:moveTo>
                    <a:pt x="13676" y="571"/>
                  </a:moveTo>
                  <a:cubicBezTo>
                    <a:pt x="13836" y="571"/>
                    <a:pt x="13955" y="690"/>
                    <a:pt x="13955" y="849"/>
                  </a:cubicBezTo>
                  <a:lnTo>
                    <a:pt x="13955" y="1725"/>
                  </a:lnTo>
                  <a:cubicBezTo>
                    <a:pt x="12987" y="1871"/>
                    <a:pt x="12257" y="2706"/>
                    <a:pt x="12257" y="3688"/>
                  </a:cubicBezTo>
                  <a:lnTo>
                    <a:pt x="12257" y="6248"/>
                  </a:lnTo>
                  <a:lnTo>
                    <a:pt x="2269" y="6248"/>
                  </a:lnTo>
                  <a:lnTo>
                    <a:pt x="2269" y="3688"/>
                  </a:lnTo>
                  <a:cubicBezTo>
                    <a:pt x="2269" y="2706"/>
                    <a:pt x="1540" y="1871"/>
                    <a:pt x="571" y="1725"/>
                  </a:cubicBezTo>
                  <a:lnTo>
                    <a:pt x="571" y="849"/>
                  </a:lnTo>
                  <a:cubicBezTo>
                    <a:pt x="571" y="690"/>
                    <a:pt x="691" y="571"/>
                    <a:pt x="850" y="571"/>
                  </a:cubicBezTo>
                  <a:close/>
                  <a:moveTo>
                    <a:pt x="571" y="2295"/>
                  </a:moveTo>
                  <a:cubicBezTo>
                    <a:pt x="1235" y="2428"/>
                    <a:pt x="1699" y="3011"/>
                    <a:pt x="1699" y="3688"/>
                  </a:cubicBezTo>
                  <a:lnTo>
                    <a:pt x="1699" y="7388"/>
                  </a:lnTo>
                  <a:lnTo>
                    <a:pt x="850" y="7388"/>
                  </a:lnTo>
                  <a:cubicBezTo>
                    <a:pt x="691" y="7388"/>
                    <a:pt x="571" y="7256"/>
                    <a:pt x="571" y="7097"/>
                  </a:cubicBezTo>
                  <a:lnTo>
                    <a:pt x="571" y="2295"/>
                  </a:lnTo>
                  <a:close/>
                  <a:moveTo>
                    <a:pt x="13955" y="2295"/>
                  </a:moveTo>
                  <a:lnTo>
                    <a:pt x="13955" y="7097"/>
                  </a:lnTo>
                  <a:cubicBezTo>
                    <a:pt x="13955" y="7256"/>
                    <a:pt x="13836" y="7388"/>
                    <a:pt x="13676" y="7388"/>
                  </a:cubicBezTo>
                  <a:lnTo>
                    <a:pt x="12827" y="7388"/>
                  </a:lnTo>
                  <a:lnTo>
                    <a:pt x="12827" y="3688"/>
                  </a:lnTo>
                  <a:cubicBezTo>
                    <a:pt x="12827" y="3011"/>
                    <a:pt x="13292" y="2428"/>
                    <a:pt x="13955" y="2295"/>
                  </a:cubicBezTo>
                  <a:close/>
                  <a:moveTo>
                    <a:pt x="13676" y="0"/>
                  </a:moveTo>
                  <a:lnTo>
                    <a:pt x="13676" y="14"/>
                  </a:lnTo>
                  <a:lnTo>
                    <a:pt x="850" y="14"/>
                  </a:lnTo>
                  <a:cubicBezTo>
                    <a:pt x="386" y="14"/>
                    <a:pt x="1" y="385"/>
                    <a:pt x="1" y="863"/>
                  </a:cubicBezTo>
                  <a:lnTo>
                    <a:pt x="1" y="7097"/>
                  </a:lnTo>
                  <a:cubicBezTo>
                    <a:pt x="1" y="7574"/>
                    <a:pt x="386" y="7946"/>
                    <a:pt x="850" y="7946"/>
                  </a:cubicBezTo>
                  <a:lnTo>
                    <a:pt x="1699" y="7946"/>
                  </a:lnTo>
                  <a:lnTo>
                    <a:pt x="1699" y="8237"/>
                  </a:lnTo>
                  <a:cubicBezTo>
                    <a:pt x="1699" y="8397"/>
                    <a:pt x="1831" y="8516"/>
                    <a:pt x="1991" y="8516"/>
                  </a:cubicBezTo>
                  <a:lnTo>
                    <a:pt x="3861" y="8516"/>
                  </a:lnTo>
                  <a:cubicBezTo>
                    <a:pt x="4232" y="8516"/>
                    <a:pt x="4232" y="7946"/>
                    <a:pt x="3861" y="7946"/>
                  </a:cubicBezTo>
                  <a:lnTo>
                    <a:pt x="2269" y="7946"/>
                  </a:lnTo>
                  <a:lnTo>
                    <a:pt x="2269" y="6805"/>
                  </a:lnTo>
                  <a:lnTo>
                    <a:pt x="12257" y="6805"/>
                  </a:lnTo>
                  <a:lnTo>
                    <a:pt x="12257" y="7946"/>
                  </a:lnTo>
                  <a:lnTo>
                    <a:pt x="6116" y="7946"/>
                  </a:lnTo>
                  <a:cubicBezTo>
                    <a:pt x="5744" y="7946"/>
                    <a:pt x="5744" y="8503"/>
                    <a:pt x="6116" y="8503"/>
                  </a:cubicBezTo>
                  <a:lnTo>
                    <a:pt x="12536" y="8503"/>
                  </a:lnTo>
                  <a:cubicBezTo>
                    <a:pt x="12695" y="8503"/>
                    <a:pt x="12814" y="8383"/>
                    <a:pt x="12814" y="8224"/>
                  </a:cubicBezTo>
                  <a:lnTo>
                    <a:pt x="12814" y="7946"/>
                  </a:lnTo>
                  <a:lnTo>
                    <a:pt x="13676" y="7946"/>
                  </a:lnTo>
                  <a:cubicBezTo>
                    <a:pt x="14141" y="7946"/>
                    <a:pt x="14525" y="7561"/>
                    <a:pt x="14525" y="7083"/>
                  </a:cubicBezTo>
                  <a:lnTo>
                    <a:pt x="14525" y="849"/>
                  </a:lnTo>
                  <a:cubicBezTo>
                    <a:pt x="14525" y="385"/>
                    <a:pt x="14141" y="0"/>
                    <a:pt x="1367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59"/>
            <p:cNvSpPr/>
            <p:nvPr/>
          </p:nvSpPr>
          <p:spPr>
            <a:xfrm>
              <a:off x="5210650" y="2115825"/>
              <a:ext cx="14275" cy="93800"/>
            </a:xfrm>
            <a:custGeom>
              <a:avLst/>
              <a:gdLst/>
              <a:ahLst/>
              <a:cxnLst/>
              <a:rect l="l" t="t" r="r" b="b"/>
              <a:pathLst>
                <a:path w="571" h="3752" extrusionOk="0">
                  <a:moveTo>
                    <a:pt x="279" y="1"/>
                  </a:moveTo>
                  <a:cubicBezTo>
                    <a:pt x="133" y="1"/>
                    <a:pt x="1" y="134"/>
                    <a:pt x="1" y="293"/>
                  </a:cubicBezTo>
                  <a:lnTo>
                    <a:pt x="1" y="3463"/>
                  </a:lnTo>
                  <a:cubicBezTo>
                    <a:pt x="1" y="3655"/>
                    <a:pt x="143" y="3751"/>
                    <a:pt x="286" y="3751"/>
                  </a:cubicBezTo>
                  <a:cubicBezTo>
                    <a:pt x="428" y="3751"/>
                    <a:pt x="571" y="3655"/>
                    <a:pt x="571" y="3463"/>
                  </a:cubicBezTo>
                  <a:lnTo>
                    <a:pt x="571" y="293"/>
                  </a:lnTo>
                  <a:cubicBezTo>
                    <a:pt x="571" y="134"/>
                    <a:pt x="438" y="1"/>
                    <a:pt x="2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59"/>
            <p:cNvSpPr/>
            <p:nvPr/>
          </p:nvSpPr>
          <p:spPr>
            <a:xfrm>
              <a:off x="5210650" y="2223600"/>
              <a:ext cx="14275" cy="28550"/>
            </a:xfrm>
            <a:custGeom>
              <a:avLst/>
              <a:gdLst/>
              <a:ahLst/>
              <a:cxnLst/>
              <a:rect l="l" t="t" r="r" b="b"/>
              <a:pathLst>
                <a:path w="571" h="1142" extrusionOk="0">
                  <a:moveTo>
                    <a:pt x="279" y="1"/>
                  </a:moveTo>
                  <a:cubicBezTo>
                    <a:pt x="133" y="1"/>
                    <a:pt x="1" y="133"/>
                    <a:pt x="1" y="293"/>
                  </a:cubicBezTo>
                  <a:lnTo>
                    <a:pt x="1" y="863"/>
                  </a:lnTo>
                  <a:cubicBezTo>
                    <a:pt x="1" y="1049"/>
                    <a:pt x="143" y="1142"/>
                    <a:pt x="286" y="1142"/>
                  </a:cubicBezTo>
                  <a:cubicBezTo>
                    <a:pt x="428" y="1142"/>
                    <a:pt x="571" y="1049"/>
                    <a:pt x="571" y="863"/>
                  </a:cubicBezTo>
                  <a:lnTo>
                    <a:pt x="571" y="293"/>
                  </a:lnTo>
                  <a:cubicBezTo>
                    <a:pt x="571" y="133"/>
                    <a:pt x="438" y="1"/>
                    <a:pt x="2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4" name="Google Shape;1274;p59"/>
            <p:cNvSpPr/>
            <p:nvPr/>
          </p:nvSpPr>
          <p:spPr>
            <a:xfrm>
              <a:off x="5267350" y="2158625"/>
              <a:ext cx="14300" cy="93525"/>
            </a:xfrm>
            <a:custGeom>
              <a:avLst/>
              <a:gdLst/>
              <a:ahLst/>
              <a:cxnLst/>
              <a:rect l="l" t="t" r="r" b="b"/>
              <a:pathLst>
                <a:path w="572" h="3741" extrusionOk="0">
                  <a:moveTo>
                    <a:pt x="279" y="0"/>
                  </a:moveTo>
                  <a:cubicBezTo>
                    <a:pt x="133" y="0"/>
                    <a:pt x="1" y="133"/>
                    <a:pt x="1" y="292"/>
                  </a:cubicBezTo>
                  <a:lnTo>
                    <a:pt x="1" y="3462"/>
                  </a:lnTo>
                  <a:cubicBezTo>
                    <a:pt x="1" y="3648"/>
                    <a:pt x="143" y="3741"/>
                    <a:pt x="286" y="3741"/>
                  </a:cubicBezTo>
                  <a:cubicBezTo>
                    <a:pt x="429" y="3741"/>
                    <a:pt x="571" y="3648"/>
                    <a:pt x="571" y="3462"/>
                  </a:cubicBezTo>
                  <a:lnTo>
                    <a:pt x="571" y="279"/>
                  </a:lnTo>
                  <a:cubicBezTo>
                    <a:pt x="571" y="119"/>
                    <a:pt x="438" y="0"/>
                    <a:pt x="2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5" name="Google Shape;1275;p59"/>
            <p:cNvSpPr/>
            <p:nvPr/>
          </p:nvSpPr>
          <p:spPr>
            <a:xfrm>
              <a:off x="5267350" y="2115825"/>
              <a:ext cx="14300" cy="28550"/>
            </a:xfrm>
            <a:custGeom>
              <a:avLst/>
              <a:gdLst/>
              <a:ahLst/>
              <a:cxnLst/>
              <a:rect l="l" t="t" r="r" b="b"/>
              <a:pathLst>
                <a:path w="572" h="1142" extrusionOk="0">
                  <a:moveTo>
                    <a:pt x="279" y="1"/>
                  </a:moveTo>
                  <a:cubicBezTo>
                    <a:pt x="133" y="1"/>
                    <a:pt x="1" y="134"/>
                    <a:pt x="1" y="293"/>
                  </a:cubicBezTo>
                  <a:lnTo>
                    <a:pt x="1" y="863"/>
                  </a:lnTo>
                  <a:cubicBezTo>
                    <a:pt x="1" y="1049"/>
                    <a:pt x="143" y="1142"/>
                    <a:pt x="286" y="1142"/>
                  </a:cubicBezTo>
                  <a:cubicBezTo>
                    <a:pt x="429" y="1142"/>
                    <a:pt x="571" y="1049"/>
                    <a:pt x="571" y="863"/>
                  </a:cubicBezTo>
                  <a:lnTo>
                    <a:pt x="571" y="293"/>
                  </a:lnTo>
                  <a:cubicBezTo>
                    <a:pt x="571" y="134"/>
                    <a:pt x="438" y="1"/>
                    <a:pt x="2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59"/>
            <p:cNvSpPr/>
            <p:nvPr/>
          </p:nvSpPr>
          <p:spPr>
            <a:xfrm>
              <a:off x="5324050" y="2115825"/>
              <a:ext cx="14300" cy="93800"/>
            </a:xfrm>
            <a:custGeom>
              <a:avLst/>
              <a:gdLst/>
              <a:ahLst/>
              <a:cxnLst/>
              <a:rect l="l" t="t" r="r" b="b"/>
              <a:pathLst>
                <a:path w="572" h="3752" extrusionOk="0">
                  <a:moveTo>
                    <a:pt x="293" y="1"/>
                  </a:moveTo>
                  <a:cubicBezTo>
                    <a:pt x="134" y="1"/>
                    <a:pt x="1" y="134"/>
                    <a:pt x="1" y="293"/>
                  </a:cubicBezTo>
                  <a:lnTo>
                    <a:pt x="1" y="3463"/>
                  </a:lnTo>
                  <a:cubicBezTo>
                    <a:pt x="1" y="3655"/>
                    <a:pt x="144" y="3751"/>
                    <a:pt x="286" y="3751"/>
                  </a:cubicBezTo>
                  <a:cubicBezTo>
                    <a:pt x="429" y="3751"/>
                    <a:pt x="571" y="3655"/>
                    <a:pt x="571" y="3463"/>
                  </a:cubicBezTo>
                  <a:lnTo>
                    <a:pt x="571" y="293"/>
                  </a:lnTo>
                  <a:cubicBezTo>
                    <a:pt x="571" y="134"/>
                    <a:pt x="439" y="1"/>
                    <a:pt x="29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59"/>
            <p:cNvSpPr/>
            <p:nvPr/>
          </p:nvSpPr>
          <p:spPr>
            <a:xfrm>
              <a:off x="5324050" y="2223600"/>
              <a:ext cx="14300" cy="28550"/>
            </a:xfrm>
            <a:custGeom>
              <a:avLst/>
              <a:gdLst/>
              <a:ahLst/>
              <a:cxnLst/>
              <a:rect l="l" t="t" r="r" b="b"/>
              <a:pathLst>
                <a:path w="572" h="1142" extrusionOk="0">
                  <a:moveTo>
                    <a:pt x="293" y="1"/>
                  </a:moveTo>
                  <a:cubicBezTo>
                    <a:pt x="134" y="1"/>
                    <a:pt x="1" y="133"/>
                    <a:pt x="1" y="293"/>
                  </a:cubicBezTo>
                  <a:lnTo>
                    <a:pt x="1" y="863"/>
                  </a:lnTo>
                  <a:cubicBezTo>
                    <a:pt x="1" y="1049"/>
                    <a:pt x="144" y="1142"/>
                    <a:pt x="286" y="1142"/>
                  </a:cubicBezTo>
                  <a:cubicBezTo>
                    <a:pt x="429" y="1142"/>
                    <a:pt x="571" y="1049"/>
                    <a:pt x="571" y="863"/>
                  </a:cubicBezTo>
                  <a:lnTo>
                    <a:pt x="571" y="293"/>
                  </a:lnTo>
                  <a:cubicBezTo>
                    <a:pt x="571" y="133"/>
                    <a:pt x="439" y="1"/>
                    <a:pt x="29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59"/>
            <p:cNvSpPr/>
            <p:nvPr/>
          </p:nvSpPr>
          <p:spPr>
            <a:xfrm>
              <a:off x="5380775" y="2158625"/>
              <a:ext cx="14275" cy="93525"/>
            </a:xfrm>
            <a:custGeom>
              <a:avLst/>
              <a:gdLst/>
              <a:ahLst/>
              <a:cxnLst/>
              <a:rect l="l" t="t" r="r" b="b"/>
              <a:pathLst>
                <a:path w="571" h="3741" extrusionOk="0">
                  <a:moveTo>
                    <a:pt x="292" y="0"/>
                  </a:moveTo>
                  <a:cubicBezTo>
                    <a:pt x="133" y="0"/>
                    <a:pt x="0" y="133"/>
                    <a:pt x="0" y="292"/>
                  </a:cubicBezTo>
                  <a:lnTo>
                    <a:pt x="0" y="3462"/>
                  </a:lnTo>
                  <a:cubicBezTo>
                    <a:pt x="0" y="3648"/>
                    <a:pt x="143" y="3741"/>
                    <a:pt x="285" y="3741"/>
                  </a:cubicBezTo>
                  <a:cubicBezTo>
                    <a:pt x="428" y="3741"/>
                    <a:pt x="570" y="3648"/>
                    <a:pt x="570" y="3462"/>
                  </a:cubicBezTo>
                  <a:lnTo>
                    <a:pt x="570" y="279"/>
                  </a:lnTo>
                  <a:cubicBezTo>
                    <a:pt x="570" y="119"/>
                    <a:pt x="438" y="0"/>
                    <a:pt x="29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59"/>
            <p:cNvSpPr/>
            <p:nvPr/>
          </p:nvSpPr>
          <p:spPr>
            <a:xfrm>
              <a:off x="5380775" y="2115825"/>
              <a:ext cx="14275" cy="28550"/>
            </a:xfrm>
            <a:custGeom>
              <a:avLst/>
              <a:gdLst/>
              <a:ahLst/>
              <a:cxnLst/>
              <a:rect l="l" t="t" r="r" b="b"/>
              <a:pathLst>
                <a:path w="571" h="1142" extrusionOk="0">
                  <a:moveTo>
                    <a:pt x="292" y="1"/>
                  </a:moveTo>
                  <a:cubicBezTo>
                    <a:pt x="133" y="1"/>
                    <a:pt x="0" y="134"/>
                    <a:pt x="0" y="293"/>
                  </a:cubicBezTo>
                  <a:lnTo>
                    <a:pt x="0" y="863"/>
                  </a:lnTo>
                  <a:cubicBezTo>
                    <a:pt x="0" y="1049"/>
                    <a:pt x="143" y="1142"/>
                    <a:pt x="285" y="1142"/>
                  </a:cubicBezTo>
                  <a:cubicBezTo>
                    <a:pt x="428" y="1142"/>
                    <a:pt x="570" y="1049"/>
                    <a:pt x="570" y="863"/>
                  </a:cubicBezTo>
                  <a:lnTo>
                    <a:pt x="570" y="293"/>
                  </a:lnTo>
                  <a:cubicBezTo>
                    <a:pt x="570" y="134"/>
                    <a:pt x="438" y="1"/>
                    <a:pt x="29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59"/>
            <p:cNvSpPr/>
            <p:nvPr/>
          </p:nvSpPr>
          <p:spPr>
            <a:xfrm>
              <a:off x="5437475" y="2115825"/>
              <a:ext cx="14275" cy="93300"/>
            </a:xfrm>
            <a:custGeom>
              <a:avLst/>
              <a:gdLst/>
              <a:ahLst/>
              <a:cxnLst/>
              <a:rect l="l" t="t" r="r" b="b"/>
              <a:pathLst>
                <a:path w="571" h="3732" extrusionOk="0">
                  <a:moveTo>
                    <a:pt x="292" y="1"/>
                  </a:moveTo>
                  <a:cubicBezTo>
                    <a:pt x="133" y="1"/>
                    <a:pt x="0" y="134"/>
                    <a:pt x="0" y="293"/>
                  </a:cubicBezTo>
                  <a:lnTo>
                    <a:pt x="0" y="3463"/>
                  </a:lnTo>
                  <a:cubicBezTo>
                    <a:pt x="14" y="3642"/>
                    <a:pt x="150" y="3732"/>
                    <a:pt x="285" y="3732"/>
                  </a:cubicBezTo>
                  <a:cubicBezTo>
                    <a:pt x="421" y="3732"/>
                    <a:pt x="557" y="3642"/>
                    <a:pt x="571" y="3463"/>
                  </a:cubicBezTo>
                  <a:lnTo>
                    <a:pt x="571" y="293"/>
                  </a:lnTo>
                  <a:cubicBezTo>
                    <a:pt x="571" y="134"/>
                    <a:pt x="451" y="1"/>
                    <a:pt x="29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59"/>
            <p:cNvSpPr/>
            <p:nvPr/>
          </p:nvSpPr>
          <p:spPr>
            <a:xfrm>
              <a:off x="5437475" y="2223600"/>
              <a:ext cx="14275" cy="28050"/>
            </a:xfrm>
            <a:custGeom>
              <a:avLst/>
              <a:gdLst/>
              <a:ahLst/>
              <a:cxnLst/>
              <a:rect l="l" t="t" r="r" b="b"/>
              <a:pathLst>
                <a:path w="571" h="1122" extrusionOk="0">
                  <a:moveTo>
                    <a:pt x="292" y="1"/>
                  </a:moveTo>
                  <a:cubicBezTo>
                    <a:pt x="133" y="1"/>
                    <a:pt x="0" y="133"/>
                    <a:pt x="0" y="293"/>
                  </a:cubicBezTo>
                  <a:lnTo>
                    <a:pt x="0" y="863"/>
                  </a:lnTo>
                  <a:cubicBezTo>
                    <a:pt x="14" y="1035"/>
                    <a:pt x="150" y="1122"/>
                    <a:pt x="285" y="1122"/>
                  </a:cubicBezTo>
                  <a:cubicBezTo>
                    <a:pt x="421" y="1122"/>
                    <a:pt x="557" y="1035"/>
                    <a:pt x="571" y="863"/>
                  </a:cubicBezTo>
                  <a:lnTo>
                    <a:pt x="571" y="293"/>
                  </a:lnTo>
                  <a:cubicBezTo>
                    <a:pt x="571" y="133"/>
                    <a:pt x="451" y="1"/>
                    <a:pt x="29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59"/>
            <p:cNvSpPr/>
            <p:nvPr/>
          </p:nvSpPr>
          <p:spPr>
            <a:xfrm>
              <a:off x="5271050" y="1917550"/>
              <a:ext cx="120625" cy="113275"/>
            </a:xfrm>
            <a:custGeom>
              <a:avLst/>
              <a:gdLst/>
              <a:ahLst/>
              <a:cxnLst/>
              <a:rect l="l" t="t" r="r" b="b"/>
              <a:pathLst>
                <a:path w="4825" h="4531" extrusionOk="0">
                  <a:moveTo>
                    <a:pt x="1842" y="0"/>
                  </a:moveTo>
                  <a:cubicBezTo>
                    <a:pt x="1769" y="0"/>
                    <a:pt x="1696" y="27"/>
                    <a:pt x="1643" y="80"/>
                  </a:cubicBezTo>
                  <a:cubicBezTo>
                    <a:pt x="1524" y="186"/>
                    <a:pt x="1524" y="371"/>
                    <a:pt x="1643" y="478"/>
                  </a:cubicBezTo>
                  <a:lnTo>
                    <a:pt x="2121" y="968"/>
                  </a:lnTo>
                  <a:lnTo>
                    <a:pt x="2121" y="1777"/>
                  </a:lnTo>
                  <a:lnTo>
                    <a:pt x="1418" y="1366"/>
                  </a:lnTo>
                  <a:lnTo>
                    <a:pt x="1246" y="703"/>
                  </a:lnTo>
                  <a:cubicBezTo>
                    <a:pt x="1213" y="548"/>
                    <a:pt x="1099" y="481"/>
                    <a:pt x="983" y="481"/>
                  </a:cubicBezTo>
                  <a:cubicBezTo>
                    <a:pt x="810" y="481"/>
                    <a:pt x="630" y="627"/>
                    <a:pt x="702" y="849"/>
                  </a:cubicBezTo>
                  <a:lnTo>
                    <a:pt x="834" y="1353"/>
                  </a:lnTo>
                  <a:lnTo>
                    <a:pt x="330" y="1486"/>
                  </a:lnTo>
                  <a:cubicBezTo>
                    <a:pt x="0" y="1571"/>
                    <a:pt x="98" y="2040"/>
                    <a:pt x="396" y="2040"/>
                  </a:cubicBezTo>
                  <a:cubicBezTo>
                    <a:pt x="422" y="2040"/>
                    <a:pt x="448" y="2037"/>
                    <a:pt x="476" y="2029"/>
                  </a:cubicBezTo>
                  <a:lnTo>
                    <a:pt x="1139" y="1857"/>
                  </a:lnTo>
                  <a:lnTo>
                    <a:pt x="1842" y="2255"/>
                  </a:lnTo>
                  <a:lnTo>
                    <a:pt x="1139" y="2666"/>
                  </a:lnTo>
                  <a:lnTo>
                    <a:pt x="476" y="2480"/>
                  </a:lnTo>
                  <a:cubicBezTo>
                    <a:pt x="448" y="2473"/>
                    <a:pt x="422" y="2470"/>
                    <a:pt x="396" y="2470"/>
                  </a:cubicBezTo>
                  <a:cubicBezTo>
                    <a:pt x="98" y="2470"/>
                    <a:pt x="0" y="2940"/>
                    <a:pt x="330" y="3038"/>
                  </a:cubicBezTo>
                  <a:lnTo>
                    <a:pt x="834" y="3170"/>
                  </a:lnTo>
                  <a:lnTo>
                    <a:pt x="702" y="3661"/>
                  </a:lnTo>
                  <a:cubicBezTo>
                    <a:pt x="631" y="3889"/>
                    <a:pt x="808" y="4038"/>
                    <a:pt x="980" y="4038"/>
                  </a:cubicBezTo>
                  <a:cubicBezTo>
                    <a:pt x="1098" y="4038"/>
                    <a:pt x="1213" y="3969"/>
                    <a:pt x="1246" y="3807"/>
                  </a:cubicBezTo>
                  <a:lnTo>
                    <a:pt x="1418" y="3144"/>
                  </a:lnTo>
                  <a:lnTo>
                    <a:pt x="2121" y="2746"/>
                  </a:lnTo>
                  <a:lnTo>
                    <a:pt x="2121" y="3555"/>
                  </a:lnTo>
                  <a:lnTo>
                    <a:pt x="1643" y="4032"/>
                  </a:lnTo>
                  <a:cubicBezTo>
                    <a:pt x="1440" y="4246"/>
                    <a:pt x="1627" y="4531"/>
                    <a:pt x="1846" y="4531"/>
                  </a:cubicBezTo>
                  <a:cubicBezTo>
                    <a:pt x="1911" y="4531"/>
                    <a:pt x="1980" y="4505"/>
                    <a:pt x="2041" y="4444"/>
                  </a:cubicBezTo>
                  <a:lnTo>
                    <a:pt x="2413" y="4072"/>
                  </a:lnTo>
                  <a:lnTo>
                    <a:pt x="2771" y="4444"/>
                  </a:lnTo>
                  <a:cubicBezTo>
                    <a:pt x="2832" y="4505"/>
                    <a:pt x="2902" y="4531"/>
                    <a:pt x="2969" y="4531"/>
                  </a:cubicBezTo>
                  <a:cubicBezTo>
                    <a:pt x="3190" y="4531"/>
                    <a:pt x="3386" y="4246"/>
                    <a:pt x="3182" y="4032"/>
                  </a:cubicBezTo>
                  <a:lnTo>
                    <a:pt x="2691" y="3555"/>
                  </a:lnTo>
                  <a:lnTo>
                    <a:pt x="2691" y="2746"/>
                  </a:lnTo>
                  <a:lnTo>
                    <a:pt x="3394" y="3144"/>
                  </a:lnTo>
                  <a:lnTo>
                    <a:pt x="3567" y="3807"/>
                  </a:lnTo>
                  <a:cubicBezTo>
                    <a:pt x="3599" y="3969"/>
                    <a:pt x="3717" y="4038"/>
                    <a:pt x="3837" y="4038"/>
                  </a:cubicBezTo>
                  <a:cubicBezTo>
                    <a:pt x="4013" y="4038"/>
                    <a:pt x="4195" y="3889"/>
                    <a:pt x="4124" y="3661"/>
                  </a:cubicBezTo>
                  <a:lnTo>
                    <a:pt x="3978" y="3170"/>
                  </a:lnTo>
                  <a:lnTo>
                    <a:pt x="4482" y="3038"/>
                  </a:lnTo>
                  <a:cubicBezTo>
                    <a:pt x="4812" y="2940"/>
                    <a:pt x="4714" y="2470"/>
                    <a:pt x="4416" y="2470"/>
                  </a:cubicBezTo>
                  <a:cubicBezTo>
                    <a:pt x="4391" y="2470"/>
                    <a:pt x="4364" y="2473"/>
                    <a:pt x="4336" y="2480"/>
                  </a:cubicBezTo>
                  <a:lnTo>
                    <a:pt x="3673" y="2666"/>
                  </a:lnTo>
                  <a:lnTo>
                    <a:pt x="2970" y="2255"/>
                  </a:lnTo>
                  <a:lnTo>
                    <a:pt x="3673" y="1857"/>
                  </a:lnTo>
                  <a:lnTo>
                    <a:pt x="4336" y="2043"/>
                  </a:lnTo>
                  <a:cubicBezTo>
                    <a:pt x="4365" y="2050"/>
                    <a:pt x="4393" y="2053"/>
                    <a:pt x="4419" y="2053"/>
                  </a:cubicBezTo>
                  <a:cubicBezTo>
                    <a:pt x="4727" y="2053"/>
                    <a:pt x="4824" y="1583"/>
                    <a:pt x="4482" y="1486"/>
                  </a:cubicBezTo>
                  <a:lnTo>
                    <a:pt x="3991" y="1353"/>
                  </a:lnTo>
                  <a:lnTo>
                    <a:pt x="4124" y="862"/>
                  </a:lnTo>
                  <a:cubicBezTo>
                    <a:pt x="4195" y="634"/>
                    <a:pt x="4018" y="485"/>
                    <a:pt x="3846" y="485"/>
                  </a:cubicBezTo>
                  <a:cubicBezTo>
                    <a:pt x="3728" y="485"/>
                    <a:pt x="3612" y="555"/>
                    <a:pt x="3580" y="716"/>
                  </a:cubicBezTo>
                  <a:lnTo>
                    <a:pt x="3394" y="1380"/>
                  </a:lnTo>
                  <a:lnTo>
                    <a:pt x="2691" y="1777"/>
                  </a:lnTo>
                  <a:lnTo>
                    <a:pt x="2691" y="968"/>
                  </a:lnTo>
                  <a:lnTo>
                    <a:pt x="3182" y="478"/>
                  </a:lnTo>
                  <a:cubicBezTo>
                    <a:pt x="3288" y="371"/>
                    <a:pt x="3288" y="186"/>
                    <a:pt x="3182" y="80"/>
                  </a:cubicBezTo>
                  <a:cubicBezTo>
                    <a:pt x="3122" y="27"/>
                    <a:pt x="3049" y="0"/>
                    <a:pt x="2978" y="0"/>
                  </a:cubicBezTo>
                  <a:cubicBezTo>
                    <a:pt x="2907" y="0"/>
                    <a:pt x="2837" y="27"/>
                    <a:pt x="2784" y="80"/>
                  </a:cubicBezTo>
                  <a:lnTo>
                    <a:pt x="2413" y="451"/>
                  </a:lnTo>
                  <a:lnTo>
                    <a:pt x="2041" y="80"/>
                  </a:lnTo>
                  <a:cubicBezTo>
                    <a:pt x="1988" y="27"/>
                    <a:pt x="1915" y="0"/>
                    <a:pt x="184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59"/>
            <p:cNvSpPr/>
            <p:nvPr/>
          </p:nvSpPr>
          <p:spPr>
            <a:xfrm>
              <a:off x="5265025" y="2087650"/>
              <a:ext cx="16625" cy="14150"/>
            </a:xfrm>
            <a:custGeom>
              <a:avLst/>
              <a:gdLst/>
              <a:ahLst/>
              <a:cxnLst/>
              <a:rect l="l" t="t" r="r" b="b"/>
              <a:pathLst>
                <a:path w="665" h="566" extrusionOk="0">
                  <a:moveTo>
                    <a:pt x="372" y="1"/>
                  </a:moveTo>
                  <a:cubicBezTo>
                    <a:pt x="120" y="1"/>
                    <a:pt x="1" y="306"/>
                    <a:pt x="173" y="478"/>
                  </a:cubicBezTo>
                  <a:cubicBezTo>
                    <a:pt x="234" y="538"/>
                    <a:pt x="306" y="565"/>
                    <a:pt x="377" y="565"/>
                  </a:cubicBezTo>
                  <a:cubicBezTo>
                    <a:pt x="525" y="565"/>
                    <a:pt x="664" y="449"/>
                    <a:pt x="664" y="279"/>
                  </a:cubicBezTo>
                  <a:cubicBezTo>
                    <a:pt x="664" y="120"/>
                    <a:pt x="531" y="1"/>
                    <a:pt x="3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84" name="Google Shape;1284;p59"/>
          <p:cNvGrpSpPr/>
          <p:nvPr/>
        </p:nvGrpSpPr>
        <p:grpSpPr>
          <a:xfrm>
            <a:off x="6840700" y="3143475"/>
            <a:ext cx="300125" cy="363125"/>
            <a:chOff x="5283438" y="2461013"/>
            <a:chExt cx="300125" cy="363125"/>
          </a:xfrm>
        </p:grpSpPr>
        <p:sp>
          <p:nvSpPr>
            <p:cNvPr id="1285" name="Google Shape;1285;p59"/>
            <p:cNvSpPr/>
            <p:nvPr/>
          </p:nvSpPr>
          <p:spPr>
            <a:xfrm>
              <a:off x="5529163" y="2576063"/>
              <a:ext cx="33175" cy="28375"/>
            </a:xfrm>
            <a:custGeom>
              <a:avLst/>
              <a:gdLst/>
              <a:ahLst/>
              <a:cxnLst/>
              <a:rect l="l" t="t" r="r" b="b"/>
              <a:pathLst>
                <a:path w="1327" h="1135" extrusionOk="0">
                  <a:moveTo>
                    <a:pt x="779" y="1"/>
                  </a:moveTo>
                  <a:cubicBezTo>
                    <a:pt x="772" y="1"/>
                    <a:pt x="764" y="1"/>
                    <a:pt x="757" y="1"/>
                  </a:cubicBezTo>
                  <a:cubicBezTo>
                    <a:pt x="253" y="1"/>
                    <a:pt x="1" y="611"/>
                    <a:pt x="359" y="970"/>
                  </a:cubicBezTo>
                  <a:cubicBezTo>
                    <a:pt x="473" y="1084"/>
                    <a:pt x="612" y="1135"/>
                    <a:pt x="750" y="1135"/>
                  </a:cubicBezTo>
                  <a:cubicBezTo>
                    <a:pt x="1044" y="1135"/>
                    <a:pt x="1327" y="902"/>
                    <a:pt x="1327" y="558"/>
                  </a:cubicBezTo>
                  <a:cubicBezTo>
                    <a:pt x="1327" y="261"/>
                    <a:pt x="1087" y="1"/>
                    <a:pt x="7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6" name="Google Shape;1286;p59"/>
            <p:cNvSpPr/>
            <p:nvPr/>
          </p:nvSpPr>
          <p:spPr>
            <a:xfrm>
              <a:off x="5292738" y="2575763"/>
              <a:ext cx="283550" cy="241250"/>
            </a:xfrm>
            <a:custGeom>
              <a:avLst/>
              <a:gdLst/>
              <a:ahLst/>
              <a:cxnLst/>
              <a:rect l="l" t="t" r="r" b="b"/>
              <a:pathLst>
                <a:path w="11342" h="9650" extrusionOk="0">
                  <a:moveTo>
                    <a:pt x="5677" y="0"/>
                  </a:moveTo>
                  <a:cubicBezTo>
                    <a:pt x="4324" y="0"/>
                    <a:pt x="3170" y="955"/>
                    <a:pt x="2892" y="2268"/>
                  </a:cubicBezTo>
                  <a:lnTo>
                    <a:pt x="2839" y="2268"/>
                  </a:lnTo>
                  <a:cubicBezTo>
                    <a:pt x="1274" y="2268"/>
                    <a:pt x="0" y="3542"/>
                    <a:pt x="0" y="5107"/>
                  </a:cubicBezTo>
                  <a:cubicBezTo>
                    <a:pt x="0" y="6672"/>
                    <a:pt x="1274" y="7945"/>
                    <a:pt x="2839" y="7945"/>
                  </a:cubicBezTo>
                  <a:cubicBezTo>
                    <a:pt x="2918" y="7945"/>
                    <a:pt x="2998" y="7932"/>
                    <a:pt x="3064" y="7932"/>
                  </a:cubicBezTo>
                  <a:lnTo>
                    <a:pt x="3064" y="7919"/>
                  </a:lnTo>
                  <a:cubicBezTo>
                    <a:pt x="3555" y="9073"/>
                    <a:pt x="4616" y="9650"/>
                    <a:pt x="5677" y="9650"/>
                  </a:cubicBezTo>
                  <a:cubicBezTo>
                    <a:pt x="6738" y="9650"/>
                    <a:pt x="7800" y="9073"/>
                    <a:pt x="8290" y="7919"/>
                  </a:cubicBezTo>
                  <a:cubicBezTo>
                    <a:pt x="8370" y="7919"/>
                    <a:pt x="8436" y="7945"/>
                    <a:pt x="8516" y="7945"/>
                  </a:cubicBezTo>
                  <a:cubicBezTo>
                    <a:pt x="10081" y="7932"/>
                    <a:pt x="11341" y="6645"/>
                    <a:pt x="11315" y="5080"/>
                  </a:cubicBezTo>
                  <a:cubicBezTo>
                    <a:pt x="11301" y="3523"/>
                    <a:pt x="10041" y="2268"/>
                    <a:pt x="8487" y="2268"/>
                  </a:cubicBezTo>
                  <a:cubicBezTo>
                    <a:pt x="8479" y="2268"/>
                    <a:pt x="8471" y="2268"/>
                    <a:pt x="8463" y="2268"/>
                  </a:cubicBezTo>
                  <a:cubicBezTo>
                    <a:pt x="8264" y="1074"/>
                    <a:pt x="7110" y="0"/>
                    <a:pt x="56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59"/>
            <p:cNvSpPr/>
            <p:nvPr/>
          </p:nvSpPr>
          <p:spPr>
            <a:xfrm>
              <a:off x="5299688" y="2533313"/>
              <a:ext cx="49775" cy="42725"/>
            </a:xfrm>
            <a:custGeom>
              <a:avLst/>
              <a:gdLst/>
              <a:ahLst/>
              <a:cxnLst/>
              <a:rect l="l" t="t" r="r" b="b"/>
              <a:pathLst>
                <a:path w="1991" h="1709" extrusionOk="0">
                  <a:moveTo>
                    <a:pt x="1141" y="0"/>
                  </a:moveTo>
                  <a:cubicBezTo>
                    <a:pt x="385" y="0"/>
                    <a:pt x="1" y="915"/>
                    <a:pt x="545" y="1459"/>
                  </a:cubicBezTo>
                  <a:cubicBezTo>
                    <a:pt x="716" y="1631"/>
                    <a:pt x="928" y="1708"/>
                    <a:pt x="1136" y="1708"/>
                  </a:cubicBezTo>
                  <a:cubicBezTo>
                    <a:pt x="1571" y="1708"/>
                    <a:pt x="1990" y="1370"/>
                    <a:pt x="1990" y="849"/>
                  </a:cubicBezTo>
                  <a:cubicBezTo>
                    <a:pt x="1990" y="385"/>
                    <a:pt x="1619" y="0"/>
                    <a:pt x="11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8" name="Google Shape;1288;p59"/>
            <p:cNvSpPr/>
            <p:nvPr/>
          </p:nvSpPr>
          <p:spPr>
            <a:xfrm>
              <a:off x="5288088" y="2788638"/>
              <a:ext cx="33175" cy="28450"/>
            </a:xfrm>
            <a:custGeom>
              <a:avLst/>
              <a:gdLst/>
              <a:ahLst/>
              <a:cxnLst/>
              <a:rect l="l" t="t" r="r" b="b"/>
              <a:pathLst>
                <a:path w="1327" h="1138" extrusionOk="0">
                  <a:moveTo>
                    <a:pt x="757" y="1"/>
                  </a:moveTo>
                  <a:cubicBezTo>
                    <a:pt x="253" y="1"/>
                    <a:pt x="1" y="611"/>
                    <a:pt x="345" y="969"/>
                  </a:cubicBezTo>
                  <a:cubicBezTo>
                    <a:pt x="462" y="1085"/>
                    <a:pt x="604" y="1137"/>
                    <a:pt x="744" y="1137"/>
                  </a:cubicBezTo>
                  <a:cubicBezTo>
                    <a:pt x="1037" y="1137"/>
                    <a:pt x="1318" y="912"/>
                    <a:pt x="1327" y="571"/>
                  </a:cubicBezTo>
                  <a:cubicBezTo>
                    <a:pt x="1327" y="253"/>
                    <a:pt x="1062" y="1"/>
                    <a:pt x="7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9" name="Google Shape;1289;p59"/>
            <p:cNvSpPr/>
            <p:nvPr/>
          </p:nvSpPr>
          <p:spPr>
            <a:xfrm>
              <a:off x="5290413" y="2526238"/>
              <a:ext cx="66350" cy="56825"/>
            </a:xfrm>
            <a:custGeom>
              <a:avLst/>
              <a:gdLst/>
              <a:ahLst/>
              <a:cxnLst/>
              <a:rect l="l" t="t" r="r" b="b"/>
              <a:pathLst>
                <a:path w="2654" h="2273" extrusionOk="0">
                  <a:moveTo>
                    <a:pt x="1522" y="566"/>
                  </a:moveTo>
                  <a:cubicBezTo>
                    <a:pt x="1663" y="566"/>
                    <a:pt x="1808" y="618"/>
                    <a:pt x="1924" y="734"/>
                  </a:cubicBezTo>
                  <a:cubicBezTo>
                    <a:pt x="2282" y="1092"/>
                    <a:pt x="2017" y="1703"/>
                    <a:pt x="1512" y="1703"/>
                  </a:cubicBezTo>
                  <a:cubicBezTo>
                    <a:pt x="1207" y="1703"/>
                    <a:pt x="942" y="1451"/>
                    <a:pt x="942" y="1132"/>
                  </a:cubicBezTo>
                  <a:cubicBezTo>
                    <a:pt x="942" y="792"/>
                    <a:pt x="1227" y="566"/>
                    <a:pt x="1522" y="566"/>
                  </a:cubicBezTo>
                  <a:close/>
                  <a:moveTo>
                    <a:pt x="1508" y="0"/>
                  </a:moveTo>
                  <a:cubicBezTo>
                    <a:pt x="1229" y="0"/>
                    <a:pt x="945" y="104"/>
                    <a:pt x="717" y="336"/>
                  </a:cubicBezTo>
                  <a:cubicBezTo>
                    <a:pt x="0" y="1053"/>
                    <a:pt x="504" y="2273"/>
                    <a:pt x="1512" y="2273"/>
                  </a:cubicBezTo>
                  <a:cubicBezTo>
                    <a:pt x="2136" y="2273"/>
                    <a:pt x="2653" y="1756"/>
                    <a:pt x="2653" y="1132"/>
                  </a:cubicBezTo>
                  <a:cubicBezTo>
                    <a:pt x="2653" y="451"/>
                    <a:pt x="2090" y="0"/>
                    <a:pt x="15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59"/>
            <p:cNvSpPr/>
            <p:nvPr/>
          </p:nvSpPr>
          <p:spPr>
            <a:xfrm>
              <a:off x="5519538" y="2568713"/>
              <a:ext cx="49775" cy="42550"/>
            </a:xfrm>
            <a:custGeom>
              <a:avLst/>
              <a:gdLst/>
              <a:ahLst/>
              <a:cxnLst/>
              <a:rect l="l" t="t" r="r" b="b"/>
              <a:pathLst>
                <a:path w="1991" h="1702" extrusionOk="0">
                  <a:moveTo>
                    <a:pt x="1146" y="572"/>
                  </a:moveTo>
                  <a:cubicBezTo>
                    <a:pt x="1215" y="572"/>
                    <a:pt x="1285" y="598"/>
                    <a:pt x="1341" y="653"/>
                  </a:cubicBezTo>
                  <a:cubicBezTo>
                    <a:pt x="1526" y="839"/>
                    <a:pt x="1394" y="1144"/>
                    <a:pt x="1142" y="1144"/>
                  </a:cubicBezTo>
                  <a:cubicBezTo>
                    <a:pt x="982" y="1144"/>
                    <a:pt x="863" y="1012"/>
                    <a:pt x="863" y="852"/>
                  </a:cubicBezTo>
                  <a:cubicBezTo>
                    <a:pt x="863" y="682"/>
                    <a:pt x="1002" y="572"/>
                    <a:pt x="1146" y="572"/>
                  </a:cubicBezTo>
                  <a:close/>
                  <a:moveTo>
                    <a:pt x="1138" y="0"/>
                  </a:moveTo>
                  <a:cubicBezTo>
                    <a:pt x="930" y="0"/>
                    <a:pt x="717" y="79"/>
                    <a:pt x="545" y="256"/>
                  </a:cubicBezTo>
                  <a:cubicBezTo>
                    <a:pt x="1" y="786"/>
                    <a:pt x="386" y="1701"/>
                    <a:pt x="1142" y="1701"/>
                  </a:cubicBezTo>
                  <a:cubicBezTo>
                    <a:pt x="1619" y="1701"/>
                    <a:pt x="1991" y="1330"/>
                    <a:pt x="1991" y="852"/>
                  </a:cubicBezTo>
                  <a:cubicBezTo>
                    <a:pt x="1991" y="342"/>
                    <a:pt x="1573" y="0"/>
                    <a:pt x="11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1" name="Google Shape;1291;p59"/>
            <p:cNvSpPr/>
            <p:nvPr/>
          </p:nvSpPr>
          <p:spPr>
            <a:xfrm>
              <a:off x="5285763" y="2781488"/>
              <a:ext cx="49775" cy="42650"/>
            </a:xfrm>
            <a:custGeom>
              <a:avLst/>
              <a:gdLst/>
              <a:ahLst/>
              <a:cxnLst/>
              <a:rect l="l" t="t" r="r" b="b"/>
              <a:pathLst>
                <a:path w="1991" h="1706" extrusionOk="0">
                  <a:moveTo>
                    <a:pt x="850" y="565"/>
                  </a:moveTo>
                  <a:cubicBezTo>
                    <a:pt x="1102" y="565"/>
                    <a:pt x="1234" y="870"/>
                    <a:pt x="1049" y="1056"/>
                  </a:cubicBezTo>
                  <a:cubicBezTo>
                    <a:pt x="993" y="1116"/>
                    <a:pt x="923" y="1143"/>
                    <a:pt x="854" y="1143"/>
                  </a:cubicBezTo>
                  <a:cubicBezTo>
                    <a:pt x="710" y="1143"/>
                    <a:pt x="571" y="1027"/>
                    <a:pt x="571" y="857"/>
                  </a:cubicBezTo>
                  <a:cubicBezTo>
                    <a:pt x="571" y="698"/>
                    <a:pt x="690" y="565"/>
                    <a:pt x="850" y="565"/>
                  </a:cubicBezTo>
                  <a:close/>
                  <a:moveTo>
                    <a:pt x="865" y="1"/>
                  </a:moveTo>
                  <a:cubicBezTo>
                    <a:pt x="423" y="1"/>
                    <a:pt x="1" y="343"/>
                    <a:pt x="1" y="857"/>
                  </a:cubicBezTo>
                  <a:cubicBezTo>
                    <a:pt x="1" y="1321"/>
                    <a:pt x="385" y="1706"/>
                    <a:pt x="850" y="1706"/>
                  </a:cubicBezTo>
                  <a:cubicBezTo>
                    <a:pt x="1606" y="1706"/>
                    <a:pt x="1990" y="791"/>
                    <a:pt x="1460" y="247"/>
                  </a:cubicBezTo>
                  <a:cubicBezTo>
                    <a:pt x="1286" y="77"/>
                    <a:pt x="1073" y="1"/>
                    <a:pt x="86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2" name="Google Shape;1292;p59"/>
            <p:cNvSpPr/>
            <p:nvPr/>
          </p:nvSpPr>
          <p:spPr>
            <a:xfrm>
              <a:off x="5283438" y="2696463"/>
              <a:ext cx="16625" cy="14125"/>
            </a:xfrm>
            <a:custGeom>
              <a:avLst/>
              <a:gdLst/>
              <a:ahLst/>
              <a:cxnLst/>
              <a:rect l="l" t="t" r="r" b="b"/>
              <a:pathLst>
                <a:path w="665" h="565" extrusionOk="0">
                  <a:moveTo>
                    <a:pt x="372" y="0"/>
                  </a:moveTo>
                  <a:cubicBezTo>
                    <a:pt x="120" y="0"/>
                    <a:pt x="1" y="305"/>
                    <a:pt x="173" y="478"/>
                  </a:cubicBezTo>
                  <a:cubicBezTo>
                    <a:pt x="234" y="538"/>
                    <a:pt x="306" y="565"/>
                    <a:pt x="377" y="565"/>
                  </a:cubicBezTo>
                  <a:cubicBezTo>
                    <a:pt x="525" y="565"/>
                    <a:pt x="664" y="449"/>
                    <a:pt x="664" y="279"/>
                  </a:cubicBezTo>
                  <a:cubicBezTo>
                    <a:pt x="664" y="133"/>
                    <a:pt x="531" y="0"/>
                    <a:pt x="37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59"/>
            <p:cNvSpPr/>
            <p:nvPr/>
          </p:nvSpPr>
          <p:spPr>
            <a:xfrm>
              <a:off x="5289488" y="2461013"/>
              <a:ext cx="294075" cy="362875"/>
            </a:xfrm>
            <a:custGeom>
              <a:avLst/>
              <a:gdLst/>
              <a:ahLst/>
              <a:cxnLst/>
              <a:rect l="l" t="t" r="r" b="b"/>
              <a:pathLst>
                <a:path w="11763" h="14515" extrusionOk="0">
                  <a:moveTo>
                    <a:pt x="5807" y="571"/>
                  </a:moveTo>
                  <a:cubicBezTo>
                    <a:pt x="6218" y="571"/>
                    <a:pt x="6656" y="743"/>
                    <a:pt x="6656" y="1248"/>
                  </a:cubicBezTo>
                  <a:cubicBezTo>
                    <a:pt x="6656" y="1327"/>
                    <a:pt x="6656" y="1393"/>
                    <a:pt x="6630" y="1460"/>
                  </a:cubicBezTo>
                  <a:cubicBezTo>
                    <a:pt x="6630" y="1460"/>
                    <a:pt x="6630" y="1473"/>
                    <a:pt x="6630" y="1473"/>
                  </a:cubicBezTo>
                  <a:lnTo>
                    <a:pt x="6020" y="4325"/>
                  </a:lnTo>
                  <a:cubicBezTo>
                    <a:pt x="5953" y="4318"/>
                    <a:pt x="5884" y="4315"/>
                    <a:pt x="5814" y="4315"/>
                  </a:cubicBezTo>
                  <a:cubicBezTo>
                    <a:pt x="5744" y="4315"/>
                    <a:pt x="5675" y="4318"/>
                    <a:pt x="5608" y="4325"/>
                  </a:cubicBezTo>
                  <a:lnTo>
                    <a:pt x="4985" y="1473"/>
                  </a:lnTo>
                  <a:cubicBezTo>
                    <a:pt x="4985" y="1473"/>
                    <a:pt x="4985" y="1460"/>
                    <a:pt x="4985" y="1460"/>
                  </a:cubicBezTo>
                  <a:cubicBezTo>
                    <a:pt x="4972" y="1393"/>
                    <a:pt x="4958" y="1327"/>
                    <a:pt x="4958" y="1248"/>
                  </a:cubicBezTo>
                  <a:cubicBezTo>
                    <a:pt x="4958" y="757"/>
                    <a:pt x="5396" y="571"/>
                    <a:pt x="5807" y="571"/>
                  </a:cubicBezTo>
                  <a:close/>
                  <a:moveTo>
                    <a:pt x="5807" y="1"/>
                  </a:moveTo>
                  <a:cubicBezTo>
                    <a:pt x="4972" y="1"/>
                    <a:pt x="4388" y="518"/>
                    <a:pt x="4388" y="1248"/>
                  </a:cubicBezTo>
                  <a:cubicBezTo>
                    <a:pt x="4375" y="1367"/>
                    <a:pt x="4401" y="1486"/>
                    <a:pt x="4428" y="1606"/>
                  </a:cubicBezTo>
                  <a:lnTo>
                    <a:pt x="5038" y="4404"/>
                  </a:lnTo>
                  <a:cubicBezTo>
                    <a:pt x="3950" y="4683"/>
                    <a:pt x="3101" y="5519"/>
                    <a:pt x="2796" y="6593"/>
                  </a:cubicBezTo>
                  <a:cubicBezTo>
                    <a:pt x="1616" y="6659"/>
                    <a:pt x="568" y="7389"/>
                    <a:pt x="104" y="8476"/>
                  </a:cubicBezTo>
                  <a:cubicBezTo>
                    <a:pt x="37" y="8622"/>
                    <a:pt x="104" y="8795"/>
                    <a:pt x="250" y="8848"/>
                  </a:cubicBezTo>
                  <a:cubicBezTo>
                    <a:pt x="288" y="8865"/>
                    <a:pt x="328" y="8874"/>
                    <a:pt x="366" y="8874"/>
                  </a:cubicBezTo>
                  <a:cubicBezTo>
                    <a:pt x="473" y="8874"/>
                    <a:pt x="572" y="8809"/>
                    <a:pt x="621" y="8702"/>
                  </a:cubicBezTo>
                  <a:cubicBezTo>
                    <a:pt x="979" y="7853"/>
                    <a:pt x="1775" y="7256"/>
                    <a:pt x="2703" y="7163"/>
                  </a:cubicBezTo>
                  <a:lnTo>
                    <a:pt x="2703" y="7163"/>
                  </a:lnTo>
                  <a:cubicBezTo>
                    <a:pt x="2690" y="7256"/>
                    <a:pt x="2690" y="7349"/>
                    <a:pt x="2690" y="7429"/>
                  </a:cubicBezTo>
                  <a:cubicBezTo>
                    <a:pt x="2690" y="7853"/>
                    <a:pt x="2770" y="8264"/>
                    <a:pt x="2929" y="8649"/>
                  </a:cubicBezTo>
                  <a:cubicBezTo>
                    <a:pt x="2981" y="8776"/>
                    <a:pt x="3081" y="8830"/>
                    <a:pt x="3183" y="8830"/>
                  </a:cubicBezTo>
                  <a:cubicBezTo>
                    <a:pt x="3367" y="8830"/>
                    <a:pt x="3554" y="8654"/>
                    <a:pt x="3460" y="8423"/>
                  </a:cubicBezTo>
                  <a:cubicBezTo>
                    <a:pt x="2916" y="7097"/>
                    <a:pt x="3566" y="5585"/>
                    <a:pt x="4905" y="5081"/>
                  </a:cubicBezTo>
                  <a:cubicBezTo>
                    <a:pt x="5208" y="4964"/>
                    <a:pt x="5518" y="4909"/>
                    <a:pt x="5823" y="4909"/>
                  </a:cubicBezTo>
                  <a:cubicBezTo>
                    <a:pt x="6870" y="4909"/>
                    <a:pt x="7852" y="5559"/>
                    <a:pt x="8221" y="6606"/>
                  </a:cubicBezTo>
                  <a:cubicBezTo>
                    <a:pt x="7545" y="6699"/>
                    <a:pt x="6921" y="7004"/>
                    <a:pt x="6444" y="7495"/>
                  </a:cubicBezTo>
                  <a:cubicBezTo>
                    <a:pt x="6212" y="7697"/>
                    <a:pt x="6410" y="7991"/>
                    <a:pt x="6635" y="7991"/>
                  </a:cubicBezTo>
                  <a:cubicBezTo>
                    <a:pt x="6706" y="7991"/>
                    <a:pt x="6779" y="7962"/>
                    <a:pt x="6842" y="7893"/>
                  </a:cubicBezTo>
                  <a:cubicBezTo>
                    <a:pt x="7358" y="7377"/>
                    <a:pt x="7996" y="7146"/>
                    <a:pt x="8623" y="7146"/>
                  </a:cubicBezTo>
                  <a:cubicBezTo>
                    <a:pt x="9932" y="7146"/>
                    <a:pt x="11193" y="8154"/>
                    <a:pt x="11193" y="9697"/>
                  </a:cubicBezTo>
                  <a:cubicBezTo>
                    <a:pt x="11193" y="11036"/>
                    <a:pt x="10158" y="12151"/>
                    <a:pt x="8818" y="12243"/>
                  </a:cubicBezTo>
                  <a:cubicBezTo>
                    <a:pt x="8885" y="11965"/>
                    <a:pt x="8924" y="11686"/>
                    <a:pt x="8924" y="11395"/>
                  </a:cubicBezTo>
                  <a:cubicBezTo>
                    <a:pt x="8924" y="11209"/>
                    <a:pt x="8785" y="11116"/>
                    <a:pt x="8646" y="11116"/>
                  </a:cubicBezTo>
                  <a:cubicBezTo>
                    <a:pt x="8507" y="11116"/>
                    <a:pt x="8367" y="11209"/>
                    <a:pt x="8367" y="11395"/>
                  </a:cubicBezTo>
                  <a:cubicBezTo>
                    <a:pt x="8354" y="12535"/>
                    <a:pt x="7598" y="13543"/>
                    <a:pt x="6510" y="13848"/>
                  </a:cubicBezTo>
                  <a:cubicBezTo>
                    <a:pt x="6274" y="13917"/>
                    <a:pt x="6035" y="13950"/>
                    <a:pt x="5799" y="13950"/>
                  </a:cubicBezTo>
                  <a:cubicBezTo>
                    <a:pt x="4935" y="13950"/>
                    <a:pt x="4114" y="13508"/>
                    <a:pt x="3645" y="12747"/>
                  </a:cubicBezTo>
                  <a:cubicBezTo>
                    <a:pt x="4216" y="12615"/>
                    <a:pt x="4759" y="12323"/>
                    <a:pt x="5184" y="11899"/>
                  </a:cubicBezTo>
                  <a:cubicBezTo>
                    <a:pt x="5388" y="11695"/>
                    <a:pt x="5193" y="11413"/>
                    <a:pt x="4971" y="11413"/>
                  </a:cubicBezTo>
                  <a:cubicBezTo>
                    <a:pt x="4904" y="11413"/>
                    <a:pt x="4834" y="11439"/>
                    <a:pt x="4773" y="11501"/>
                  </a:cubicBezTo>
                  <a:cubicBezTo>
                    <a:pt x="4266" y="12007"/>
                    <a:pt x="3617" y="12247"/>
                    <a:pt x="2974" y="12247"/>
                  </a:cubicBezTo>
                  <a:cubicBezTo>
                    <a:pt x="2001" y="12247"/>
                    <a:pt x="1044" y="11698"/>
                    <a:pt x="621" y="10692"/>
                  </a:cubicBezTo>
                  <a:cubicBezTo>
                    <a:pt x="570" y="10570"/>
                    <a:pt x="471" y="10520"/>
                    <a:pt x="372" y="10520"/>
                  </a:cubicBezTo>
                  <a:cubicBezTo>
                    <a:pt x="188" y="10520"/>
                    <a:pt x="0" y="10693"/>
                    <a:pt x="104" y="10917"/>
                  </a:cubicBezTo>
                  <a:cubicBezTo>
                    <a:pt x="594" y="12071"/>
                    <a:pt x="1722" y="12814"/>
                    <a:pt x="2969" y="12814"/>
                  </a:cubicBezTo>
                  <a:lnTo>
                    <a:pt x="3022" y="12814"/>
                  </a:lnTo>
                  <a:cubicBezTo>
                    <a:pt x="3605" y="13948"/>
                    <a:pt x="4706" y="14515"/>
                    <a:pt x="5807" y="14515"/>
                  </a:cubicBezTo>
                  <a:cubicBezTo>
                    <a:pt x="6908" y="14515"/>
                    <a:pt x="8009" y="13948"/>
                    <a:pt x="8593" y="12814"/>
                  </a:cubicBezTo>
                  <a:cubicBezTo>
                    <a:pt x="8649" y="12818"/>
                    <a:pt x="8706" y="12820"/>
                    <a:pt x="8763" y="12820"/>
                  </a:cubicBezTo>
                  <a:cubicBezTo>
                    <a:pt x="10249" y="12820"/>
                    <a:pt x="11763" y="11498"/>
                    <a:pt x="11763" y="9697"/>
                  </a:cubicBezTo>
                  <a:cubicBezTo>
                    <a:pt x="11763" y="8039"/>
                    <a:pt x="10463" y="6673"/>
                    <a:pt x="8805" y="6580"/>
                  </a:cubicBezTo>
                  <a:cubicBezTo>
                    <a:pt x="8500" y="5505"/>
                    <a:pt x="7651" y="4683"/>
                    <a:pt x="6577" y="4404"/>
                  </a:cubicBezTo>
                  <a:lnTo>
                    <a:pt x="7173" y="1606"/>
                  </a:lnTo>
                  <a:cubicBezTo>
                    <a:pt x="7200" y="1486"/>
                    <a:pt x="7213" y="1367"/>
                    <a:pt x="7213" y="1248"/>
                  </a:cubicBezTo>
                  <a:cubicBezTo>
                    <a:pt x="7213" y="518"/>
                    <a:pt x="6643" y="1"/>
                    <a:pt x="580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4" name="Google Shape;1294;p59"/>
          <p:cNvGrpSpPr/>
          <p:nvPr/>
        </p:nvGrpSpPr>
        <p:grpSpPr>
          <a:xfrm>
            <a:off x="4390488" y="3143350"/>
            <a:ext cx="363125" cy="363400"/>
            <a:chOff x="4348800" y="2390050"/>
            <a:chExt cx="363125" cy="363400"/>
          </a:xfrm>
        </p:grpSpPr>
        <p:sp>
          <p:nvSpPr>
            <p:cNvPr id="1295" name="Google Shape;1295;p59"/>
            <p:cNvSpPr/>
            <p:nvPr/>
          </p:nvSpPr>
          <p:spPr>
            <a:xfrm>
              <a:off x="4356075" y="2397350"/>
              <a:ext cx="348875" cy="74950"/>
            </a:xfrm>
            <a:custGeom>
              <a:avLst/>
              <a:gdLst/>
              <a:ahLst/>
              <a:cxnLst/>
              <a:rect l="l" t="t" r="r" b="b"/>
              <a:pathLst>
                <a:path w="13955" h="2998" extrusionOk="0">
                  <a:moveTo>
                    <a:pt x="558" y="0"/>
                  </a:moveTo>
                  <a:cubicBezTo>
                    <a:pt x="253" y="0"/>
                    <a:pt x="1" y="252"/>
                    <a:pt x="1" y="571"/>
                  </a:cubicBezTo>
                  <a:lnTo>
                    <a:pt x="1" y="2441"/>
                  </a:lnTo>
                  <a:cubicBezTo>
                    <a:pt x="1" y="2746"/>
                    <a:pt x="253" y="2998"/>
                    <a:pt x="558" y="2998"/>
                  </a:cubicBezTo>
                  <a:lnTo>
                    <a:pt x="13385" y="2998"/>
                  </a:lnTo>
                  <a:cubicBezTo>
                    <a:pt x="13703" y="2998"/>
                    <a:pt x="13955" y="2746"/>
                    <a:pt x="13955" y="2441"/>
                  </a:cubicBezTo>
                  <a:lnTo>
                    <a:pt x="13955" y="571"/>
                  </a:lnTo>
                  <a:cubicBezTo>
                    <a:pt x="13955" y="252"/>
                    <a:pt x="13703" y="0"/>
                    <a:pt x="1338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6" name="Google Shape;1296;p59"/>
            <p:cNvSpPr/>
            <p:nvPr/>
          </p:nvSpPr>
          <p:spPr>
            <a:xfrm>
              <a:off x="4629650" y="2472275"/>
              <a:ext cx="61050" cy="113450"/>
            </a:xfrm>
            <a:custGeom>
              <a:avLst/>
              <a:gdLst/>
              <a:ahLst/>
              <a:cxnLst/>
              <a:rect l="l" t="t" r="r" b="b"/>
              <a:pathLst>
                <a:path w="2442" h="4538" extrusionOk="0">
                  <a:moveTo>
                    <a:pt x="1221" y="1"/>
                  </a:moveTo>
                  <a:lnTo>
                    <a:pt x="1221" y="3410"/>
                  </a:lnTo>
                  <a:lnTo>
                    <a:pt x="1" y="3410"/>
                  </a:lnTo>
                  <a:lnTo>
                    <a:pt x="1" y="4537"/>
                  </a:lnTo>
                  <a:lnTo>
                    <a:pt x="1871" y="4537"/>
                  </a:lnTo>
                  <a:cubicBezTo>
                    <a:pt x="2189" y="4537"/>
                    <a:pt x="2442" y="4285"/>
                    <a:pt x="2442" y="3980"/>
                  </a:cubicBezTo>
                  <a:lnTo>
                    <a:pt x="244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7" name="Google Shape;1297;p59"/>
            <p:cNvSpPr/>
            <p:nvPr/>
          </p:nvSpPr>
          <p:spPr>
            <a:xfrm>
              <a:off x="4430700" y="2500800"/>
              <a:ext cx="198975" cy="245425"/>
            </a:xfrm>
            <a:custGeom>
              <a:avLst/>
              <a:gdLst/>
              <a:ahLst/>
              <a:cxnLst/>
              <a:rect l="l" t="t" r="r" b="b"/>
              <a:pathLst>
                <a:path w="7959" h="9817" extrusionOk="0">
                  <a:moveTo>
                    <a:pt x="0" y="1"/>
                  </a:moveTo>
                  <a:lnTo>
                    <a:pt x="0" y="9816"/>
                  </a:lnTo>
                  <a:lnTo>
                    <a:pt x="995" y="9246"/>
                  </a:lnTo>
                  <a:lnTo>
                    <a:pt x="1990" y="9816"/>
                  </a:lnTo>
                  <a:lnTo>
                    <a:pt x="2985" y="9246"/>
                  </a:lnTo>
                  <a:lnTo>
                    <a:pt x="3980" y="9816"/>
                  </a:lnTo>
                  <a:lnTo>
                    <a:pt x="4974" y="9246"/>
                  </a:lnTo>
                  <a:lnTo>
                    <a:pt x="5969" y="9816"/>
                  </a:lnTo>
                  <a:lnTo>
                    <a:pt x="6964" y="9246"/>
                  </a:lnTo>
                  <a:lnTo>
                    <a:pt x="7959" y="9816"/>
                  </a:lnTo>
                  <a:lnTo>
                    <a:pt x="795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8" name="Google Shape;1298;p59"/>
            <p:cNvSpPr/>
            <p:nvPr/>
          </p:nvSpPr>
          <p:spPr>
            <a:xfrm>
              <a:off x="4370025" y="2472275"/>
              <a:ext cx="61025" cy="113450"/>
            </a:xfrm>
            <a:custGeom>
              <a:avLst/>
              <a:gdLst/>
              <a:ahLst/>
              <a:cxnLst/>
              <a:rect l="l" t="t" r="r" b="b"/>
              <a:pathLst>
                <a:path w="2441" h="4538" extrusionOk="0">
                  <a:moveTo>
                    <a:pt x="0" y="1"/>
                  </a:moveTo>
                  <a:lnTo>
                    <a:pt x="0" y="3980"/>
                  </a:lnTo>
                  <a:cubicBezTo>
                    <a:pt x="0" y="4285"/>
                    <a:pt x="265" y="4537"/>
                    <a:pt x="570" y="4537"/>
                  </a:cubicBezTo>
                  <a:lnTo>
                    <a:pt x="2441" y="4537"/>
                  </a:lnTo>
                  <a:lnTo>
                    <a:pt x="2441" y="3410"/>
                  </a:lnTo>
                  <a:lnTo>
                    <a:pt x="1220" y="3410"/>
                  </a:lnTo>
                  <a:lnTo>
                    <a:pt x="122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9" name="Google Shape;1299;p59"/>
            <p:cNvSpPr/>
            <p:nvPr/>
          </p:nvSpPr>
          <p:spPr>
            <a:xfrm>
              <a:off x="4348800" y="2390050"/>
              <a:ext cx="363125" cy="363400"/>
            </a:xfrm>
            <a:custGeom>
              <a:avLst/>
              <a:gdLst/>
              <a:ahLst/>
              <a:cxnLst/>
              <a:rect l="l" t="t" r="r" b="b"/>
              <a:pathLst>
                <a:path w="14525" h="14536" extrusionOk="0">
                  <a:moveTo>
                    <a:pt x="13676" y="571"/>
                  </a:moveTo>
                  <a:cubicBezTo>
                    <a:pt x="13835" y="571"/>
                    <a:pt x="13954" y="703"/>
                    <a:pt x="13967" y="863"/>
                  </a:cubicBezTo>
                  <a:lnTo>
                    <a:pt x="13967" y="2720"/>
                  </a:lnTo>
                  <a:cubicBezTo>
                    <a:pt x="13967" y="2879"/>
                    <a:pt x="13835" y="2998"/>
                    <a:pt x="13676" y="2998"/>
                  </a:cubicBezTo>
                  <a:lnTo>
                    <a:pt x="849" y="2998"/>
                  </a:lnTo>
                  <a:cubicBezTo>
                    <a:pt x="703" y="2998"/>
                    <a:pt x="571" y="2879"/>
                    <a:pt x="571" y="2720"/>
                  </a:cubicBezTo>
                  <a:lnTo>
                    <a:pt x="571" y="863"/>
                  </a:lnTo>
                  <a:cubicBezTo>
                    <a:pt x="571" y="703"/>
                    <a:pt x="703" y="571"/>
                    <a:pt x="849" y="571"/>
                  </a:cubicBezTo>
                  <a:close/>
                  <a:moveTo>
                    <a:pt x="12177" y="3582"/>
                  </a:moveTo>
                  <a:lnTo>
                    <a:pt x="12177" y="6407"/>
                  </a:lnTo>
                  <a:lnTo>
                    <a:pt x="11513" y="6407"/>
                  </a:lnTo>
                  <a:lnTo>
                    <a:pt x="11513" y="4417"/>
                  </a:lnTo>
                  <a:cubicBezTo>
                    <a:pt x="11527" y="4271"/>
                    <a:pt x="11394" y="4139"/>
                    <a:pt x="11235" y="4139"/>
                  </a:cubicBezTo>
                  <a:lnTo>
                    <a:pt x="3290" y="4139"/>
                  </a:lnTo>
                  <a:cubicBezTo>
                    <a:pt x="3144" y="4139"/>
                    <a:pt x="3011" y="4258"/>
                    <a:pt x="3011" y="4417"/>
                  </a:cubicBezTo>
                  <a:lnTo>
                    <a:pt x="3011" y="6407"/>
                  </a:lnTo>
                  <a:lnTo>
                    <a:pt x="2361" y="6407"/>
                  </a:lnTo>
                  <a:lnTo>
                    <a:pt x="2361" y="3582"/>
                  </a:lnTo>
                  <a:close/>
                  <a:moveTo>
                    <a:pt x="13397" y="3582"/>
                  </a:moveTo>
                  <a:lnTo>
                    <a:pt x="13397" y="7256"/>
                  </a:lnTo>
                  <a:cubicBezTo>
                    <a:pt x="13397" y="7415"/>
                    <a:pt x="13264" y="7534"/>
                    <a:pt x="13105" y="7534"/>
                  </a:cubicBezTo>
                  <a:lnTo>
                    <a:pt x="11513" y="7534"/>
                  </a:lnTo>
                  <a:lnTo>
                    <a:pt x="11513" y="6977"/>
                  </a:lnTo>
                  <a:lnTo>
                    <a:pt x="12455" y="6977"/>
                  </a:lnTo>
                  <a:cubicBezTo>
                    <a:pt x="12614" y="6977"/>
                    <a:pt x="12734" y="6845"/>
                    <a:pt x="12734" y="6686"/>
                  </a:cubicBezTo>
                  <a:lnTo>
                    <a:pt x="12734" y="3582"/>
                  </a:lnTo>
                  <a:close/>
                  <a:moveTo>
                    <a:pt x="10956" y="4709"/>
                  </a:moveTo>
                  <a:lnTo>
                    <a:pt x="10956" y="9816"/>
                  </a:lnTo>
                  <a:lnTo>
                    <a:pt x="10107" y="9816"/>
                  </a:lnTo>
                  <a:cubicBezTo>
                    <a:pt x="9723" y="9816"/>
                    <a:pt x="9723" y="10373"/>
                    <a:pt x="10107" y="10373"/>
                  </a:cubicBezTo>
                  <a:lnTo>
                    <a:pt x="10956" y="10373"/>
                  </a:lnTo>
                  <a:lnTo>
                    <a:pt x="10956" y="13742"/>
                  </a:lnTo>
                  <a:lnTo>
                    <a:pt x="10386" y="13410"/>
                  </a:lnTo>
                  <a:cubicBezTo>
                    <a:pt x="10340" y="13390"/>
                    <a:pt x="10290" y="13381"/>
                    <a:pt x="10242" y="13381"/>
                  </a:cubicBezTo>
                  <a:cubicBezTo>
                    <a:pt x="10194" y="13381"/>
                    <a:pt x="10147" y="13390"/>
                    <a:pt x="10107" y="13410"/>
                  </a:cubicBezTo>
                  <a:lnTo>
                    <a:pt x="9259" y="13901"/>
                  </a:lnTo>
                  <a:lnTo>
                    <a:pt x="8396" y="13410"/>
                  </a:lnTo>
                  <a:cubicBezTo>
                    <a:pt x="8357" y="13390"/>
                    <a:pt x="8310" y="13381"/>
                    <a:pt x="8262" y="13381"/>
                  </a:cubicBezTo>
                  <a:cubicBezTo>
                    <a:pt x="8214" y="13381"/>
                    <a:pt x="8164" y="13390"/>
                    <a:pt x="8118" y="13410"/>
                  </a:cubicBezTo>
                  <a:lnTo>
                    <a:pt x="7269" y="13901"/>
                  </a:lnTo>
                  <a:lnTo>
                    <a:pt x="6420" y="13410"/>
                  </a:lnTo>
                  <a:cubicBezTo>
                    <a:pt x="6374" y="13390"/>
                    <a:pt x="6324" y="13381"/>
                    <a:pt x="6274" y="13381"/>
                  </a:cubicBezTo>
                  <a:cubicBezTo>
                    <a:pt x="6224" y="13381"/>
                    <a:pt x="6175" y="13390"/>
                    <a:pt x="6128" y="13410"/>
                  </a:cubicBezTo>
                  <a:lnTo>
                    <a:pt x="5279" y="13901"/>
                  </a:lnTo>
                  <a:lnTo>
                    <a:pt x="4430" y="13410"/>
                  </a:lnTo>
                  <a:cubicBezTo>
                    <a:pt x="4384" y="13390"/>
                    <a:pt x="4334" y="13381"/>
                    <a:pt x="4286" y="13381"/>
                  </a:cubicBezTo>
                  <a:cubicBezTo>
                    <a:pt x="4238" y="13381"/>
                    <a:pt x="4192" y="13390"/>
                    <a:pt x="4152" y="13410"/>
                  </a:cubicBezTo>
                  <a:lnTo>
                    <a:pt x="3581" y="13742"/>
                  </a:lnTo>
                  <a:lnTo>
                    <a:pt x="3581" y="10386"/>
                  </a:lnTo>
                  <a:lnTo>
                    <a:pt x="4430" y="10386"/>
                  </a:lnTo>
                  <a:cubicBezTo>
                    <a:pt x="4802" y="10386"/>
                    <a:pt x="4802" y="9816"/>
                    <a:pt x="4430" y="9816"/>
                  </a:cubicBezTo>
                  <a:lnTo>
                    <a:pt x="3581" y="9816"/>
                  </a:lnTo>
                  <a:lnTo>
                    <a:pt x="3581" y="4709"/>
                  </a:lnTo>
                  <a:close/>
                  <a:moveTo>
                    <a:pt x="849" y="0"/>
                  </a:moveTo>
                  <a:cubicBezTo>
                    <a:pt x="385" y="0"/>
                    <a:pt x="0" y="385"/>
                    <a:pt x="0" y="863"/>
                  </a:cubicBezTo>
                  <a:lnTo>
                    <a:pt x="0" y="2733"/>
                  </a:lnTo>
                  <a:cubicBezTo>
                    <a:pt x="0" y="3091"/>
                    <a:pt x="226" y="3409"/>
                    <a:pt x="571" y="3529"/>
                  </a:cubicBezTo>
                  <a:lnTo>
                    <a:pt x="571" y="4431"/>
                  </a:lnTo>
                  <a:cubicBezTo>
                    <a:pt x="571" y="4616"/>
                    <a:pt x="713" y="4709"/>
                    <a:pt x="854" y="4709"/>
                  </a:cubicBezTo>
                  <a:cubicBezTo>
                    <a:pt x="995" y="4709"/>
                    <a:pt x="1134" y="4616"/>
                    <a:pt x="1128" y="4431"/>
                  </a:cubicBezTo>
                  <a:lnTo>
                    <a:pt x="1128" y="3582"/>
                  </a:lnTo>
                  <a:lnTo>
                    <a:pt x="1791" y="3582"/>
                  </a:lnTo>
                  <a:lnTo>
                    <a:pt x="1791" y="6699"/>
                  </a:lnTo>
                  <a:cubicBezTo>
                    <a:pt x="1791" y="6858"/>
                    <a:pt x="1910" y="6977"/>
                    <a:pt x="2069" y="6977"/>
                  </a:cubicBezTo>
                  <a:lnTo>
                    <a:pt x="3011" y="6977"/>
                  </a:lnTo>
                  <a:lnTo>
                    <a:pt x="3011" y="7548"/>
                  </a:lnTo>
                  <a:lnTo>
                    <a:pt x="1419" y="7548"/>
                  </a:lnTo>
                  <a:cubicBezTo>
                    <a:pt x="1260" y="7548"/>
                    <a:pt x="1141" y="7415"/>
                    <a:pt x="1128" y="7269"/>
                  </a:cubicBezTo>
                  <a:lnTo>
                    <a:pt x="1128" y="6699"/>
                  </a:lnTo>
                  <a:cubicBezTo>
                    <a:pt x="1128" y="6506"/>
                    <a:pt x="988" y="6410"/>
                    <a:pt x="849" y="6410"/>
                  </a:cubicBezTo>
                  <a:cubicBezTo>
                    <a:pt x="710" y="6410"/>
                    <a:pt x="571" y="6506"/>
                    <a:pt x="571" y="6699"/>
                  </a:cubicBezTo>
                  <a:lnTo>
                    <a:pt x="571" y="7269"/>
                  </a:lnTo>
                  <a:cubicBezTo>
                    <a:pt x="571" y="7733"/>
                    <a:pt x="942" y="8118"/>
                    <a:pt x="1419" y="8118"/>
                  </a:cubicBezTo>
                  <a:lnTo>
                    <a:pt x="3011" y="8118"/>
                  </a:lnTo>
                  <a:lnTo>
                    <a:pt x="3011" y="14246"/>
                  </a:lnTo>
                  <a:cubicBezTo>
                    <a:pt x="3011" y="14352"/>
                    <a:pt x="3064" y="14445"/>
                    <a:pt x="3144" y="14498"/>
                  </a:cubicBezTo>
                  <a:cubicBezTo>
                    <a:pt x="3190" y="14518"/>
                    <a:pt x="3240" y="14528"/>
                    <a:pt x="3290" y="14528"/>
                  </a:cubicBezTo>
                  <a:cubicBezTo>
                    <a:pt x="3339" y="14528"/>
                    <a:pt x="3389" y="14518"/>
                    <a:pt x="3436" y="14498"/>
                  </a:cubicBezTo>
                  <a:lnTo>
                    <a:pt x="4284" y="14007"/>
                  </a:lnTo>
                  <a:lnTo>
                    <a:pt x="5133" y="14498"/>
                  </a:lnTo>
                  <a:cubicBezTo>
                    <a:pt x="5180" y="14518"/>
                    <a:pt x="5230" y="14528"/>
                    <a:pt x="5278" y="14528"/>
                  </a:cubicBezTo>
                  <a:cubicBezTo>
                    <a:pt x="5326" y="14528"/>
                    <a:pt x="5372" y="14518"/>
                    <a:pt x="5412" y="14498"/>
                  </a:cubicBezTo>
                  <a:lnTo>
                    <a:pt x="6274" y="14007"/>
                  </a:lnTo>
                  <a:lnTo>
                    <a:pt x="7123" y="14498"/>
                  </a:lnTo>
                  <a:cubicBezTo>
                    <a:pt x="7163" y="14518"/>
                    <a:pt x="7213" y="14528"/>
                    <a:pt x="7262" y="14528"/>
                  </a:cubicBezTo>
                  <a:cubicBezTo>
                    <a:pt x="7312" y="14528"/>
                    <a:pt x="7362" y="14518"/>
                    <a:pt x="7402" y="14498"/>
                  </a:cubicBezTo>
                  <a:lnTo>
                    <a:pt x="8250" y="14007"/>
                  </a:lnTo>
                  <a:lnTo>
                    <a:pt x="9113" y="14498"/>
                  </a:lnTo>
                  <a:cubicBezTo>
                    <a:pt x="9152" y="14518"/>
                    <a:pt x="9199" y="14528"/>
                    <a:pt x="9247" y="14528"/>
                  </a:cubicBezTo>
                  <a:cubicBezTo>
                    <a:pt x="9295" y="14528"/>
                    <a:pt x="9345" y="14518"/>
                    <a:pt x="9391" y="14498"/>
                  </a:cubicBezTo>
                  <a:lnTo>
                    <a:pt x="10240" y="14007"/>
                  </a:lnTo>
                  <a:lnTo>
                    <a:pt x="11089" y="14498"/>
                  </a:lnTo>
                  <a:cubicBezTo>
                    <a:pt x="11134" y="14523"/>
                    <a:pt x="11181" y="14535"/>
                    <a:pt x="11228" y="14535"/>
                  </a:cubicBezTo>
                  <a:cubicBezTo>
                    <a:pt x="11375" y="14535"/>
                    <a:pt x="11513" y="14417"/>
                    <a:pt x="11513" y="14246"/>
                  </a:cubicBezTo>
                  <a:lnTo>
                    <a:pt x="11513" y="8118"/>
                  </a:lnTo>
                  <a:lnTo>
                    <a:pt x="13105" y="8118"/>
                  </a:lnTo>
                  <a:cubicBezTo>
                    <a:pt x="13569" y="8118"/>
                    <a:pt x="13954" y="7733"/>
                    <a:pt x="13954" y="7269"/>
                  </a:cubicBezTo>
                  <a:lnTo>
                    <a:pt x="13954" y="3529"/>
                  </a:lnTo>
                  <a:cubicBezTo>
                    <a:pt x="14299" y="3409"/>
                    <a:pt x="14524" y="3078"/>
                    <a:pt x="14524" y="2720"/>
                  </a:cubicBezTo>
                  <a:lnTo>
                    <a:pt x="14524" y="863"/>
                  </a:lnTo>
                  <a:cubicBezTo>
                    <a:pt x="14524" y="385"/>
                    <a:pt x="14140" y="0"/>
                    <a:pt x="1367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0" name="Google Shape;1300;p59"/>
            <p:cNvSpPr/>
            <p:nvPr/>
          </p:nvSpPr>
          <p:spPr>
            <a:xfrm>
              <a:off x="4478450" y="2635425"/>
              <a:ext cx="47100" cy="14300"/>
            </a:xfrm>
            <a:custGeom>
              <a:avLst/>
              <a:gdLst/>
              <a:ahLst/>
              <a:cxnLst/>
              <a:rect l="l" t="t" r="r" b="b"/>
              <a:pathLst>
                <a:path w="1884" h="572" extrusionOk="0">
                  <a:moveTo>
                    <a:pt x="372" y="1"/>
                  </a:moveTo>
                  <a:cubicBezTo>
                    <a:pt x="0" y="1"/>
                    <a:pt x="0" y="571"/>
                    <a:pt x="372" y="571"/>
                  </a:cubicBezTo>
                  <a:lnTo>
                    <a:pt x="1513" y="571"/>
                  </a:lnTo>
                  <a:cubicBezTo>
                    <a:pt x="1884" y="571"/>
                    <a:pt x="1884" y="1"/>
                    <a:pt x="151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1" name="Google Shape;1301;p59"/>
            <p:cNvSpPr/>
            <p:nvPr/>
          </p:nvSpPr>
          <p:spPr>
            <a:xfrm>
              <a:off x="4535150" y="2635425"/>
              <a:ext cx="47125" cy="14300"/>
            </a:xfrm>
            <a:custGeom>
              <a:avLst/>
              <a:gdLst/>
              <a:ahLst/>
              <a:cxnLst/>
              <a:rect l="l" t="t" r="r" b="b"/>
              <a:pathLst>
                <a:path w="1885" h="572" extrusionOk="0">
                  <a:moveTo>
                    <a:pt x="385" y="1"/>
                  </a:moveTo>
                  <a:cubicBezTo>
                    <a:pt x="1" y="1"/>
                    <a:pt x="1" y="571"/>
                    <a:pt x="385" y="571"/>
                  </a:cubicBezTo>
                  <a:lnTo>
                    <a:pt x="1513" y="571"/>
                  </a:lnTo>
                  <a:cubicBezTo>
                    <a:pt x="1884" y="571"/>
                    <a:pt x="1884" y="1"/>
                    <a:pt x="151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2" name="Google Shape;1302;p59"/>
            <p:cNvSpPr/>
            <p:nvPr/>
          </p:nvSpPr>
          <p:spPr>
            <a:xfrm>
              <a:off x="4360725" y="2522025"/>
              <a:ext cx="16600" cy="14150"/>
            </a:xfrm>
            <a:custGeom>
              <a:avLst/>
              <a:gdLst/>
              <a:ahLst/>
              <a:cxnLst/>
              <a:rect l="l" t="t" r="r" b="b"/>
              <a:pathLst>
                <a:path w="664" h="566" extrusionOk="0">
                  <a:moveTo>
                    <a:pt x="372" y="1"/>
                  </a:moveTo>
                  <a:cubicBezTo>
                    <a:pt x="120" y="1"/>
                    <a:pt x="1" y="306"/>
                    <a:pt x="173" y="478"/>
                  </a:cubicBezTo>
                  <a:cubicBezTo>
                    <a:pt x="233" y="538"/>
                    <a:pt x="306" y="565"/>
                    <a:pt x="377" y="565"/>
                  </a:cubicBezTo>
                  <a:cubicBezTo>
                    <a:pt x="525" y="565"/>
                    <a:pt x="664" y="449"/>
                    <a:pt x="664" y="279"/>
                  </a:cubicBezTo>
                  <a:cubicBezTo>
                    <a:pt x="664" y="120"/>
                    <a:pt x="531" y="1"/>
                    <a:pt x="3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03" name="Google Shape;1303;p59"/>
          <p:cNvGrpSpPr/>
          <p:nvPr/>
        </p:nvGrpSpPr>
        <p:grpSpPr>
          <a:xfrm>
            <a:off x="2024325" y="3143975"/>
            <a:ext cx="258125" cy="362125"/>
            <a:chOff x="2956875" y="2179050"/>
            <a:chExt cx="258125" cy="362125"/>
          </a:xfrm>
        </p:grpSpPr>
        <p:sp>
          <p:nvSpPr>
            <p:cNvPr id="1304" name="Google Shape;1304;p59"/>
            <p:cNvSpPr/>
            <p:nvPr/>
          </p:nvSpPr>
          <p:spPr>
            <a:xfrm>
              <a:off x="2968700" y="2392275"/>
              <a:ext cx="234475" cy="141950"/>
            </a:xfrm>
            <a:custGeom>
              <a:avLst/>
              <a:gdLst/>
              <a:ahLst/>
              <a:cxnLst/>
              <a:rect l="l" t="t" r="r" b="b"/>
              <a:pathLst>
                <a:path w="9379" h="5678" extrusionOk="0">
                  <a:moveTo>
                    <a:pt x="3834" y="0"/>
                  </a:moveTo>
                  <a:cubicBezTo>
                    <a:pt x="3516" y="0"/>
                    <a:pt x="3264" y="252"/>
                    <a:pt x="3264" y="570"/>
                  </a:cubicBezTo>
                  <a:lnTo>
                    <a:pt x="3264" y="1247"/>
                  </a:lnTo>
                  <a:cubicBezTo>
                    <a:pt x="1765" y="1631"/>
                    <a:pt x="717" y="2984"/>
                    <a:pt x="717" y="4536"/>
                  </a:cubicBezTo>
                  <a:cubicBezTo>
                    <a:pt x="1" y="4576"/>
                    <a:pt x="1" y="5637"/>
                    <a:pt x="717" y="5677"/>
                  </a:cubicBezTo>
                  <a:lnTo>
                    <a:pt x="8662" y="5677"/>
                  </a:lnTo>
                  <a:cubicBezTo>
                    <a:pt x="9379" y="5637"/>
                    <a:pt x="9379" y="4576"/>
                    <a:pt x="8662" y="4536"/>
                  </a:cubicBezTo>
                  <a:cubicBezTo>
                    <a:pt x="8649" y="2984"/>
                    <a:pt x="7601" y="1631"/>
                    <a:pt x="6102" y="1247"/>
                  </a:cubicBezTo>
                  <a:lnTo>
                    <a:pt x="6102" y="570"/>
                  </a:lnTo>
                  <a:cubicBezTo>
                    <a:pt x="6102" y="252"/>
                    <a:pt x="5850" y="0"/>
                    <a:pt x="55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5" name="Google Shape;1305;p59"/>
            <p:cNvSpPr/>
            <p:nvPr/>
          </p:nvSpPr>
          <p:spPr>
            <a:xfrm>
              <a:off x="3064550" y="2186175"/>
              <a:ext cx="42450" cy="206100"/>
            </a:xfrm>
            <a:custGeom>
              <a:avLst/>
              <a:gdLst/>
              <a:ahLst/>
              <a:cxnLst/>
              <a:rect l="l" t="t" r="r" b="b"/>
              <a:pathLst>
                <a:path w="1698" h="8244" extrusionOk="0">
                  <a:moveTo>
                    <a:pt x="849" y="0"/>
                  </a:moveTo>
                  <a:cubicBezTo>
                    <a:pt x="434" y="0"/>
                    <a:pt x="20" y="272"/>
                    <a:pt x="0" y="816"/>
                  </a:cubicBezTo>
                  <a:lnTo>
                    <a:pt x="0" y="8244"/>
                  </a:lnTo>
                  <a:lnTo>
                    <a:pt x="1698" y="8244"/>
                  </a:lnTo>
                  <a:lnTo>
                    <a:pt x="1698" y="816"/>
                  </a:lnTo>
                  <a:cubicBezTo>
                    <a:pt x="1678" y="272"/>
                    <a:pt x="1264" y="0"/>
                    <a:pt x="8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6" name="Google Shape;1306;p59"/>
            <p:cNvSpPr/>
            <p:nvPr/>
          </p:nvSpPr>
          <p:spPr>
            <a:xfrm>
              <a:off x="2956875" y="2179050"/>
              <a:ext cx="258125" cy="362125"/>
            </a:xfrm>
            <a:custGeom>
              <a:avLst/>
              <a:gdLst/>
              <a:ahLst/>
              <a:cxnLst/>
              <a:rect l="l" t="t" r="r" b="b"/>
              <a:pathLst>
                <a:path w="10325" h="14485" extrusionOk="0">
                  <a:moveTo>
                    <a:pt x="6005" y="8808"/>
                  </a:moveTo>
                  <a:cubicBezTo>
                    <a:pt x="6164" y="8808"/>
                    <a:pt x="6297" y="8940"/>
                    <a:pt x="6297" y="9099"/>
                  </a:cubicBezTo>
                  <a:lnTo>
                    <a:pt x="6297" y="9431"/>
                  </a:lnTo>
                  <a:cubicBezTo>
                    <a:pt x="6098" y="9391"/>
                    <a:pt x="5912" y="9378"/>
                    <a:pt x="5726" y="9378"/>
                  </a:cubicBezTo>
                  <a:lnTo>
                    <a:pt x="4586" y="9378"/>
                  </a:lnTo>
                  <a:cubicBezTo>
                    <a:pt x="4400" y="9378"/>
                    <a:pt x="4214" y="9391"/>
                    <a:pt x="4015" y="9431"/>
                  </a:cubicBezTo>
                  <a:lnTo>
                    <a:pt x="4029" y="9099"/>
                  </a:lnTo>
                  <a:cubicBezTo>
                    <a:pt x="4029" y="8940"/>
                    <a:pt x="4148" y="8808"/>
                    <a:pt x="4307" y="8808"/>
                  </a:cubicBezTo>
                  <a:close/>
                  <a:moveTo>
                    <a:pt x="5726" y="9948"/>
                  </a:moveTo>
                  <a:cubicBezTo>
                    <a:pt x="7345" y="9948"/>
                    <a:pt x="8684" y="11169"/>
                    <a:pt x="8830" y="12787"/>
                  </a:cubicBezTo>
                  <a:lnTo>
                    <a:pt x="1482" y="12787"/>
                  </a:lnTo>
                  <a:cubicBezTo>
                    <a:pt x="1628" y="11169"/>
                    <a:pt x="2981" y="9948"/>
                    <a:pt x="4586" y="9948"/>
                  </a:cubicBezTo>
                  <a:close/>
                  <a:moveTo>
                    <a:pt x="9135" y="13344"/>
                  </a:moveTo>
                  <a:cubicBezTo>
                    <a:pt x="9480" y="13370"/>
                    <a:pt x="9480" y="13888"/>
                    <a:pt x="9135" y="13914"/>
                  </a:cubicBezTo>
                  <a:lnTo>
                    <a:pt x="1190" y="13914"/>
                  </a:lnTo>
                  <a:cubicBezTo>
                    <a:pt x="832" y="13888"/>
                    <a:pt x="832" y="13370"/>
                    <a:pt x="1190" y="13344"/>
                  </a:cubicBezTo>
                  <a:close/>
                  <a:moveTo>
                    <a:pt x="5169" y="0"/>
                  </a:moveTo>
                  <a:cubicBezTo>
                    <a:pt x="4559" y="0"/>
                    <a:pt x="4055" y="491"/>
                    <a:pt x="4029" y="1101"/>
                  </a:cubicBezTo>
                  <a:lnTo>
                    <a:pt x="4029" y="3820"/>
                  </a:lnTo>
                  <a:cubicBezTo>
                    <a:pt x="4029" y="4006"/>
                    <a:pt x="4171" y="4099"/>
                    <a:pt x="4314" y="4099"/>
                  </a:cubicBezTo>
                  <a:cubicBezTo>
                    <a:pt x="4456" y="4099"/>
                    <a:pt x="4599" y="4006"/>
                    <a:pt x="4599" y="3820"/>
                  </a:cubicBezTo>
                  <a:lnTo>
                    <a:pt x="4599" y="1101"/>
                  </a:lnTo>
                  <a:cubicBezTo>
                    <a:pt x="4619" y="736"/>
                    <a:pt x="4894" y="554"/>
                    <a:pt x="5169" y="554"/>
                  </a:cubicBezTo>
                  <a:cubicBezTo>
                    <a:pt x="5444" y="554"/>
                    <a:pt x="5720" y="736"/>
                    <a:pt x="5740" y="1101"/>
                  </a:cubicBezTo>
                  <a:lnTo>
                    <a:pt x="5740" y="8250"/>
                  </a:lnTo>
                  <a:lnTo>
                    <a:pt x="4599" y="8250"/>
                  </a:lnTo>
                  <a:lnTo>
                    <a:pt x="4599" y="6088"/>
                  </a:lnTo>
                  <a:cubicBezTo>
                    <a:pt x="4599" y="5903"/>
                    <a:pt x="4456" y="5810"/>
                    <a:pt x="4314" y="5810"/>
                  </a:cubicBezTo>
                  <a:cubicBezTo>
                    <a:pt x="4171" y="5810"/>
                    <a:pt x="4029" y="5903"/>
                    <a:pt x="4029" y="6088"/>
                  </a:cubicBezTo>
                  <a:lnTo>
                    <a:pt x="4029" y="8290"/>
                  </a:lnTo>
                  <a:cubicBezTo>
                    <a:pt x="3697" y="8410"/>
                    <a:pt x="3458" y="8741"/>
                    <a:pt x="3458" y="9099"/>
                  </a:cubicBezTo>
                  <a:lnTo>
                    <a:pt x="3458" y="9550"/>
                  </a:lnTo>
                  <a:cubicBezTo>
                    <a:pt x="2026" y="10028"/>
                    <a:pt x="1018" y="11314"/>
                    <a:pt x="911" y="12827"/>
                  </a:cubicBezTo>
                  <a:cubicBezTo>
                    <a:pt x="1" y="13130"/>
                    <a:pt x="220" y="14485"/>
                    <a:pt x="1176" y="14485"/>
                  </a:cubicBezTo>
                  <a:cubicBezTo>
                    <a:pt x="1181" y="14485"/>
                    <a:pt x="1185" y="14485"/>
                    <a:pt x="1190" y="14485"/>
                  </a:cubicBezTo>
                  <a:lnTo>
                    <a:pt x="9135" y="14485"/>
                  </a:lnTo>
                  <a:cubicBezTo>
                    <a:pt x="9140" y="14485"/>
                    <a:pt x="9145" y="14485"/>
                    <a:pt x="9149" y="14485"/>
                  </a:cubicBezTo>
                  <a:cubicBezTo>
                    <a:pt x="10106" y="14485"/>
                    <a:pt x="10325" y="13130"/>
                    <a:pt x="9401" y="12827"/>
                  </a:cubicBezTo>
                  <a:cubicBezTo>
                    <a:pt x="9308" y="11314"/>
                    <a:pt x="8300" y="10028"/>
                    <a:pt x="6867" y="9550"/>
                  </a:cubicBezTo>
                  <a:lnTo>
                    <a:pt x="6867" y="9099"/>
                  </a:lnTo>
                  <a:cubicBezTo>
                    <a:pt x="6867" y="8728"/>
                    <a:pt x="6642" y="8410"/>
                    <a:pt x="6297" y="8290"/>
                  </a:cubicBezTo>
                  <a:lnTo>
                    <a:pt x="6297" y="1101"/>
                  </a:lnTo>
                  <a:cubicBezTo>
                    <a:pt x="6270" y="491"/>
                    <a:pt x="5779" y="0"/>
                    <a:pt x="516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59"/>
            <p:cNvSpPr/>
            <p:nvPr/>
          </p:nvSpPr>
          <p:spPr>
            <a:xfrm>
              <a:off x="3054925" y="2296100"/>
              <a:ext cx="16600" cy="14125"/>
            </a:xfrm>
            <a:custGeom>
              <a:avLst/>
              <a:gdLst/>
              <a:ahLst/>
              <a:cxnLst/>
              <a:rect l="l" t="t" r="r" b="b"/>
              <a:pathLst>
                <a:path w="664" h="565" extrusionOk="0">
                  <a:moveTo>
                    <a:pt x="385" y="0"/>
                  </a:moveTo>
                  <a:cubicBezTo>
                    <a:pt x="133" y="0"/>
                    <a:pt x="0" y="305"/>
                    <a:pt x="186" y="478"/>
                  </a:cubicBezTo>
                  <a:cubicBezTo>
                    <a:pt x="242" y="538"/>
                    <a:pt x="312" y="565"/>
                    <a:pt x="381" y="565"/>
                  </a:cubicBezTo>
                  <a:cubicBezTo>
                    <a:pt x="524" y="565"/>
                    <a:pt x="664" y="449"/>
                    <a:pt x="664" y="279"/>
                  </a:cubicBezTo>
                  <a:cubicBezTo>
                    <a:pt x="664" y="120"/>
                    <a:pt x="544" y="0"/>
                    <a:pt x="3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08" name="Google Shape;1308;p59"/>
          <p:cNvSpPr/>
          <p:nvPr/>
        </p:nvSpPr>
        <p:spPr>
          <a:xfrm rot="10800000">
            <a:off x="8186850" y="2576938"/>
            <a:ext cx="350825" cy="349050"/>
          </a:xfrm>
          <a:custGeom>
            <a:avLst/>
            <a:gdLst/>
            <a:ahLst/>
            <a:cxnLst/>
            <a:rect l="l" t="t" r="r" b="b"/>
            <a:pathLst>
              <a:path w="14033" h="13962" extrusionOk="0">
                <a:moveTo>
                  <a:pt x="13851" y="1"/>
                </a:moveTo>
                <a:cubicBezTo>
                  <a:pt x="13821" y="1"/>
                  <a:pt x="13791" y="12"/>
                  <a:pt x="13763" y="40"/>
                </a:cubicBezTo>
                <a:lnTo>
                  <a:pt x="60" y="13743"/>
                </a:lnTo>
                <a:cubicBezTo>
                  <a:pt x="0" y="13803"/>
                  <a:pt x="0" y="13882"/>
                  <a:pt x="60" y="13922"/>
                </a:cubicBezTo>
                <a:cubicBezTo>
                  <a:pt x="80" y="13941"/>
                  <a:pt x="99" y="13961"/>
                  <a:pt x="139" y="13961"/>
                </a:cubicBezTo>
                <a:cubicBezTo>
                  <a:pt x="179" y="13961"/>
                  <a:pt x="198" y="13941"/>
                  <a:pt x="238" y="13922"/>
                </a:cubicBezTo>
                <a:lnTo>
                  <a:pt x="13941" y="218"/>
                </a:lnTo>
                <a:cubicBezTo>
                  <a:pt x="14032" y="127"/>
                  <a:pt x="13949" y="1"/>
                  <a:pt x="1385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59"/>
          <p:cNvSpPr/>
          <p:nvPr/>
        </p:nvSpPr>
        <p:spPr>
          <a:xfrm rot="10800000">
            <a:off x="8360900" y="3406263"/>
            <a:ext cx="152500" cy="138525"/>
          </a:xfrm>
          <a:custGeom>
            <a:avLst/>
            <a:gdLst/>
            <a:ahLst/>
            <a:cxnLst/>
            <a:rect l="l" t="t" r="r" b="b"/>
            <a:pathLst>
              <a:path w="6100" h="5541" extrusionOk="0">
                <a:moveTo>
                  <a:pt x="3043" y="0"/>
                </a:moveTo>
                <a:cubicBezTo>
                  <a:pt x="2332" y="0"/>
                  <a:pt x="1624" y="273"/>
                  <a:pt x="1090" y="817"/>
                </a:cubicBezTo>
                <a:cubicBezTo>
                  <a:pt x="1" y="1887"/>
                  <a:pt x="1" y="3649"/>
                  <a:pt x="1090" y="4738"/>
                </a:cubicBezTo>
                <a:cubicBezTo>
                  <a:pt x="1624" y="5273"/>
                  <a:pt x="2332" y="5540"/>
                  <a:pt x="3043" y="5540"/>
                </a:cubicBezTo>
                <a:cubicBezTo>
                  <a:pt x="3753" y="5540"/>
                  <a:pt x="4466" y="5273"/>
                  <a:pt x="5011" y="4738"/>
                </a:cubicBezTo>
                <a:cubicBezTo>
                  <a:pt x="6100" y="3649"/>
                  <a:pt x="6100" y="1887"/>
                  <a:pt x="5011" y="817"/>
                </a:cubicBezTo>
                <a:cubicBezTo>
                  <a:pt x="4466" y="273"/>
                  <a:pt x="3753" y="0"/>
                  <a:pt x="30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13"/>
        <p:cNvGrpSpPr/>
        <p:nvPr/>
      </p:nvGrpSpPr>
      <p:grpSpPr>
        <a:xfrm>
          <a:off x="0" y="0"/>
          <a:ext cx="0" cy="0"/>
          <a:chOff x="0" y="0"/>
          <a:chExt cx="0" cy="0"/>
        </a:xfrm>
      </p:grpSpPr>
      <p:sp>
        <p:nvSpPr>
          <p:cNvPr id="1314" name="Google Shape;1314;p60"/>
          <p:cNvSpPr txBox="1">
            <a:spLocks noGrp="1"/>
          </p:cNvSpPr>
          <p:nvPr>
            <p:ph type="title"/>
          </p:nvPr>
        </p:nvSpPr>
        <p:spPr>
          <a:xfrm>
            <a:off x="621100" y="193335"/>
            <a:ext cx="79017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b="1" dirty="0"/>
              <a:t>تیتر مربوط به اسلاید را وارد کنید</a:t>
            </a:r>
            <a:endParaRPr dirty="0"/>
          </a:p>
        </p:txBody>
      </p:sp>
      <p:grpSp>
        <p:nvGrpSpPr>
          <p:cNvPr id="1315" name="Google Shape;1315;p60"/>
          <p:cNvGrpSpPr/>
          <p:nvPr/>
        </p:nvGrpSpPr>
        <p:grpSpPr>
          <a:xfrm>
            <a:off x="1394436" y="2461114"/>
            <a:ext cx="954300" cy="954300"/>
            <a:chOff x="1440548" y="1060639"/>
            <a:chExt cx="954300" cy="954300"/>
          </a:xfrm>
        </p:grpSpPr>
        <p:sp>
          <p:nvSpPr>
            <p:cNvPr id="1316" name="Google Shape;1316;p60"/>
            <p:cNvSpPr/>
            <p:nvPr/>
          </p:nvSpPr>
          <p:spPr>
            <a:xfrm rot="-5400000">
              <a:off x="1440548" y="1060639"/>
              <a:ext cx="954300" cy="954300"/>
            </a:xfrm>
            <a:prstGeom prst="arc">
              <a:avLst>
                <a:gd name="adj1" fmla="val 16200000"/>
                <a:gd name="adj2" fmla="val 5431492"/>
              </a:avLst>
            </a:prstGeom>
            <a:noFill/>
            <a:ln w="19050" cap="flat" cmpd="sng">
              <a:solidFill>
                <a:srgbClr val="FF621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7" name="Google Shape;1317;p60"/>
            <p:cNvSpPr/>
            <p:nvPr/>
          </p:nvSpPr>
          <p:spPr>
            <a:xfrm rot="-5400000">
              <a:off x="1535218" y="1161240"/>
              <a:ext cx="753000" cy="753000"/>
            </a:xfrm>
            <a:prstGeom prst="ellipse">
              <a:avLst/>
            </a:prstGeom>
            <a:solidFill>
              <a:srgbClr val="FFFFFF"/>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18" name="Google Shape;1318;p60"/>
          <p:cNvGrpSpPr/>
          <p:nvPr/>
        </p:nvGrpSpPr>
        <p:grpSpPr>
          <a:xfrm>
            <a:off x="3194661" y="2461114"/>
            <a:ext cx="954300" cy="954300"/>
            <a:chOff x="1440548" y="1060639"/>
            <a:chExt cx="954300" cy="954300"/>
          </a:xfrm>
        </p:grpSpPr>
        <p:sp>
          <p:nvSpPr>
            <p:cNvPr id="1319" name="Google Shape;1319;p60"/>
            <p:cNvSpPr/>
            <p:nvPr/>
          </p:nvSpPr>
          <p:spPr>
            <a:xfrm rot="-5400000">
              <a:off x="1440548" y="1060639"/>
              <a:ext cx="954300" cy="954300"/>
            </a:xfrm>
            <a:prstGeom prst="arc">
              <a:avLst>
                <a:gd name="adj1" fmla="val 16200000"/>
                <a:gd name="adj2" fmla="val 5431492"/>
              </a:avLst>
            </a:prstGeom>
            <a:noFill/>
            <a:ln w="19050" cap="flat" cmpd="sng">
              <a:solidFill>
                <a:srgbClr val="FF621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60"/>
            <p:cNvSpPr/>
            <p:nvPr/>
          </p:nvSpPr>
          <p:spPr>
            <a:xfrm rot="-5400000">
              <a:off x="1535218" y="1161240"/>
              <a:ext cx="753000" cy="753000"/>
            </a:xfrm>
            <a:prstGeom prst="ellipse">
              <a:avLst/>
            </a:prstGeom>
            <a:solidFill>
              <a:srgbClr val="FFFFFF"/>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21" name="Google Shape;1321;p60"/>
          <p:cNvGrpSpPr/>
          <p:nvPr/>
        </p:nvGrpSpPr>
        <p:grpSpPr>
          <a:xfrm>
            <a:off x="4994886" y="2461114"/>
            <a:ext cx="954300" cy="954300"/>
            <a:chOff x="1440548" y="1060639"/>
            <a:chExt cx="954300" cy="954300"/>
          </a:xfrm>
        </p:grpSpPr>
        <p:sp>
          <p:nvSpPr>
            <p:cNvPr id="1322" name="Google Shape;1322;p60"/>
            <p:cNvSpPr/>
            <p:nvPr/>
          </p:nvSpPr>
          <p:spPr>
            <a:xfrm rot="-5400000">
              <a:off x="1440548" y="1060639"/>
              <a:ext cx="954300" cy="954300"/>
            </a:xfrm>
            <a:prstGeom prst="arc">
              <a:avLst>
                <a:gd name="adj1" fmla="val 16200000"/>
                <a:gd name="adj2" fmla="val 5431492"/>
              </a:avLst>
            </a:prstGeom>
            <a:noFill/>
            <a:ln w="19050" cap="flat" cmpd="sng">
              <a:solidFill>
                <a:srgbClr val="FF621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3" name="Google Shape;1323;p60"/>
            <p:cNvSpPr/>
            <p:nvPr/>
          </p:nvSpPr>
          <p:spPr>
            <a:xfrm rot="-5400000">
              <a:off x="1535218" y="1161240"/>
              <a:ext cx="753000" cy="753000"/>
            </a:xfrm>
            <a:prstGeom prst="ellipse">
              <a:avLst/>
            </a:prstGeom>
            <a:solidFill>
              <a:srgbClr val="FFFFFF"/>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24" name="Google Shape;1324;p60"/>
          <p:cNvGrpSpPr/>
          <p:nvPr/>
        </p:nvGrpSpPr>
        <p:grpSpPr>
          <a:xfrm>
            <a:off x="6795111" y="2461114"/>
            <a:ext cx="954300" cy="954300"/>
            <a:chOff x="1440548" y="1060639"/>
            <a:chExt cx="954300" cy="954300"/>
          </a:xfrm>
        </p:grpSpPr>
        <p:sp>
          <p:nvSpPr>
            <p:cNvPr id="1325" name="Google Shape;1325;p60"/>
            <p:cNvSpPr/>
            <p:nvPr/>
          </p:nvSpPr>
          <p:spPr>
            <a:xfrm rot="-5400000">
              <a:off x="1440548" y="1060639"/>
              <a:ext cx="954300" cy="954300"/>
            </a:xfrm>
            <a:prstGeom prst="arc">
              <a:avLst>
                <a:gd name="adj1" fmla="val 16200000"/>
                <a:gd name="adj2" fmla="val 5431492"/>
              </a:avLst>
            </a:prstGeom>
            <a:noFill/>
            <a:ln w="19050" cap="flat" cmpd="sng">
              <a:solidFill>
                <a:srgbClr val="FF621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60"/>
            <p:cNvSpPr/>
            <p:nvPr/>
          </p:nvSpPr>
          <p:spPr>
            <a:xfrm rot="-5400000">
              <a:off x="1535218" y="1161240"/>
              <a:ext cx="753000" cy="753000"/>
            </a:xfrm>
            <a:prstGeom prst="ellipse">
              <a:avLst/>
            </a:prstGeom>
            <a:solidFill>
              <a:srgbClr val="FFFFFF"/>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27" name="Google Shape;1327;p60"/>
          <p:cNvSpPr txBox="1"/>
          <p:nvPr/>
        </p:nvSpPr>
        <p:spPr>
          <a:xfrm>
            <a:off x="752413" y="3449063"/>
            <a:ext cx="2238300" cy="514800"/>
          </a:xfrm>
          <a:prstGeom prst="rect">
            <a:avLst/>
          </a:prstGeom>
          <a:noFill/>
          <a:ln>
            <a:noFill/>
          </a:ln>
        </p:spPr>
        <p:txBody>
          <a:bodyPr spcFirstLastPara="1" wrap="square" lIns="91425" tIns="91425" rIns="91425" bIns="91425" anchor="b" anchorCtr="0">
            <a:noAutofit/>
          </a:bodyPr>
          <a:lstStyle/>
          <a:p>
            <a:pPr marL="0" lvl="0" indent="0" algn="ctr" rtl="1">
              <a:spcBef>
                <a:spcPts val="0"/>
              </a:spcBef>
              <a:spcAft>
                <a:spcPts val="0"/>
              </a:spcAft>
              <a:buNone/>
            </a:pPr>
            <a:r>
              <a:rPr lang="fa-IR" sz="2200" b="1" dirty="0">
                <a:solidFill>
                  <a:srgbClr val="FF9C30"/>
                </a:solidFill>
                <a:latin typeface="Shabnam" panose="020B0603030804020204" pitchFamily="34" charset="-78"/>
                <a:ea typeface="Montserrat"/>
                <a:cs typeface="Shabnam" panose="020B0603030804020204" pitchFamily="34" charset="-78"/>
                <a:sym typeface="Montserrat"/>
              </a:rPr>
              <a:t>تیتر را وارد کنید</a:t>
            </a:r>
          </a:p>
        </p:txBody>
      </p:sp>
      <p:sp>
        <p:nvSpPr>
          <p:cNvPr id="1328" name="Google Shape;1328;p60"/>
          <p:cNvSpPr txBox="1"/>
          <p:nvPr/>
        </p:nvSpPr>
        <p:spPr>
          <a:xfrm>
            <a:off x="2552650" y="1346363"/>
            <a:ext cx="2238300" cy="514800"/>
          </a:xfrm>
          <a:prstGeom prst="rect">
            <a:avLst/>
          </a:prstGeom>
          <a:noFill/>
          <a:ln>
            <a:noFill/>
          </a:ln>
        </p:spPr>
        <p:txBody>
          <a:bodyPr spcFirstLastPara="1" wrap="square" lIns="91425" tIns="91425" rIns="91425" bIns="91425" anchor="b" anchorCtr="0">
            <a:noAutofit/>
          </a:bodyPr>
          <a:lstStyle/>
          <a:p>
            <a:pPr marL="0" lvl="0" indent="0" algn="ctr" rtl="1">
              <a:spcBef>
                <a:spcPts val="0"/>
              </a:spcBef>
              <a:spcAft>
                <a:spcPts val="0"/>
              </a:spcAft>
              <a:buNone/>
            </a:pPr>
            <a:r>
              <a:rPr lang="fa-IR" sz="2200" b="1" dirty="0">
                <a:solidFill>
                  <a:srgbClr val="FF9C30"/>
                </a:solidFill>
                <a:latin typeface="Shabnam" panose="020B0603030804020204" pitchFamily="34" charset="-78"/>
                <a:ea typeface="Montserrat"/>
                <a:cs typeface="Shabnam" panose="020B0603030804020204" pitchFamily="34" charset="-78"/>
                <a:sym typeface="Montserrat"/>
              </a:rPr>
              <a:t>تیتر را وارد کنید</a:t>
            </a:r>
          </a:p>
        </p:txBody>
      </p:sp>
      <p:sp>
        <p:nvSpPr>
          <p:cNvPr id="1329" name="Google Shape;1329;p60"/>
          <p:cNvSpPr txBox="1"/>
          <p:nvPr/>
        </p:nvSpPr>
        <p:spPr>
          <a:xfrm>
            <a:off x="2552650" y="1721425"/>
            <a:ext cx="2238300" cy="572700"/>
          </a:xfrm>
          <a:prstGeom prst="rect">
            <a:avLst/>
          </a:prstGeom>
          <a:noFill/>
          <a:ln>
            <a:noFill/>
          </a:ln>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lang="fa-IR" sz="1100" dirty="0">
                <a:solidFill>
                  <a:schemeClr val="dk2"/>
                </a:solidFill>
                <a:latin typeface="Shabnam" panose="020B0603030804020204" pitchFamily="34" charset="-78"/>
                <a:ea typeface="Anek Devanagari"/>
                <a:cs typeface="Shabnam" panose="020B0603030804020204" pitchFamily="34" charset="-78"/>
                <a:sym typeface="Anek Devanagari"/>
              </a:rPr>
              <a:t>لورم ایپسوم متن ساختگی با تولید سادگی نامفهوم از صنعت چاپ است.</a:t>
            </a:r>
          </a:p>
        </p:txBody>
      </p:sp>
      <p:sp>
        <p:nvSpPr>
          <p:cNvPr id="1330" name="Google Shape;1330;p60"/>
          <p:cNvSpPr txBox="1"/>
          <p:nvPr/>
        </p:nvSpPr>
        <p:spPr>
          <a:xfrm>
            <a:off x="752413" y="3824125"/>
            <a:ext cx="2238300" cy="572700"/>
          </a:xfrm>
          <a:prstGeom prst="rect">
            <a:avLst/>
          </a:prstGeom>
          <a:noFill/>
          <a:ln>
            <a:noFill/>
          </a:ln>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lang="fa-IR" sz="1100" dirty="0">
                <a:solidFill>
                  <a:schemeClr val="dk2"/>
                </a:solidFill>
                <a:latin typeface="Shabnam" panose="020B0603030804020204" pitchFamily="34" charset="-78"/>
                <a:ea typeface="Anek Devanagari"/>
                <a:cs typeface="Shabnam" panose="020B0603030804020204" pitchFamily="34" charset="-78"/>
                <a:sym typeface="Anek Devanagari"/>
              </a:rPr>
              <a:t>لورم ایپسوم متن ساختگی با تولید سادگی نامفهوم از صنعت چاپ است.</a:t>
            </a:r>
          </a:p>
        </p:txBody>
      </p:sp>
      <p:sp>
        <p:nvSpPr>
          <p:cNvPr id="1331" name="Google Shape;1331;p60"/>
          <p:cNvSpPr txBox="1"/>
          <p:nvPr/>
        </p:nvSpPr>
        <p:spPr>
          <a:xfrm>
            <a:off x="6153088" y="1346363"/>
            <a:ext cx="2238300" cy="514800"/>
          </a:xfrm>
          <a:prstGeom prst="rect">
            <a:avLst/>
          </a:prstGeom>
          <a:noFill/>
          <a:ln>
            <a:noFill/>
          </a:ln>
        </p:spPr>
        <p:txBody>
          <a:bodyPr spcFirstLastPara="1" wrap="square" lIns="91425" tIns="91425" rIns="91425" bIns="91425" anchor="b" anchorCtr="0">
            <a:noAutofit/>
          </a:bodyPr>
          <a:lstStyle/>
          <a:p>
            <a:pPr marL="0" lvl="0" indent="0" algn="ctr" rtl="1">
              <a:spcBef>
                <a:spcPts val="0"/>
              </a:spcBef>
              <a:spcAft>
                <a:spcPts val="0"/>
              </a:spcAft>
              <a:buNone/>
            </a:pPr>
            <a:r>
              <a:rPr lang="fa-IR" sz="2200" b="1" dirty="0">
                <a:solidFill>
                  <a:srgbClr val="FF9C30"/>
                </a:solidFill>
                <a:latin typeface="Shabnam" panose="020B0603030804020204" pitchFamily="34" charset="-78"/>
                <a:ea typeface="Montserrat"/>
                <a:cs typeface="Shabnam" panose="020B0603030804020204" pitchFamily="34" charset="-78"/>
                <a:sym typeface="Montserrat"/>
              </a:rPr>
              <a:t>تیتر را وارد کنید</a:t>
            </a:r>
          </a:p>
        </p:txBody>
      </p:sp>
      <p:sp>
        <p:nvSpPr>
          <p:cNvPr id="1332" name="Google Shape;1332;p60"/>
          <p:cNvSpPr txBox="1"/>
          <p:nvPr/>
        </p:nvSpPr>
        <p:spPr>
          <a:xfrm>
            <a:off x="6153088" y="1721425"/>
            <a:ext cx="2238300" cy="572700"/>
          </a:xfrm>
          <a:prstGeom prst="rect">
            <a:avLst/>
          </a:prstGeom>
          <a:noFill/>
          <a:ln>
            <a:noFill/>
          </a:ln>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lang="fa-IR" sz="1100" dirty="0">
                <a:solidFill>
                  <a:schemeClr val="dk2"/>
                </a:solidFill>
                <a:latin typeface="Shabnam" panose="020B0603030804020204" pitchFamily="34" charset="-78"/>
                <a:ea typeface="Anek Devanagari"/>
                <a:cs typeface="Shabnam" panose="020B0603030804020204" pitchFamily="34" charset="-78"/>
                <a:sym typeface="Anek Devanagari"/>
              </a:rPr>
              <a:t>لورم ایپسوم متن ساختگی با تولید سادگی نامفهوم از صنعت چاپ است.</a:t>
            </a:r>
          </a:p>
        </p:txBody>
      </p:sp>
      <p:sp>
        <p:nvSpPr>
          <p:cNvPr id="1333" name="Google Shape;1333;p60"/>
          <p:cNvSpPr txBox="1"/>
          <p:nvPr/>
        </p:nvSpPr>
        <p:spPr>
          <a:xfrm>
            <a:off x="4352863" y="3449075"/>
            <a:ext cx="2238300" cy="514800"/>
          </a:xfrm>
          <a:prstGeom prst="rect">
            <a:avLst/>
          </a:prstGeom>
          <a:noFill/>
          <a:ln>
            <a:noFill/>
          </a:ln>
        </p:spPr>
        <p:txBody>
          <a:bodyPr spcFirstLastPara="1" wrap="square" lIns="91425" tIns="91425" rIns="91425" bIns="91425" anchor="b" anchorCtr="0">
            <a:noAutofit/>
          </a:bodyPr>
          <a:lstStyle/>
          <a:p>
            <a:pPr marL="0" lvl="0" indent="0" algn="ctr" rtl="1">
              <a:spcBef>
                <a:spcPts val="0"/>
              </a:spcBef>
              <a:spcAft>
                <a:spcPts val="0"/>
              </a:spcAft>
              <a:buNone/>
            </a:pPr>
            <a:r>
              <a:rPr lang="fa-IR" sz="2200" b="1" dirty="0">
                <a:solidFill>
                  <a:srgbClr val="FF9C30"/>
                </a:solidFill>
                <a:latin typeface="Shabnam" panose="020B0603030804020204" pitchFamily="34" charset="-78"/>
                <a:ea typeface="Montserrat"/>
                <a:cs typeface="Shabnam" panose="020B0603030804020204" pitchFamily="34" charset="-78"/>
                <a:sym typeface="Montserrat"/>
              </a:rPr>
              <a:t>تیتر را وارد کنید</a:t>
            </a:r>
          </a:p>
        </p:txBody>
      </p:sp>
      <p:sp>
        <p:nvSpPr>
          <p:cNvPr id="1334" name="Google Shape;1334;p60"/>
          <p:cNvSpPr txBox="1"/>
          <p:nvPr/>
        </p:nvSpPr>
        <p:spPr>
          <a:xfrm>
            <a:off x="4352863" y="3824075"/>
            <a:ext cx="2238300" cy="572700"/>
          </a:xfrm>
          <a:prstGeom prst="rect">
            <a:avLst/>
          </a:prstGeom>
          <a:noFill/>
          <a:ln>
            <a:noFill/>
          </a:ln>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lang="fa-IR" sz="1100" dirty="0">
                <a:solidFill>
                  <a:schemeClr val="dk2"/>
                </a:solidFill>
                <a:latin typeface="Shabnam" panose="020B0603030804020204" pitchFamily="34" charset="-78"/>
                <a:ea typeface="Anek Devanagari"/>
                <a:cs typeface="Shabnam" panose="020B0603030804020204" pitchFamily="34" charset="-78"/>
                <a:sym typeface="Anek Devanagari"/>
              </a:rPr>
              <a:t>لورم ایپسوم متن ساختگی با تولید سادگی نامفهوم از صنعت چاپ است.</a:t>
            </a:r>
          </a:p>
        </p:txBody>
      </p:sp>
      <p:cxnSp>
        <p:nvCxnSpPr>
          <p:cNvPr id="1335" name="Google Shape;1335;p60"/>
          <p:cNvCxnSpPr>
            <a:stCxn id="1316" idx="2"/>
            <a:endCxn id="1319" idx="0"/>
          </p:cNvCxnSpPr>
          <p:nvPr/>
        </p:nvCxnSpPr>
        <p:spPr>
          <a:xfrm rot="10800000" flipH="1">
            <a:off x="2348716" y="2938135"/>
            <a:ext cx="846000" cy="4500"/>
          </a:xfrm>
          <a:prstGeom prst="straightConnector1">
            <a:avLst/>
          </a:prstGeom>
          <a:noFill/>
          <a:ln w="19050" cap="flat" cmpd="sng">
            <a:solidFill>
              <a:schemeClr val="lt2"/>
            </a:solidFill>
            <a:prstDash val="solid"/>
            <a:round/>
            <a:headEnd type="none" w="med" len="med"/>
            <a:tailEnd type="none" w="med" len="med"/>
          </a:ln>
        </p:spPr>
      </p:cxnSp>
      <p:cxnSp>
        <p:nvCxnSpPr>
          <p:cNvPr id="1336" name="Google Shape;1336;p60"/>
          <p:cNvCxnSpPr>
            <a:stCxn id="1319" idx="2"/>
            <a:endCxn id="1322" idx="0"/>
          </p:cNvCxnSpPr>
          <p:nvPr/>
        </p:nvCxnSpPr>
        <p:spPr>
          <a:xfrm rot="10800000" flipH="1">
            <a:off x="4148941" y="2938135"/>
            <a:ext cx="846000" cy="4500"/>
          </a:xfrm>
          <a:prstGeom prst="straightConnector1">
            <a:avLst/>
          </a:prstGeom>
          <a:noFill/>
          <a:ln w="19050" cap="flat" cmpd="sng">
            <a:solidFill>
              <a:schemeClr val="lt2"/>
            </a:solidFill>
            <a:prstDash val="solid"/>
            <a:round/>
            <a:headEnd type="none" w="med" len="med"/>
            <a:tailEnd type="none" w="med" len="med"/>
          </a:ln>
        </p:spPr>
      </p:cxnSp>
      <p:cxnSp>
        <p:nvCxnSpPr>
          <p:cNvPr id="1337" name="Google Shape;1337;p60"/>
          <p:cNvCxnSpPr>
            <a:stCxn id="1322" idx="2"/>
            <a:endCxn id="1325" idx="0"/>
          </p:cNvCxnSpPr>
          <p:nvPr/>
        </p:nvCxnSpPr>
        <p:spPr>
          <a:xfrm rot="10800000" flipH="1">
            <a:off x="5949166" y="2938135"/>
            <a:ext cx="846000" cy="4500"/>
          </a:xfrm>
          <a:prstGeom prst="straightConnector1">
            <a:avLst/>
          </a:prstGeom>
          <a:noFill/>
          <a:ln w="19050" cap="flat" cmpd="sng">
            <a:solidFill>
              <a:schemeClr val="lt2"/>
            </a:solidFill>
            <a:prstDash val="solid"/>
            <a:round/>
            <a:headEnd type="none" w="med" len="med"/>
            <a:tailEnd type="none" w="med" len="med"/>
          </a:ln>
        </p:spPr>
      </p:cxnSp>
      <p:grpSp>
        <p:nvGrpSpPr>
          <p:cNvPr id="1338" name="Google Shape;1338;p60"/>
          <p:cNvGrpSpPr/>
          <p:nvPr/>
        </p:nvGrpSpPr>
        <p:grpSpPr>
          <a:xfrm>
            <a:off x="3501772" y="2768977"/>
            <a:ext cx="340150" cy="338590"/>
            <a:chOff x="1005538" y="1923700"/>
            <a:chExt cx="365125" cy="363450"/>
          </a:xfrm>
        </p:grpSpPr>
        <p:sp>
          <p:nvSpPr>
            <p:cNvPr id="1339" name="Google Shape;1339;p60"/>
            <p:cNvSpPr/>
            <p:nvPr/>
          </p:nvSpPr>
          <p:spPr>
            <a:xfrm>
              <a:off x="1014813" y="1930650"/>
              <a:ext cx="348550" cy="349200"/>
            </a:xfrm>
            <a:custGeom>
              <a:avLst/>
              <a:gdLst/>
              <a:ahLst/>
              <a:cxnLst/>
              <a:rect l="l" t="t" r="r" b="b"/>
              <a:pathLst>
                <a:path w="13942" h="13968" extrusionOk="0">
                  <a:moveTo>
                    <a:pt x="6991" y="1"/>
                  </a:moveTo>
                  <a:cubicBezTo>
                    <a:pt x="5107" y="1"/>
                    <a:pt x="3582" y="770"/>
                    <a:pt x="3582" y="1712"/>
                  </a:cubicBezTo>
                  <a:lnTo>
                    <a:pt x="3582" y="5850"/>
                  </a:lnTo>
                  <a:cubicBezTo>
                    <a:pt x="1698" y="5850"/>
                    <a:pt x="1" y="6606"/>
                    <a:pt x="1" y="7548"/>
                  </a:cubicBezTo>
                  <a:lnTo>
                    <a:pt x="1" y="12257"/>
                  </a:lnTo>
                  <a:cubicBezTo>
                    <a:pt x="1" y="13305"/>
                    <a:pt x="1844" y="13968"/>
                    <a:pt x="3502" y="13968"/>
                  </a:cubicBezTo>
                  <a:cubicBezTo>
                    <a:pt x="5373" y="13968"/>
                    <a:pt x="6978" y="13199"/>
                    <a:pt x="6978" y="12257"/>
                  </a:cubicBezTo>
                  <a:cubicBezTo>
                    <a:pt x="6978" y="13305"/>
                    <a:pt x="8821" y="13968"/>
                    <a:pt x="10453" y="13968"/>
                  </a:cubicBezTo>
                  <a:cubicBezTo>
                    <a:pt x="12336" y="13968"/>
                    <a:pt x="13941" y="13199"/>
                    <a:pt x="13941" y="12257"/>
                  </a:cubicBezTo>
                  <a:lnTo>
                    <a:pt x="13941" y="7548"/>
                  </a:lnTo>
                  <a:cubicBezTo>
                    <a:pt x="13941" y="6606"/>
                    <a:pt x="12243" y="5850"/>
                    <a:pt x="10360" y="5850"/>
                  </a:cubicBezTo>
                  <a:lnTo>
                    <a:pt x="10386" y="5850"/>
                  </a:lnTo>
                  <a:lnTo>
                    <a:pt x="10386" y="1712"/>
                  </a:lnTo>
                  <a:cubicBezTo>
                    <a:pt x="10386" y="770"/>
                    <a:pt x="8861" y="1"/>
                    <a:pt x="699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0" name="Google Shape;1340;p60"/>
            <p:cNvSpPr/>
            <p:nvPr/>
          </p:nvSpPr>
          <p:spPr>
            <a:xfrm>
              <a:off x="1146788" y="1959175"/>
              <a:ext cx="85250" cy="28550"/>
            </a:xfrm>
            <a:custGeom>
              <a:avLst/>
              <a:gdLst/>
              <a:ahLst/>
              <a:cxnLst/>
              <a:rect l="l" t="t" r="r" b="b"/>
              <a:pathLst>
                <a:path w="3410" h="1142" extrusionOk="0">
                  <a:moveTo>
                    <a:pt x="1712" y="1"/>
                  </a:moveTo>
                  <a:cubicBezTo>
                    <a:pt x="770" y="1"/>
                    <a:pt x="1" y="253"/>
                    <a:pt x="1" y="571"/>
                  </a:cubicBezTo>
                  <a:cubicBezTo>
                    <a:pt x="1" y="876"/>
                    <a:pt x="770" y="1141"/>
                    <a:pt x="1712" y="1141"/>
                  </a:cubicBezTo>
                  <a:cubicBezTo>
                    <a:pt x="2640" y="1141"/>
                    <a:pt x="3410" y="876"/>
                    <a:pt x="3410" y="571"/>
                  </a:cubicBezTo>
                  <a:cubicBezTo>
                    <a:pt x="3410" y="253"/>
                    <a:pt x="2640" y="1"/>
                    <a:pt x="171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1" name="Google Shape;1341;p60"/>
            <p:cNvSpPr/>
            <p:nvPr/>
          </p:nvSpPr>
          <p:spPr>
            <a:xfrm>
              <a:off x="1057588" y="2105425"/>
              <a:ext cx="83925" cy="28200"/>
            </a:xfrm>
            <a:custGeom>
              <a:avLst/>
              <a:gdLst/>
              <a:ahLst/>
              <a:cxnLst/>
              <a:rect l="l" t="t" r="r" b="b"/>
              <a:pathLst>
                <a:path w="3357" h="1128" extrusionOk="0">
                  <a:moveTo>
                    <a:pt x="1791" y="0"/>
                  </a:moveTo>
                  <a:cubicBezTo>
                    <a:pt x="836" y="0"/>
                    <a:pt x="1" y="252"/>
                    <a:pt x="1" y="570"/>
                  </a:cubicBezTo>
                  <a:cubicBezTo>
                    <a:pt x="1" y="875"/>
                    <a:pt x="836" y="1128"/>
                    <a:pt x="1791" y="1128"/>
                  </a:cubicBezTo>
                  <a:cubicBezTo>
                    <a:pt x="2428" y="1128"/>
                    <a:pt x="3065" y="1008"/>
                    <a:pt x="3356" y="836"/>
                  </a:cubicBezTo>
                  <a:lnTo>
                    <a:pt x="207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2" name="Google Shape;1342;p60"/>
            <p:cNvSpPr/>
            <p:nvPr/>
          </p:nvSpPr>
          <p:spPr>
            <a:xfrm>
              <a:off x="1237313" y="2105075"/>
              <a:ext cx="83925" cy="28550"/>
            </a:xfrm>
            <a:custGeom>
              <a:avLst/>
              <a:gdLst/>
              <a:ahLst/>
              <a:cxnLst/>
              <a:rect l="l" t="t" r="r" b="b"/>
              <a:pathLst>
                <a:path w="3357" h="1142" extrusionOk="0">
                  <a:moveTo>
                    <a:pt x="1579" y="1"/>
                  </a:moveTo>
                  <a:lnTo>
                    <a:pt x="1579" y="14"/>
                  </a:lnTo>
                  <a:lnTo>
                    <a:pt x="1287" y="14"/>
                  </a:lnTo>
                  <a:lnTo>
                    <a:pt x="1" y="850"/>
                  </a:lnTo>
                  <a:cubicBezTo>
                    <a:pt x="293" y="1022"/>
                    <a:pt x="929" y="1142"/>
                    <a:pt x="1579" y="1142"/>
                  </a:cubicBezTo>
                  <a:cubicBezTo>
                    <a:pt x="2508" y="1142"/>
                    <a:pt x="3357" y="889"/>
                    <a:pt x="3357" y="571"/>
                  </a:cubicBezTo>
                  <a:cubicBezTo>
                    <a:pt x="3357" y="253"/>
                    <a:pt x="2508" y="1"/>
                    <a:pt x="15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60"/>
            <p:cNvSpPr/>
            <p:nvPr/>
          </p:nvSpPr>
          <p:spPr>
            <a:xfrm>
              <a:off x="1139488" y="1952225"/>
              <a:ext cx="99850" cy="42450"/>
            </a:xfrm>
            <a:custGeom>
              <a:avLst/>
              <a:gdLst/>
              <a:ahLst/>
              <a:cxnLst/>
              <a:rect l="l" t="t" r="r" b="b"/>
              <a:pathLst>
                <a:path w="3994" h="1698" extrusionOk="0">
                  <a:moveTo>
                    <a:pt x="2004" y="557"/>
                  </a:moveTo>
                  <a:cubicBezTo>
                    <a:pt x="2786" y="557"/>
                    <a:pt x="3264" y="743"/>
                    <a:pt x="3397" y="849"/>
                  </a:cubicBezTo>
                  <a:cubicBezTo>
                    <a:pt x="3264" y="955"/>
                    <a:pt x="2786" y="1128"/>
                    <a:pt x="2004" y="1128"/>
                  </a:cubicBezTo>
                  <a:cubicBezTo>
                    <a:pt x="1208" y="1128"/>
                    <a:pt x="730" y="955"/>
                    <a:pt x="611" y="849"/>
                  </a:cubicBezTo>
                  <a:cubicBezTo>
                    <a:pt x="730" y="743"/>
                    <a:pt x="1208" y="557"/>
                    <a:pt x="2004" y="557"/>
                  </a:cubicBezTo>
                  <a:close/>
                  <a:moveTo>
                    <a:pt x="2004" y="0"/>
                  </a:moveTo>
                  <a:cubicBezTo>
                    <a:pt x="996" y="0"/>
                    <a:pt x="1" y="252"/>
                    <a:pt x="1" y="849"/>
                  </a:cubicBezTo>
                  <a:cubicBezTo>
                    <a:pt x="1" y="1433"/>
                    <a:pt x="996" y="1698"/>
                    <a:pt x="2004" y="1698"/>
                  </a:cubicBezTo>
                  <a:cubicBezTo>
                    <a:pt x="2999" y="1698"/>
                    <a:pt x="3993" y="1433"/>
                    <a:pt x="3993" y="849"/>
                  </a:cubicBezTo>
                  <a:cubicBezTo>
                    <a:pt x="3993" y="265"/>
                    <a:pt x="2999" y="0"/>
                    <a:pt x="2004"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4" name="Google Shape;1344;p60"/>
            <p:cNvSpPr/>
            <p:nvPr/>
          </p:nvSpPr>
          <p:spPr>
            <a:xfrm>
              <a:off x="1139838" y="2053350"/>
              <a:ext cx="14275" cy="28550"/>
            </a:xfrm>
            <a:custGeom>
              <a:avLst/>
              <a:gdLst/>
              <a:ahLst/>
              <a:cxnLst/>
              <a:rect l="l" t="t" r="r" b="b"/>
              <a:pathLst>
                <a:path w="571" h="1142" extrusionOk="0">
                  <a:moveTo>
                    <a:pt x="279" y="1"/>
                  </a:moveTo>
                  <a:cubicBezTo>
                    <a:pt x="120" y="1"/>
                    <a:pt x="0" y="133"/>
                    <a:pt x="0" y="292"/>
                  </a:cubicBezTo>
                  <a:lnTo>
                    <a:pt x="0" y="863"/>
                  </a:lnTo>
                  <a:cubicBezTo>
                    <a:pt x="0" y="1048"/>
                    <a:pt x="143" y="1141"/>
                    <a:pt x="285" y="1141"/>
                  </a:cubicBezTo>
                  <a:cubicBezTo>
                    <a:pt x="428" y="1141"/>
                    <a:pt x="570" y="1048"/>
                    <a:pt x="570" y="863"/>
                  </a:cubicBezTo>
                  <a:lnTo>
                    <a:pt x="570" y="292"/>
                  </a:lnTo>
                  <a:cubicBezTo>
                    <a:pt x="570" y="133"/>
                    <a:pt x="438" y="14"/>
                    <a:pt x="279" y="14"/>
                  </a:cubicBezTo>
                  <a:lnTo>
                    <a:pt x="27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5" name="Google Shape;1345;p60"/>
            <p:cNvSpPr/>
            <p:nvPr/>
          </p:nvSpPr>
          <p:spPr>
            <a:xfrm>
              <a:off x="1050638" y="2199600"/>
              <a:ext cx="13950" cy="28525"/>
            </a:xfrm>
            <a:custGeom>
              <a:avLst/>
              <a:gdLst/>
              <a:ahLst/>
              <a:cxnLst/>
              <a:rect l="l" t="t" r="r" b="b"/>
              <a:pathLst>
                <a:path w="558" h="1141" extrusionOk="0">
                  <a:moveTo>
                    <a:pt x="279" y="0"/>
                  </a:moveTo>
                  <a:cubicBezTo>
                    <a:pt x="139" y="0"/>
                    <a:pt x="0" y="93"/>
                    <a:pt x="0" y="279"/>
                  </a:cubicBezTo>
                  <a:lnTo>
                    <a:pt x="0" y="849"/>
                  </a:lnTo>
                  <a:cubicBezTo>
                    <a:pt x="0" y="1008"/>
                    <a:pt x="119" y="1141"/>
                    <a:pt x="279" y="1141"/>
                  </a:cubicBezTo>
                  <a:cubicBezTo>
                    <a:pt x="438" y="1128"/>
                    <a:pt x="557" y="1008"/>
                    <a:pt x="557" y="849"/>
                  </a:cubicBezTo>
                  <a:lnTo>
                    <a:pt x="557" y="279"/>
                  </a:lnTo>
                  <a:cubicBezTo>
                    <a:pt x="557" y="93"/>
                    <a:pt x="418" y="0"/>
                    <a:pt x="2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6" name="Google Shape;1346;p60"/>
            <p:cNvSpPr/>
            <p:nvPr/>
          </p:nvSpPr>
          <p:spPr>
            <a:xfrm>
              <a:off x="1007863" y="1923700"/>
              <a:ext cx="362800" cy="363450"/>
            </a:xfrm>
            <a:custGeom>
              <a:avLst/>
              <a:gdLst/>
              <a:ahLst/>
              <a:cxnLst/>
              <a:rect l="l" t="t" r="r" b="b"/>
              <a:pathLst>
                <a:path w="14512" h="14538" extrusionOk="0">
                  <a:moveTo>
                    <a:pt x="7269" y="571"/>
                  </a:moveTo>
                  <a:cubicBezTo>
                    <a:pt x="8436" y="571"/>
                    <a:pt x="10386" y="1035"/>
                    <a:pt x="10386" y="1990"/>
                  </a:cubicBezTo>
                  <a:cubicBezTo>
                    <a:pt x="10386" y="2985"/>
                    <a:pt x="8330" y="3409"/>
                    <a:pt x="7269" y="3409"/>
                  </a:cubicBezTo>
                  <a:cubicBezTo>
                    <a:pt x="5571" y="3409"/>
                    <a:pt x="4138" y="2746"/>
                    <a:pt x="4138" y="1990"/>
                  </a:cubicBezTo>
                  <a:cubicBezTo>
                    <a:pt x="4138" y="995"/>
                    <a:pt x="6194" y="571"/>
                    <a:pt x="7269" y="571"/>
                  </a:cubicBezTo>
                  <a:close/>
                  <a:moveTo>
                    <a:pt x="3913" y="7548"/>
                  </a:moveTo>
                  <a:cubicBezTo>
                    <a:pt x="4099" y="7747"/>
                    <a:pt x="4311" y="7919"/>
                    <a:pt x="4550" y="8052"/>
                  </a:cubicBezTo>
                  <a:cubicBezTo>
                    <a:pt x="4284" y="8091"/>
                    <a:pt x="4032" y="8118"/>
                    <a:pt x="3780" y="8118"/>
                  </a:cubicBezTo>
                  <a:cubicBezTo>
                    <a:pt x="3024" y="8118"/>
                    <a:pt x="2480" y="7946"/>
                    <a:pt x="2308" y="7826"/>
                  </a:cubicBezTo>
                  <a:cubicBezTo>
                    <a:pt x="2467" y="7707"/>
                    <a:pt x="3024" y="7548"/>
                    <a:pt x="3780" y="7548"/>
                  </a:cubicBezTo>
                  <a:close/>
                  <a:moveTo>
                    <a:pt x="10373" y="3064"/>
                  </a:moveTo>
                  <a:lnTo>
                    <a:pt x="10373" y="6699"/>
                  </a:lnTo>
                  <a:cubicBezTo>
                    <a:pt x="10373" y="7243"/>
                    <a:pt x="9617" y="7654"/>
                    <a:pt x="9073" y="7826"/>
                  </a:cubicBezTo>
                  <a:cubicBezTo>
                    <a:pt x="8526" y="8013"/>
                    <a:pt x="7943" y="8106"/>
                    <a:pt x="7370" y="8106"/>
                  </a:cubicBezTo>
                  <a:cubicBezTo>
                    <a:pt x="7332" y="8106"/>
                    <a:pt x="7294" y="8106"/>
                    <a:pt x="7256" y="8105"/>
                  </a:cubicBezTo>
                  <a:lnTo>
                    <a:pt x="7256" y="8118"/>
                  </a:lnTo>
                  <a:cubicBezTo>
                    <a:pt x="6778" y="8118"/>
                    <a:pt x="6300" y="8052"/>
                    <a:pt x="5836" y="7946"/>
                  </a:cubicBezTo>
                  <a:lnTo>
                    <a:pt x="5836" y="7176"/>
                  </a:lnTo>
                  <a:cubicBezTo>
                    <a:pt x="5836" y="6984"/>
                    <a:pt x="5694" y="6888"/>
                    <a:pt x="5551" y="6888"/>
                  </a:cubicBezTo>
                  <a:cubicBezTo>
                    <a:pt x="5408" y="6888"/>
                    <a:pt x="5266" y="6984"/>
                    <a:pt x="5266" y="7176"/>
                  </a:cubicBezTo>
                  <a:lnTo>
                    <a:pt x="5266" y="7773"/>
                  </a:lnTo>
                  <a:cubicBezTo>
                    <a:pt x="4788" y="7587"/>
                    <a:pt x="4138" y="7203"/>
                    <a:pt x="4138" y="6699"/>
                  </a:cubicBezTo>
                  <a:lnTo>
                    <a:pt x="4138" y="3064"/>
                  </a:lnTo>
                  <a:cubicBezTo>
                    <a:pt x="4470" y="3330"/>
                    <a:pt x="4855" y="3542"/>
                    <a:pt x="5266" y="3661"/>
                  </a:cubicBezTo>
                  <a:lnTo>
                    <a:pt x="5266" y="4324"/>
                  </a:lnTo>
                  <a:cubicBezTo>
                    <a:pt x="5266" y="4517"/>
                    <a:pt x="5408" y="4613"/>
                    <a:pt x="5551" y="4613"/>
                  </a:cubicBezTo>
                  <a:cubicBezTo>
                    <a:pt x="5694" y="4613"/>
                    <a:pt x="5836" y="4517"/>
                    <a:pt x="5836" y="4324"/>
                  </a:cubicBezTo>
                  <a:lnTo>
                    <a:pt x="5836" y="3820"/>
                  </a:lnTo>
                  <a:cubicBezTo>
                    <a:pt x="6300" y="3927"/>
                    <a:pt x="6778" y="3966"/>
                    <a:pt x="7256" y="3966"/>
                  </a:cubicBezTo>
                  <a:cubicBezTo>
                    <a:pt x="8303" y="3966"/>
                    <a:pt x="9590" y="3728"/>
                    <a:pt x="10373" y="3064"/>
                  </a:cubicBezTo>
                  <a:close/>
                  <a:moveTo>
                    <a:pt x="10757" y="7548"/>
                  </a:moveTo>
                  <a:cubicBezTo>
                    <a:pt x="11500" y="7548"/>
                    <a:pt x="12044" y="7720"/>
                    <a:pt x="12216" y="7826"/>
                  </a:cubicBezTo>
                  <a:cubicBezTo>
                    <a:pt x="12057" y="7946"/>
                    <a:pt x="11500" y="8118"/>
                    <a:pt x="10757" y="8118"/>
                  </a:cubicBezTo>
                  <a:cubicBezTo>
                    <a:pt x="10492" y="8118"/>
                    <a:pt x="10240" y="8091"/>
                    <a:pt x="9975" y="8052"/>
                  </a:cubicBezTo>
                  <a:cubicBezTo>
                    <a:pt x="10213" y="7919"/>
                    <a:pt x="10426" y="7747"/>
                    <a:pt x="10611" y="7548"/>
                  </a:cubicBezTo>
                  <a:close/>
                  <a:moveTo>
                    <a:pt x="3568" y="6420"/>
                  </a:moveTo>
                  <a:lnTo>
                    <a:pt x="3568" y="6699"/>
                  </a:lnTo>
                  <a:cubicBezTo>
                    <a:pt x="3581" y="6792"/>
                    <a:pt x="3581" y="6884"/>
                    <a:pt x="3608" y="6977"/>
                  </a:cubicBezTo>
                  <a:cubicBezTo>
                    <a:pt x="2865" y="7004"/>
                    <a:pt x="1698" y="7203"/>
                    <a:pt x="1698" y="7826"/>
                  </a:cubicBezTo>
                  <a:cubicBezTo>
                    <a:pt x="1698" y="8503"/>
                    <a:pt x="3051" y="8675"/>
                    <a:pt x="3780" y="8675"/>
                  </a:cubicBezTo>
                  <a:cubicBezTo>
                    <a:pt x="3841" y="8678"/>
                    <a:pt x="3902" y="8680"/>
                    <a:pt x="3963" y="8680"/>
                  </a:cubicBezTo>
                  <a:cubicBezTo>
                    <a:pt x="4445" y="8680"/>
                    <a:pt x="4924" y="8586"/>
                    <a:pt x="5372" y="8410"/>
                  </a:cubicBezTo>
                  <a:cubicBezTo>
                    <a:pt x="5704" y="8516"/>
                    <a:pt x="6048" y="8582"/>
                    <a:pt x="6393" y="8635"/>
                  </a:cubicBezTo>
                  <a:cubicBezTo>
                    <a:pt x="5796" y="9007"/>
                    <a:pt x="4802" y="9245"/>
                    <a:pt x="3780" y="9245"/>
                  </a:cubicBezTo>
                  <a:lnTo>
                    <a:pt x="3767" y="9245"/>
                  </a:lnTo>
                  <a:cubicBezTo>
                    <a:pt x="2600" y="9245"/>
                    <a:pt x="570" y="8768"/>
                    <a:pt x="570" y="7826"/>
                  </a:cubicBezTo>
                  <a:cubicBezTo>
                    <a:pt x="570" y="6884"/>
                    <a:pt x="2640" y="6460"/>
                    <a:pt x="3568" y="6420"/>
                  </a:cubicBezTo>
                  <a:close/>
                  <a:moveTo>
                    <a:pt x="10943" y="6420"/>
                  </a:moveTo>
                  <a:cubicBezTo>
                    <a:pt x="11885" y="6460"/>
                    <a:pt x="13954" y="6898"/>
                    <a:pt x="13954" y="7826"/>
                  </a:cubicBezTo>
                  <a:cubicBezTo>
                    <a:pt x="13954" y="8808"/>
                    <a:pt x="11845" y="9245"/>
                    <a:pt x="10757" y="9245"/>
                  </a:cubicBezTo>
                  <a:cubicBezTo>
                    <a:pt x="9723" y="9245"/>
                    <a:pt x="8728" y="9007"/>
                    <a:pt x="8131" y="8622"/>
                  </a:cubicBezTo>
                  <a:cubicBezTo>
                    <a:pt x="8476" y="8582"/>
                    <a:pt x="8821" y="8516"/>
                    <a:pt x="9152" y="8410"/>
                  </a:cubicBezTo>
                  <a:cubicBezTo>
                    <a:pt x="9621" y="8595"/>
                    <a:pt x="10123" y="8676"/>
                    <a:pt x="10639" y="8676"/>
                  </a:cubicBezTo>
                  <a:cubicBezTo>
                    <a:pt x="10679" y="8676"/>
                    <a:pt x="10718" y="8676"/>
                    <a:pt x="10757" y="8675"/>
                  </a:cubicBezTo>
                  <a:cubicBezTo>
                    <a:pt x="11474" y="8675"/>
                    <a:pt x="12826" y="8503"/>
                    <a:pt x="12826" y="7826"/>
                  </a:cubicBezTo>
                  <a:cubicBezTo>
                    <a:pt x="12826" y="7203"/>
                    <a:pt x="11659" y="7004"/>
                    <a:pt x="10916" y="6977"/>
                  </a:cubicBezTo>
                  <a:cubicBezTo>
                    <a:pt x="10943" y="6884"/>
                    <a:pt x="10956" y="6792"/>
                    <a:pt x="10943" y="6699"/>
                  </a:cubicBezTo>
                  <a:lnTo>
                    <a:pt x="10943" y="6420"/>
                  </a:lnTo>
                  <a:close/>
                  <a:moveTo>
                    <a:pt x="13954" y="8901"/>
                  </a:moveTo>
                  <a:lnTo>
                    <a:pt x="13954" y="12535"/>
                  </a:lnTo>
                  <a:cubicBezTo>
                    <a:pt x="13954" y="13516"/>
                    <a:pt x="11845" y="13954"/>
                    <a:pt x="10744" y="13954"/>
                  </a:cubicBezTo>
                  <a:cubicBezTo>
                    <a:pt x="10240" y="13954"/>
                    <a:pt x="9736" y="13901"/>
                    <a:pt x="9245" y="13782"/>
                  </a:cubicBezTo>
                  <a:lnTo>
                    <a:pt x="9245" y="13026"/>
                  </a:lnTo>
                  <a:cubicBezTo>
                    <a:pt x="9232" y="12847"/>
                    <a:pt x="9096" y="12757"/>
                    <a:pt x="8960" y="12757"/>
                  </a:cubicBezTo>
                  <a:cubicBezTo>
                    <a:pt x="8824" y="12757"/>
                    <a:pt x="8688" y="12847"/>
                    <a:pt x="8675" y="13026"/>
                  </a:cubicBezTo>
                  <a:lnTo>
                    <a:pt x="8675" y="13609"/>
                  </a:lnTo>
                  <a:cubicBezTo>
                    <a:pt x="7972" y="13331"/>
                    <a:pt x="7534" y="12933"/>
                    <a:pt x="7534" y="12548"/>
                  </a:cubicBezTo>
                  <a:lnTo>
                    <a:pt x="7534" y="8901"/>
                  </a:lnTo>
                  <a:cubicBezTo>
                    <a:pt x="7879" y="9166"/>
                    <a:pt x="8264" y="9365"/>
                    <a:pt x="8675" y="9497"/>
                  </a:cubicBezTo>
                  <a:lnTo>
                    <a:pt x="8675" y="10187"/>
                  </a:lnTo>
                  <a:cubicBezTo>
                    <a:pt x="8688" y="10360"/>
                    <a:pt x="8824" y="10446"/>
                    <a:pt x="8960" y="10446"/>
                  </a:cubicBezTo>
                  <a:cubicBezTo>
                    <a:pt x="9096" y="10446"/>
                    <a:pt x="9232" y="10360"/>
                    <a:pt x="9245" y="10187"/>
                  </a:cubicBezTo>
                  <a:lnTo>
                    <a:pt x="9245" y="9657"/>
                  </a:lnTo>
                  <a:cubicBezTo>
                    <a:pt x="9736" y="9763"/>
                    <a:pt x="10240" y="9816"/>
                    <a:pt x="10744" y="9816"/>
                  </a:cubicBezTo>
                  <a:cubicBezTo>
                    <a:pt x="11805" y="9816"/>
                    <a:pt x="13145" y="9564"/>
                    <a:pt x="13954" y="8901"/>
                  </a:cubicBezTo>
                  <a:close/>
                  <a:moveTo>
                    <a:pt x="7256" y="0"/>
                  </a:moveTo>
                  <a:cubicBezTo>
                    <a:pt x="5823" y="0"/>
                    <a:pt x="3568" y="571"/>
                    <a:pt x="3568" y="1990"/>
                  </a:cubicBezTo>
                  <a:lnTo>
                    <a:pt x="3568" y="5850"/>
                  </a:lnTo>
                  <a:cubicBezTo>
                    <a:pt x="2162" y="5903"/>
                    <a:pt x="0" y="6500"/>
                    <a:pt x="0" y="7826"/>
                  </a:cubicBezTo>
                  <a:lnTo>
                    <a:pt x="0" y="10187"/>
                  </a:lnTo>
                  <a:cubicBezTo>
                    <a:pt x="0" y="10373"/>
                    <a:pt x="143" y="10466"/>
                    <a:pt x="285" y="10466"/>
                  </a:cubicBezTo>
                  <a:cubicBezTo>
                    <a:pt x="428" y="10466"/>
                    <a:pt x="570" y="10373"/>
                    <a:pt x="570" y="10187"/>
                  </a:cubicBezTo>
                  <a:lnTo>
                    <a:pt x="570" y="8887"/>
                  </a:lnTo>
                  <a:cubicBezTo>
                    <a:pt x="902" y="9153"/>
                    <a:pt x="1287" y="9365"/>
                    <a:pt x="1698" y="9497"/>
                  </a:cubicBezTo>
                  <a:lnTo>
                    <a:pt x="1698" y="10187"/>
                  </a:lnTo>
                  <a:cubicBezTo>
                    <a:pt x="1698" y="10373"/>
                    <a:pt x="1840" y="10466"/>
                    <a:pt x="1983" y="10466"/>
                  </a:cubicBezTo>
                  <a:cubicBezTo>
                    <a:pt x="2126" y="10466"/>
                    <a:pt x="2268" y="10373"/>
                    <a:pt x="2268" y="10187"/>
                  </a:cubicBezTo>
                  <a:lnTo>
                    <a:pt x="2268" y="9657"/>
                  </a:lnTo>
                  <a:cubicBezTo>
                    <a:pt x="2759" y="9763"/>
                    <a:pt x="3263" y="9816"/>
                    <a:pt x="3780" y="9816"/>
                  </a:cubicBezTo>
                  <a:cubicBezTo>
                    <a:pt x="5107" y="9816"/>
                    <a:pt x="6314" y="9458"/>
                    <a:pt x="6977" y="8901"/>
                  </a:cubicBezTo>
                  <a:lnTo>
                    <a:pt x="6977" y="12535"/>
                  </a:lnTo>
                  <a:cubicBezTo>
                    <a:pt x="6977" y="13516"/>
                    <a:pt x="4868" y="13954"/>
                    <a:pt x="3780" y="13954"/>
                  </a:cubicBezTo>
                  <a:cubicBezTo>
                    <a:pt x="3737" y="13955"/>
                    <a:pt x="3693" y="13956"/>
                    <a:pt x="3649" y="13956"/>
                  </a:cubicBezTo>
                  <a:cubicBezTo>
                    <a:pt x="3178" y="13956"/>
                    <a:pt x="2717" y="13891"/>
                    <a:pt x="2268" y="13782"/>
                  </a:cubicBezTo>
                  <a:lnTo>
                    <a:pt x="2268" y="13026"/>
                  </a:lnTo>
                  <a:cubicBezTo>
                    <a:pt x="2268" y="12833"/>
                    <a:pt x="2126" y="12737"/>
                    <a:pt x="1983" y="12737"/>
                  </a:cubicBezTo>
                  <a:cubicBezTo>
                    <a:pt x="1840" y="12737"/>
                    <a:pt x="1698" y="12833"/>
                    <a:pt x="1698" y="13026"/>
                  </a:cubicBezTo>
                  <a:lnTo>
                    <a:pt x="1698" y="13609"/>
                  </a:lnTo>
                  <a:cubicBezTo>
                    <a:pt x="995" y="13331"/>
                    <a:pt x="570" y="12933"/>
                    <a:pt x="570" y="12548"/>
                  </a:cubicBezTo>
                  <a:lnTo>
                    <a:pt x="570" y="12455"/>
                  </a:lnTo>
                  <a:cubicBezTo>
                    <a:pt x="570" y="12270"/>
                    <a:pt x="428" y="12177"/>
                    <a:pt x="285" y="12177"/>
                  </a:cubicBezTo>
                  <a:cubicBezTo>
                    <a:pt x="143" y="12177"/>
                    <a:pt x="0" y="12270"/>
                    <a:pt x="0" y="12455"/>
                  </a:cubicBezTo>
                  <a:lnTo>
                    <a:pt x="0" y="12548"/>
                  </a:lnTo>
                  <a:cubicBezTo>
                    <a:pt x="0" y="13967"/>
                    <a:pt x="2281" y="14538"/>
                    <a:pt x="3780" y="14538"/>
                  </a:cubicBezTo>
                  <a:cubicBezTo>
                    <a:pt x="4934" y="14538"/>
                    <a:pt x="6566" y="14206"/>
                    <a:pt x="7256" y="13317"/>
                  </a:cubicBezTo>
                  <a:cubicBezTo>
                    <a:pt x="7959" y="14219"/>
                    <a:pt x="9577" y="14538"/>
                    <a:pt x="10731" y="14538"/>
                  </a:cubicBezTo>
                  <a:cubicBezTo>
                    <a:pt x="12177" y="14538"/>
                    <a:pt x="14511" y="13967"/>
                    <a:pt x="14511" y="12548"/>
                  </a:cubicBezTo>
                  <a:lnTo>
                    <a:pt x="14511" y="7839"/>
                  </a:lnTo>
                  <a:cubicBezTo>
                    <a:pt x="14511" y="6513"/>
                    <a:pt x="12362" y="5916"/>
                    <a:pt x="10930" y="5850"/>
                  </a:cubicBezTo>
                  <a:lnTo>
                    <a:pt x="10943" y="5850"/>
                  </a:lnTo>
                  <a:lnTo>
                    <a:pt x="10943" y="1990"/>
                  </a:lnTo>
                  <a:cubicBezTo>
                    <a:pt x="10943" y="557"/>
                    <a:pt x="8688" y="0"/>
                    <a:pt x="72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7" name="Google Shape;1347;p60"/>
            <p:cNvSpPr/>
            <p:nvPr/>
          </p:nvSpPr>
          <p:spPr>
            <a:xfrm>
              <a:off x="1224713" y="2199600"/>
              <a:ext cx="14300" cy="27950"/>
            </a:xfrm>
            <a:custGeom>
              <a:avLst/>
              <a:gdLst/>
              <a:ahLst/>
              <a:cxnLst/>
              <a:rect l="l" t="t" r="r" b="b"/>
              <a:pathLst>
                <a:path w="572" h="1118" extrusionOk="0">
                  <a:moveTo>
                    <a:pt x="293" y="0"/>
                  </a:moveTo>
                  <a:cubicBezTo>
                    <a:pt x="133" y="0"/>
                    <a:pt x="1" y="119"/>
                    <a:pt x="1" y="279"/>
                  </a:cubicBezTo>
                  <a:lnTo>
                    <a:pt x="1" y="849"/>
                  </a:lnTo>
                  <a:cubicBezTo>
                    <a:pt x="14" y="1028"/>
                    <a:pt x="150" y="1118"/>
                    <a:pt x="286" y="1118"/>
                  </a:cubicBezTo>
                  <a:cubicBezTo>
                    <a:pt x="422" y="1118"/>
                    <a:pt x="558" y="1028"/>
                    <a:pt x="571" y="849"/>
                  </a:cubicBezTo>
                  <a:lnTo>
                    <a:pt x="571" y="279"/>
                  </a:lnTo>
                  <a:cubicBezTo>
                    <a:pt x="571" y="119"/>
                    <a:pt x="452" y="0"/>
                    <a:pt x="2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8" name="Google Shape;1348;p60"/>
            <p:cNvSpPr/>
            <p:nvPr/>
          </p:nvSpPr>
          <p:spPr>
            <a:xfrm>
              <a:off x="1005538" y="2199600"/>
              <a:ext cx="16600" cy="14125"/>
            </a:xfrm>
            <a:custGeom>
              <a:avLst/>
              <a:gdLst/>
              <a:ahLst/>
              <a:cxnLst/>
              <a:rect l="l" t="t" r="r" b="b"/>
              <a:pathLst>
                <a:path w="664" h="565" extrusionOk="0">
                  <a:moveTo>
                    <a:pt x="372" y="0"/>
                  </a:moveTo>
                  <a:cubicBezTo>
                    <a:pt x="120" y="0"/>
                    <a:pt x="0" y="305"/>
                    <a:pt x="173" y="478"/>
                  </a:cubicBezTo>
                  <a:cubicBezTo>
                    <a:pt x="233" y="538"/>
                    <a:pt x="306" y="565"/>
                    <a:pt x="377" y="565"/>
                  </a:cubicBezTo>
                  <a:cubicBezTo>
                    <a:pt x="524" y="565"/>
                    <a:pt x="663" y="449"/>
                    <a:pt x="663" y="279"/>
                  </a:cubicBezTo>
                  <a:cubicBezTo>
                    <a:pt x="663" y="119"/>
                    <a:pt x="531" y="0"/>
                    <a:pt x="37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49" name="Google Shape;1349;p60"/>
          <p:cNvGrpSpPr/>
          <p:nvPr/>
        </p:nvGrpSpPr>
        <p:grpSpPr>
          <a:xfrm>
            <a:off x="5301365" y="2792757"/>
            <a:ext cx="341385" cy="291032"/>
            <a:chOff x="2495763" y="1947575"/>
            <a:chExt cx="366450" cy="312400"/>
          </a:xfrm>
        </p:grpSpPr>
        <p:sp>
          <p:nvSpPr>
            <p:cNvPr id="1350" name="Google Shape;1350;p60"/>
            <p:cNvSpPr/>
            <p:nvPr/>
          </p:nvSpPr>
          <p:spPr>
            <a:xfrm>
              <a:off x="2533888" y="2067950"/>
              <a:ext cx="320700" cy="184725"/>
            </a:xfrm>
            <a:custGeom>
              <a:avLst/>
              <a:gdLst/>
              <a:ahLst/>
              <a:cxnLst/>
              <a:rect l="l" t="t" r="r" b="b"/>
              <a:pathLst>
                <a:path w="12828" h="7389" extrusionOk="0">
                  <a:moveTo>
                    <a:pt x="11129" y="0"/>
                  </a:moveTo>
                  <a:lnTo>
                    <a:pt x="11129" y="13"/>
                  </a:lnTo>
                  <a:cubicBezTo>
                    <a:pt x="10227" y="13"/>
                    <a:pt x="8636" y="571"/>
                    <a:pt x="6421" y="571"/>
                  </a:cubicBezTo>
                  <a:cubicBezTo>
                    <a:pt x="3914" y="571"/>
                    <a:pt x="2733" y="13"/>
                    <a:pt x="1699" y="13"/>
                  </a:cubicBezTo>
                  <a:cubicBezTo>
                    <a:pt x="1009" y="13"/>
                    <a:pt x="412" y="464"/>
                    <a:pt x="147" y="1154"/>
                  </a:cubicBezTo>
                  <a:lnTo>
                    <a:pt x="1" y="3409"/>
                  </a:lnTo>
                  <a:lnTo>
                    <a:pt x="1" y="5412"/>
                  </a:lnTo>
                  <a:cubicBezTo>
                    <a:pt x="1" y="6566"/>
                    <a:pt x="744" y="7388"/>
                    <a:pt x="1699" y="7388"/>
                  </a:cubicBezTo>
                  <a:cubicBezTo>
                    <a:pt x="2587" y="7388"/>
                    <a:pt x="4192" y="6831"/>
                    <a:pt x="6421" y="6831"/>
                  </a:cubicBezTo>
                  <a:cubicBezTo>
                    <a:pt x="8636" y="6831"/>
                    <a:pt x="10227" y="7388"/>
                    <a:pt x="11129" y="7388"/>
                  </a:cubicBezTo>
                  <a:cubicBezTo>
                    <a:pt x="12084" y="7388"/>
                    <a:pt x="12827" y="6553"/>
                    <a:pt x="12827" y="5412"/>
                  </a:cubicBezTo>
                  <a:lnTo>
                    <a:pt x="12827" y="1990"/>
                  </a:lnTo>
                  <a:cubicBezTo>
                    <a:pt x="12827" y="849"/>
                    <a:pt x="12084" y="0"/>
                    <a:pt x="1112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1" name="Google Shape;1351;p60"/>
            <p:cNvSpPr/>
            <p:nvPr/>
          </p:nvSpPr>
          <p:spPr>
            <a:xfrm>
              <a:off x="2498413" y="1983050"/>
              <a:ext cx="49775" cy="42550"/>
            </a:xfrm>
            <a:custGeom>
              <a:avLst/>
              <a:gdLst/>
              <a:ahLst/>
              <a:cxnLst/>
              <a:rect l="l" t="t" r="r" b="b"/>
              <a:pathLst>
                <a:path w="1991" h="1702" extrusionOk="0">
                  <a:moveTo>
                    <a:pt x="1141" y="1"/>
                  </a:moveTo>
                  <a:cubicBezTo>
                    <a:pt x="385" y="1"/>
                    <a:pt x="0" y="916"/>
                    <a:pt x="531" y="1446"/>
                  </a:cubicBezTo>
                  <a:cubicBezTo>
                    <a:pt x="707" y="1623"/>
                    <a:pt x="923" y="1702"/>
                    <a:pt x="1134" y="1702"/>
                  </a:cubicBezTo>
                  <a:cubicBezTo>
                    <a:pt x="1572" y="1702"/>
                    <a:pt x="1990" y="1360"/>
                    <a:pt x="1990" y="850"/>
                  </a:cubicBezTo>
                  <a:cubicBezTo>
                    <a:pt x="1990" y="385"/>
                    <a:pt x="1605" y="1"/>
                    <a:pt x="11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2" name="Google Shape;1352;p60"/>
            <p:cNvSpPr/>
            <p:nvPr/>
          </p:nvSpPr>
          <p:spPr>
            <a:xfrm>
              <a:off x="2496088" y="2096450"/>
              <a:ext cx="66350" cy="56850"/>
            </a:xfrm>
            <a:custGeom>
              <a:avLst/>
              <a:gdLst/>
              <a:ahLst/>
              <a:cxnLst/>
              <a:rect l="l" t="t" r="r" b="b"/>
              <a:pathLst>
                <a:path w="2654" h="2274" extrusionOk="0">
                  <a:moveTo>
                    <a:pt x="1513" y="1"/>
                  </a:moveTo>
                  <a:cubicBezTo>
                    <a:pt x="505" y="1"/>
                    <a:pt x="1" y="1221"/>
                    <a:pt x="717" y="1937"/>
                  </a:cubicBezTo>
                  <a:cubicBezTo>
                    <a:pt x="945" y="2170"/>
                    <a:pt x="1227" y="2274"/>
                    <a:pt x="1505" y="2274"/>
                  </a:cubicBezTo>
                  <a:cubicBezTo>
                    <a:pt x="2084" y="2274"/>
                    <a:pt x="2644" y="1823"/>
                    <a:pt x="2653" y="1142"/>
                  </a:cubicBezTo>
                  <a:cubicBezTo>
                    <a:pt x="2653" y="505"/>
                    <a:pt x="2136" y="1"/>
                    <a:pt x="151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3" name="Google Shape;1353;p60"/>
            <p:cNvSpPr/>
            <p:nvPr/>
          </p:nvSpPr>
          <p:spPr>
            <a:xfrm>
              <a:off x="2578663" y="2025500"/>
              <a:ext cx="83250" cy="71125"/>
            </a:xfrm>
            <a:custGeom>
              <a:avLst/>
              <a:gdLst/>
              <a:ahLst/>
              <a:cxnLst/>
              <a:rect l="l" t="t" r="r" b="b"/>
              <a:pathLst>
                <a:path w="3330" h="2845" extrusionOk="0">
                  <a:moveTo>
                    <a:pt x="1910" y="0"/>
                  </a:moveTo>
                  <a:cubicBezTo>
                    <a:pt x="637" y="0"/>
                    <a:pt x="0" y="1539"/>
                    <a:pt x="902" y="2428"/>
                  </a:cubicBezTo>
                  <a:cubicBezTo>
                    <a:pt x="1190" y="2715"/>
                    <a:pt x="1546" y="2845"/>
                    <a:pt x="1896" y="2845"/>
                  </a:cubicBezTo>
                  <a:cubicBezTo>
                    <a:pt x="2626" y="2845"/>
                    <a:pt x="3330" y="2281"/>
                    <a:pt x="3330" y="1420"/>
                  </a:cubicBezTo>
                  <a:cubicBezTo>
                    <a:pt x="3330" y="637"/>
                    <a:pt x="2693" y="0"/>
                    <a:pt x="191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4" name="Google Shape;1354;p60"/>
            <p:cNvSpPr/>
            <p:nvPr/>
          </p:nvSpPr>
          <p:spPr>
            <a:xfrm>
              <a:off x="2567063" y="2004275"/>
              <a:ext cx="16600" cy="14325"/>
            </a:xfrm>
            <a:custGeom>
              <a:avLst/>
              <a:gdLst/>
              <a:ahLst/>
              <a:cxnLst/>
              <a:rect l="l" t="t" r="r" b="b"/>
              <a:pathLst>
                <a:path w="664" h="573" extrusionOk="0">
                  <a:moveTo>
                    <a:pt x="372" y="1"/>
                  </a:moveTo>
                  <a:cubicBezTo>
                    <a:pt x="120" y="1"/>
                    <a:pt x="0" y="306"/>
                    <a:pt x="173" y="491"/>
                  </a:cubicBezTo>
                  <a:cubicBezTo>
                    <a:pt x="233" y="547"/>
                    <a:pt x="305" y="572"/>
                    <a:pt x="376" y="572"/>
                  </a:cubicBezTo>
                  <a:cubicBezTo>
                    <a:pt x="524" y="572"/>
                    <a:pt x="663" y="463"/>
                    <a:pt x="663" y="292"/>
                  </a:cubicBezTo>
                  <a:cubicBezTo>
                    <a:pt x="663" y="133"/>
                    <a:pt x="531" y="1"/>
                    <a:pt x="3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60"/>
            <p:cNvSpPr/>
            <p:nvPr/>
          </p:nvSpPr>
          <p:spPr>
            <a:xfrm>
              <a:off x="2538538" y="1947575"/>
              <a:ext cx="16600" cy="14125"/>
            </a:xfrm>
            <a:custGeom>
              <a:avLst/>
              <a:gdLst/>
              <a:ahLst/>
              <a:cxnLst/>
              <a:rect l="l" t="t" r="r" b="b"/>
              <a:pathLst>
                <a:path w="664" h="565" extrusionOk="0">
                  <a:moveTo>
                    <a:pt x="385" y="0"/>
                  </a:moveTo>
                  <a:cubicBezTo>
                    <a:pt x="133" y="0"/>
                    <a:pt x="0" y="305"/>
                    <a:pt x="186" y="478"/>
                  </a:cubicBezTo>
                  <a:cubicBezTo>
                    <a:pt x="242" y="538"/>
                    <a:pt x="312" y="565"/>
                    <a:pt x="381" y="565"/>
                  </a:cubicBezTo>
                  <a:cubicBezTo>
                    <a:pt x="524" y="565"/>
                    <a:pt x="664" y="449"/>
                    <a:pt x="664" y="279"/>
                  </a:cubicBezTo>
                  <a:cubicBezTo>
                    <a:pt x="664" y="133"/>
                    <a:pt x="544" y="0"/>
                    <a:pt x="3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6" name="Google Shape;1356;p60"/>
            <p:cNvSpPr/>
            <p:nvPr/>
          </p:nvSpPr>
          <p:spPr>
            <a:xfrm>
              <a:off x="2495763" y="2060975"/>
              <a:ext cx="16925" cy="14475"/>
            </a:xfrm>
            <a:custGeom>
              <a:avLst/>
              <a:gdLst/>
              <a:ahLst/>
              <a:cxnLst/>
              <a:rect l="l" t="t" r="r" b="b"/>
              <a:pathLst>
                <a:path w="677" h="579" extrusionOk="0">
                  <a:moveTo>
                    <a:pt x="385" y="1"/>
                  </a:moveTo>
                  <a:cubicBezTo>
                    <a:pt x="133" y="1"/>
                    <a:pt x="0" y="306"/>
                    <a:pt x="186" y="491"/>
                  </a:cubicBezTo>
                  <a:cubicBezTo>
                    <a:pt x="242" y="552"/>
                    <a:pt x="313" y="578"/>
                    <a:pt x="384" y="578"/>
                  </a:cubicBezTo>
                  <a:cubicBezTo>
                    <a:pt x="532" y="578"/>
                    <a:pt x="677" y="463"/>
                    <a:pt x="677" y="292"/>
                  </a:cubicBezTo>
                  <a:cubicBezTo>
                    <a:pt x="664" y="133"/>
                    <a:pt x="544" y="1"/>
                    <a:pt x="3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60"/>
            <p:cNvSpPr/>
            <p:nvPr/>
          </p:nvSpPr>
          <p:spPr>
            <a:xfrm>
              <a:off x="2597888" y="2117675"/>
              <a:ext cx="193025" cy="85250"/>
            </a:xfrm>
            <a:custGeom>
              <a:avLst/>
              <a:gdLst/>
              <a:ahLst/>
              <a:cxnLst/>
              <a:rect l="l" t="t" r="r" b="b"/>
              <a:pathLst>
                <a:path w="7721" h="3410" extrusionOk="0">
                  <a:moveTo>
                    <a:pt x="850" y="1"/>
                  </a:moveTo>
                  <a:cubicBezTo>
                    <a:pt x="372" y="1"/>
                    <a:pt x="1" y="385"/>
                    <a:pt x="1" y="863"/>
                  </a:cubicBezTo>
                  <a:lnTo>
                    <a:pt x="1" y="2561"/>
                  </a:lnTo>
                  <a:cubicBezTo>
                    <a:pt x="1" y="3025"/>
                    <a:pt x="372" y="3410"/>
                    <a:pt x="850" y="3410"/>
                  </a:cubicBezTo>
                  <a:lnTo>
                    <a:pt x="1420" y="3410"/>
                  </a:lnTo>
                  <a:cubicBezTo>
                    <a:pt x="1765" y="3383"/>
                    <a:pt x="1765" y="2866"/>
                    <a:pt x="1420" y="2839"/>
                  </a:cubicBezTo>
                  <a:lnTo>
                    <a:pt x="850" y="2839"/>
                  </a:lnTo>
                  <a:cubicBezTo>
                    <a:pt x="690" y="2839"/>
                    <a:pt x="558" y="2720"/>
                    <a:pt x="558" y="2561"/>
                  </a:cubicBezTo>
                  <a:lnTo>
                    <a:pt x="558" y="863"/>
                  </a:lnTo>
                  <a:cubicBezTo>
                    <a:pt x="558" y="704"/>
                    <a:pt x="690" y="571"/>
                    <a:pt x="850" y="571"/>
                  </a:cubicBezTo>
                  <a:lnTo>
                    <a:pt x="6872" y="571"/>
                  </a:lnTo>
                  <a:cubicBezTo>
                    <a:pt x="7017" y="571"/>
                    <a:pt x="7150" y="704"/>
                    <a:pt x="7150" y="863"/>
                  </a:cubicBezTo>
                  <a:lnTo>
                    <a:pt x="7150" y="2561"/>
                  </a:lnTo>
                  <a:cubicBezTo>
                    <a:pt x="7150" y="2720"/>
                    <a:pt x="7017" y="2839"/>
                    <a:pt x="6872" y="2839"/>
                  </a:cubicBezTo>
                  <a:lnTo>
                    <a:pt x="3688" y="2839"/>
                  </a:lnTo>
                  <a:cubicBezTo>
                    <a:pt x="3330" y="2866"/>
                    <a:pt x="3330" y="3383"/>
                    <a:pt x="3688" y="3410"/>
                  </a:cubicBezTo>
                  <a:lnTo>
                    <a:pt x="6872" y="3410"/>
                  </a:lnTo>
                  <a:cubicBezTo>
                    <a:pt x="7336" y="3410"/>
                    <a:pt x="7720" y="3025"/>
                    <a:pt x="7720" y="2561"/>
                  </a:cubicBezTo>
                  <a:lnTo>
                    <a:pt x="7720" y="863"/>
                  </a:lnTo>
                  <a:cubicBezTo>
                    <a:pt x="7720" y="385"/>
                    <a:pt x="7336" y="1"/>
                    <a:pt x="68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60"/>
            <p:cNvSpPr/>
            <p:nvPr/>
          </p:nvSpPr>
          <p:spPr>
            <a:xfrm>
              <a:off x="2498413" y="1976100"/>
              <a:ext cx="66350" cy="56750"/>
            </a:xfrm>
            <a:custGeom>
              <a:avLst/>
              <a:gdLst/>
              <a:ahLst/>
              <a:cxnLst/>
              <a:rect l="l" t="t" r="r" b="b"/>
              <a:pathLst>
                <a:path w="2654" h="2270" extrusionOk="0">
                  <a:moveTo>
                    <a:pt x="1141" y="557"/>
                  </a:moveTo>
                  <a:cubicBezTo>
                    <a:pt x="1446" y="557"/>
                    <a:pt x="1712" y="822"/>
                    <a:pt x="1712" y="1128"/>
                  </a:cubicBezTo>
                  <a:cubicBezTo>
                    <a:pt x="1703" y="1468"/>
                    <a:pt x="1421" y="1694"/>
                    <a:pt x="1133" y="1694"/>
                  </a:cubicBezTo>
                  <a:cubicBezTo>
                    <a:pt x="995" y="1694"/>
                    <a:pt x="855" y="1642"/>
                    <a:pt x="743" y="1525"/>
                  </a:cubicBezTo>
                  <a:cubicBezTo>
                    <a:pt x="385" y="1167"/>
                    <a:pt x="637" y="557"/>
                    <a:pt x="1141" y="557"/>
                  </a:cubicBezTo>
                  <a:close/>
                  <a:moveTo>
                    <a:pt x="1141" y="0"/>
                  </a:moveTo>
                  <a:cubicBezTo>
                    <a:pt x="518" y="0"/>
                    <a:pt x="0" y="504"/>
                    <a:pt x="0" y="1128"/>
                  </a:cubicBezTo>
                  <a:cubicBezTo>
                    <a:pt x="0" y="1812"/>
                    <a:pt x="562" y="2270"/>
                    <a:pt x="1147" y="2270"/>
                  </a:cubicBezTo>
                  <a:cubicBezTo>
                    <a:pt x="1424" y="2270"/>
                    <a:pt x="1707" y="2167"/>
                    <a:pt x="1937" y="1937"/>
                  </a:cubicBezTo>
                  <a:cubicBezTo>
                    <a:pt x="2653" y="1220"/>
                    <a:pt x="2149" y="0"/>
                    <a:pt x="114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60"/>
            <p:cNvSpPr/>
            <p:nvPr/>
          </p:nvSpPr>
          <p:spPr>
            <a:xfrm>
              <a:off x="2497088" y="2017200"/>
              <a:ext cx="365125" cy="242775"/>
            </a:xfrm>
            <a:custGeom>
              <a:avLst/>
              <a:gdLst/>
              <a:ahLst/>
              <a:cxnLst/>
              <a:rect l="l" t="t" r="r" b="b"/>
              <a:pathLst>
                <a:path w="14605" h="9711" extrusionOk="0">
                  <a:moveTo>
                    <a:pt x="5160" y="624"/>
                  </a:moveTo>
                  <a:cubicBezTo>
                    <a:pt x="6168" y="624"/>
                    <a:pt x="6686" y="1845"/>
                    <a:pt x="5969" y="2561"/>
                  </a:cubicBezTo>
                  <a:cubicBezTo>
                    <a:pt x="5737" y="2793"/>
                    <a:pt x="5453" y="2897"/>
                    <a:pt x="5174" y="2897"/>
                  </a:cubicBezTo>
                  <a:cubicBezTo>
                    <a:pt x="4591" y="2897"/>
                    <a:pt x="4033" y="2442"/>
                    <a:pt x="4033" y="1752"/>
                  </a:cubicBezTo>
                  <a:cubicBezTo>
                    <a:pt x="4033" y="1128"/>
                    <a:pt x="4537" y="624"/>
                    <a:pt x="5160" y="624"/>
                  </a:cubicBezTo>
                  <a:close/>
                  <a:moveTo>
                    <a:pt x="1484" y="3455"/>
                  </a:moveTo>
                  <a:cubicBezTo>
                    <a:pt x="1690" y="3455"/>
                    <a:pt x="1900" y="3532"/>
                    <a:pt x="2070" y="3702"/>
                  </a:cubicBezTo>
                  <a:cubicBezTo>
                    <a:pt x="2600" y="4245"/>
                    <a:pt x="2229" y="5161"/>
                    <a:pt x="1473" y="5161"/>
                  </a:cubicBezTo>
                  <a:cubicBezTo>
                    <a:pt x="995" y="5161"/>
                    <a:pt x="624" y="4776"/>
                    <a:pt x="624" y="4312"/>
                  </a:cubicBezTo>
                  <a:cubicBezTo>
                    <a:pt x="624" y="3798"/>
                    <a:pt x="1047" y="3455"/>
                    <a:pt x="1484" y="3455"/>
                  </a:cubicBezTo>
                  <a:close/>
                  <a:moveTo>
                    <a:pt x="12588" y="2322"/>
                  </a:moveTo>
                  <a:cubicBezTo>
                    <a:pt x="13397" y="2322"/>
                    <a:pt x="14007" y="3052"/>
                    <a:pt x="14007" y="4020"/>
                  </a:cubicBezTo>
                  <a:lnTo>
                    <a:pt x="14007" y="7442"/>
                  </a:lnTo>
                  <a:cubicBezTo>
                    <a:pt x="14007" y="8410"/>
                    <a:pt x="13397" y="9127"/>
                    <a:pt x="12588" y="9127"/>
                  </a:cubicBezTo>
                  <a:cubicBezTo>
                    <a:pt x="12150" y="9100"/>
                    <a:pt x="11726" y="9047"/>
                    <a:pt x="11301" y="8954"/>
                  </a:cubicBezTo>
                  <a:cubicBezTo>
                    <a:pt x="10174" y="8709"/>
                    <a:pt x="9027" y="8586"/>
                    <a:pt x="7879" y="8586"/>
                  </a:cubicBezTo>
                  <a:cubicBezTo>
                    <a:pt x="6732" y="8586"/>
                    <a:pt x="5585" y="8709"/>
                    <a:pt x="4457" y="8954"/>
                  </a:cubicBezTo>
                  <a:cubicBezTo>
                    <a:pt x="4033" y="9047"/>
                    <a:pt x="3608" y="9100"/>
                    <a:pt x="3171" y="9127"/>
                  </a:cubicBezTo>
                  <a:cubicBezTo>
                    <a:pt x="2361" y="9127"/>
                    <a:pt x="1751" y="8410"/>
                    <a:pt x="1751" y="7442"/>
                  </a:cubicBezTo>
                  <a:lnTo>
                    <a:pt x="1751" y="5704"/>
                  </a:lnTo>
                  <a:cubicBezTo>
                    <a:pt x="3117" y="5413"/>
                    <a:pt x="3303" y="3542"/>
                    <a:pt x="2017" y="2999"/>
                  </a:cubicBezTo>
                  <a:cubicBezTo>
                    <a:pt x="2255" y="2587"/>
                    <a:pt x="2693" y="2322"/>
                    <a:pt x="3171" y="2322"/>
                  </a:cubicBezTo>
                  <a:cubicBezTo>
                    <a:pt x="3303" y="2322"/>
                    <a:pt x="3436" y="2335"/>
                    <a:pt x="3568" y="2349"/>
                  </a:cubicBezTo>
                  <a:cubicBezTo>
                    <a:pt x="3831" y="3066"/>
                    <a:pt x="4487" y="3456"/>
                    <a:pt x="5156" y="3456"/>
                  </a:cubicBezTo>
                  <a:cubicBezTo>
                    <a:pt x="5637" y="3456"/>
                    <a:pt x="6124" y="3254"/>
                    <a:pt x="6473" y="2826"/>
                  </a:cubicBezTo>
                  <a:cubicBezTo>
                    <a:pt x="6884" y="2866"/>
                    <a:pt x="7428" y="2892"/>
                    <a:pt x="7879" y="2892"/>
                  </a:cubicBezTo>
                  <a:cubicBezTo>
                    <a:pt x="9033" y="2879"/>
                    <a:pt x="10174" y="2746"/>
                    <a:pt x="11301" y="2508"/>
                  </a:cubicBezTo>
                  <a:cubicBezTo>
                    <a:pt x="11726" y="2415"/>
                    <a:pt x="12150" y="2349"/>
                    <a:pt x="12588" y="2322"/>
                  </a:cubicBezTo>
                  <a:close/>
                  <a:moveTo>
                    <a:pt x="5160" y="1"/>
                  </a:moveTo>
                  <a:cubicBezTo>
                    <a:pt x="4192" y="1"/>
                    <a:pt x="3423" y="797"/>
                    <a:pt x="3449" y="1752"/>
                  </a:cubicBezTo>
                  <a:lnTo>
                    <a:pt x="3449" y="1765"/>
                  </a:lnTo>
                  <a:cubicBezTo>
                    <a:pt x="3356" y="1765"/>
                    <a:pt x="3263" y="1752"/>
                    <a:pt x="3171" y="1752"/>
                  </a:cubicBezTo>
                  <a:cubicBezTo>
                    <a:pt x="2414" y="1765"/>
                    <a:pt x="1751" y="2216"/>
                    <a:pt x="1446" y="2906"/>
                  </a:cubicBezTo>
                  <a:cubicBezTo>
                    <a:pt x="730" y="2919"/>
                    <a:pt x="133" y="3476"/>
                    <a:pt x="67" y="4192"/>
                  </a:cubicBezTo>
                  <a:cubicBezTo>
                    <a:pt x="0" y="4909"/>
                    <a:pt x="491" y="5558"/>
                    <a:pt x="1194" y="5704"/>
                  </a:cubicBezTo>
                  <a:lnTo>
                    <a:pt x="1194" y="7455"/>
                  </a:lnTo>
                  <a:cubicBezTo>
                    <a:pt x="1194" y="8742"/>
                    <a:pt x="2056" y="9710"/>
                    <a:pt x="3184" y="9710"/>
                  </a:cubicBezTo>
                  <a:cubicBezTo>
                    <a:pt x="3661" y="9684"/>
                    <a:pt x="4126" y="9617"/>
                    <a:pt x="4577" y="9524"/>
                  </a:cubicBezTo>
                  <a:cubicBezTo>
                    <a:pt x="5671" y="9279"/>
                    <a:pt x="6785" y="9156"/>
                    <a:pt x="7898" y="9156"/>
                  </a:cubicBezTo>
                  <a:cubicBezTo>
                    <a:pt x="9010" y="9156"/>
                    <a:pt x="10121" y="9279"/>
                    <a:pt x="11209" y="9524"/>
                  </a:cubicBezTo>
                  <a:cubicBezTo>
                    <a:pt x="11673" y="9617"/>
                    <a:pt x="12137" y="9684"/>
                    <a:pt x="12615" y="9710"/>
                  </a:cubicBezTo>
                  <a:cubicBezTo>
                    <a:pt x="13742" y="9710"/>
                    <a:pt x="14604" y="8742"/>
                    <a:pt x="14604" y="7455"/>
                  </a:cubicBezTo>
                  <a:lnTo>
                    <a:pt x="14604" y="4020"/>
                  </a:lnTo>
                  <a:cubicBezTo>
                    <a:pt x="14604" y="2693"/>
                    <a:pt x="13702" y="1752"/>
                    <a:pt x="12615" y="1752"/>
                  </a:cubicBezTo>
                  <a:lnTo>
                    <a:pt x="12601" y="1752"/>
                  </a:lnTo>
                  <a:cubicBezTo>
                    <a:pt x="12124" y="1778"/>
                    <a:pt x="11660" y="1845"/>
                    <a:pt x="11195" y="1951"/>
                  </a:cubicBezTo>
                  <a:cubicBezTo>
                    <a:pt x="10108" y="2176"/>
                    <a:pt x="8993" y="2309"/>
                    <a:pt x="7879" y="2322"/>
                  </a:cubicBezTo>
                  <a:cubicBezTo>
                    <a:pt x="7534" y="2322"/>
                    <a:pt x="7123" y="2309"/>
                    <a:pt x="6778" y="2282"/>
                  </a:cubicBezTo>
                  <a:cubicBezTo>
                    <a:pt x="6831" y="2110"/>
                    <a:pt x="6858" y="1937"/>
                    <a:pt x="6858" y="1752"/>
                  </a:cubicBezTo>
                  <a:cubicBezTo>
                    <a:pt x="6884" y="797"/>
                    <a:pt x="6115" y="1"/>
                    <a:pt x="51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60"/>
            <p:cNvSpPr/>
            <p:nvPr/>
          </p:nvSpPr>
          <p:spPr>
            <a:xfrm>
              <a:off x="2651938" y="2188650"/>
              <a:ext cx="16950" cy="14325"/>
            </a:xfrm>
            <a:custGeom>
              <a:avLst/>
              <a:gdLst/>
              <a:ahLst/>
              <a:cxnLst/>
              <a:rect l="l" t="t" r="r" b="b"/>
              <a:pathLst>
                <a:path w="678" h="573" extrusionOk="0">
                  <a:moveTo>
                    <a:pt x="385" y="0"/>
                  </a:moveTo>
                  <a:cubicBezTo>
                    <a:pt x="133" y="0"/>
                    <a:pt x="1" y="305"/>
                    <a:pt x="186" y="491"/>
                  </a:cubicBezTo>
                  <a:cubicBezTo>
                    <a:pt x="242" y="547"/>
                    <a:pt x="314" y="572"/>
                    <a:pt x="384" y="572"/>
                  </a:cubicBezTo>
                  <a:cubicBezTo>
                    <a:pt x="532" y="572"/>
                    <a:pt x="677" y="463"/>
                    <a:pt x="677" y="292"/>
                  </a:cubicBezTo>
                  <a:cubicBezTo>
                    <a:pt x="664" y="133"/>
                    <a:pt x="545" y="0"/>
                    <a:pt x="3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61" name="Google Shape;1361;p60"/>
          <p:cNvGrpSpPr/>
          <p:nvPr/>
        </p:nvGrpSpPr>
        <p:grpSpPr>
          <a:xfrm>
            <a:off x="7132457" y="2769135"/>
            <a:ext cx="279596" cy="338287"/>
            <a:chOff x="7813688" y="2673775"/>
            <a:chExt cx="300125" cy="363125"/>
          </a:xfrm>
        </p:grpSpPr>
        <p:sp>
          <p:nvSpPr>
            <p:cNvPr id="1362" name="Google Shape;1362;p60"/>
            <p:cNvSpPr/>
            <p:nvPr/>
          </p:nvSpPr>
          <p:spPr>
            <a:xfrm>
              <a:off x="8059413" y="2788825"/>
              <a:ext cx="33175" cy="28375"/>
            </a:xfrm>
            <a:custGeom>
              <a:avLst/>
              <a:gdLst/>
              <a:ahLst/>
              <a:cxnLst/>
              <a:rect l="l" t="t" r="r" b="b"/>
              <a:pathLst>
                <a:path w="1327" h="1135" extrusionOk="0">
                  <a:moveTo>
                    <a:pt x="779" y="1"/>
                  </a:moveTo>
                  <a:cubicBezTo>
                    <a:pt x="772" y="1"/>
                    <a:pt x="764" y="1"/>
                    <a:pt x="757" y="1"/>
                  </a:cubicBezTo>
                  <a:cubicBezTo>
                    <a:pt x="253" y="1"/>
                    <a:pt x="1" y="611"/>
                    <a:pt x="359" y="970"/>
                  </a:cubicBezTo>
                  <a:cubicBezTo>
                    <a:pt x="473" y="1084"/>
                    <a:pt x="612" y="1135"/>
                    <a:pt x="750" y="1135"/>
                  </a:cubicBezTo>
                  <a:cubicBezTo>
                    <a:pt x="1044" y="1135"/>
                    <a:pt x="1327" y="902"/>
                    <a:pt x="1327" y="558"/>
                  </a:cubicBezTo>
                  <a:cubicBezTo>
                    <a:pt x="1327" y="261"/>
                    <a:pt x="1087" y="1"/>
                    <a:pt x="77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60"/>
            <p:cNvSpPr/>
            <p:nvPr/>
          </p:nvSpPr>
          <p:spPr>
            <a:xfrm>
              <a:off x="7822988" y="2788525"/>
              <a:ext cx="283550" cy="241250"/>
            </a:xfrm>
            <a:custGeom>
              <a:avLst/>
              <a:gdLst/>
              <a:ahLst/>
              <a:cxnLst/>
              <a:rect l="l" t="t" r="r" b="b"/>
              <a:pathLst>
                <a:path w="11342" h="9650" extrusionOk="0">
                  <a:moveTo>
                    <a:pt x="5677" y="0"/>
                  </a:moveTo>
                  <a:cubicBezTo>
                    <a:pt x="4324" y="0"/>
                    <a:pt x="3170" y="955"/>
                    <a:pt x="2892" y="2268"/>
                  </a:cubicBezTo>
                  <a:lnTo>
                    <a:pt x="2839" y="2268"/>
                  </a:lnTo>
                  <a:cubicBezTo>
                    <a:pt x="1274" y="2268"/>
                    <a:pt x="0" y="3542"/>
                    <a:pt x="0" y="5107"/>
                  </a:cubicBezTo>
                  <a:cubicBezTo>
                    <a:pt x="0" y="6672"/>
                    <a:pt x="1274" y="7945"/>
                    <a:pt x="2839" y="7945"/>
                  </a:cubicBezTo>
                  <a:cubicBezTo>
                    <a:pt x="2918" y="7945"/>
                    <a:pt x="2998" y="7932"/>
                    <a:pt x="3064" y="7932"/>
                  </a:cubicBezTo>
                  <a:lnTo>
                    <a:pt x="3064" y="7919"/>
                  </a:lnTo>
                  <a:cubicBezTo>
                    <a:pt x="3555" y="9073"/>
                    <a:pt x="4616" y="9650"/>
                    <a:pt x="5677" y="9650"/>
                  </a:cubicBezTo>
                  <a:cubicBezTo>
                    <a:pt x="6738" y="9650"/>
                    <a:pt x="7800" y="9073"/>
                    <a:pt x="8290" y="7919"/>
                  </a:cubicBezTo>
                  <a:cubicBezTo>
                    <a:pt x="8370" y="7919"/>
                    <a:pt x="8436" y="7945"/>
                    <a:pt x="8516" y="7945"/>
                  </a:cubicBezTo>
                  <a:cubicBezTo>
                    <a:pt x="10081" y="7932"/>
                    <a:pt x="11341" y="6645"/>
                    <a:pt x="11315" y="5080"/>
                  </a:cubicBezTo>
                  <a:cubicBezTo>
                    <a:pt x="11301" y="3523"/>
                    <a:pt x="10041" y="2268"/>
                    <a:pt x="8487" y="2268"/>
                  </a:cubicBezTo>
                  <a:cubicBezTo>
                    <a:pt x="8479" y="2268"/>
                    <a:pt x="8471" y="2268"/>
                    <a:pt x="8463" y="2268"/>
                  </a:cubicBezTo>
                  <a:cubicBezTo>
                    <a:pt x="8264" y="1074"/>
                    <a:pt x="7110" y="0"/>
                    <a:pt x="567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60"/>
            <p:cNvSpPr/>
            <p:nvPr/>
          </p:nvSpPr>
          <p:spPr>
            <a:xfrm>
              <a:off x="7829938" y="2746075"/>
              <a:ext cx="49775" cy="42725"/>
            </a:xfrm>
            <a:custGeom>
              <a:avLst/>
              <a:gdLst/>
              <a:ahLst/>
              <a:cxnLst/>
              <a:rect l="l" t="t" r="r" b="b"/>
              <a:pathLst>
                <a:path w="1991" h="1709" extrusionOk="0">
                  <a:moveTo>
                    <a:pt x="1141" y="0"/>
                  </a:moveTo>
                  <a:cubicBezTo>
                    <a:pt x="385" y="0"/>
                    <a:pt x="1" y="915"/>
                    <a:pt x="545" y="1459"/>
                  </a:cubicBezTo>
                  <a:cubicBezTo>
                    <a:pt x="716" y="1631"/>
                    <a:pt x="928" y="1708"/>
                    <a:pt x="1136" y="1708"/>
                  </a:cubicBezTo>
                  <a:cubicBezTo>
                    <a:pt x="1571" y="1708"/>
                    <a:pt x="1990" y="1370"/>
                    <a:pt x="1990" y="849"/>
                  </a:cubicBezTo>
                  <a:cubicBezTo>
                    <a:pt x="1990" y="385"/>
                    <a:pt x="1619" y="0"/>
                    <a:pt x="11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60"/>
            <p:cNvSpPr/>
            <p:nvPr/>
          </p:nvSpPr>
          <p:spPr>
            <a:xfrm>
              <a:off x="7818338" y="3001400"/>
              <a:ext cx="33175" cy="28450"/>
            </a:xfrm>
            <a:custGeom>
              <a:avLst/>
              <a:gdLst/>
              <a:ahLst/>
              <a:cxnLst/>
              <a:rect l="l" t="t" r="r" b="b"/>
              <a:pathLst>
                <a:path w="1327" h="1138" extrusionOk="0">
                  <a:moveTo>
                    <a:pt x="757" y="1"/>
                  </a:moveTo>
                  <a:cubicBezTo>
                    <a:pt x="253" y="1"/>
                    <a:pt x="1" y="611"/>
                    <a:pt x="345" y="969"/>
                  </a:cubicBezTo>
                  <a:cubicBezTo>
                    <a:pt x="462" y="1085"/>
                    <a:pt x="604" y="1137"/>
                    <a:pt x="744" y="1137"/>
                  </a:cubicBezTo>
                  <a:cubicBezTo>
                    <a:pt x="1037" y="1137"/>
                    <a:pt x="1318" y="912"/>
                    <a:pt x="1327" y="571"/>
                  </a:cubicBezTo>
                  <a:cubicBezTo>
                    <a:pt x="1327" y="253"/>
                    <a:pt x="1062" y="1"/>
                    <a:pt x="75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60"/>
            <p:cNvSpPr/>
            <p:nvPr/>
          </p:nvSpPr>
          <p:spPr>
            <a:xfrm>
              <a:off x="7820663" y="2739000"/>
              <a:ext cx="66350" cy="56825"/>
            </a:xfrm>
            <a:custGeom>
              <a:avLst/>
              <a:gdLst/>
              <a:ahLst/>
              <a:cxnLst/>
              <a:rect l="l" t="t" r="r" b="b"/>
              <a:pathLst>
                <a:path w="2654" h="2273" extrusionOk="0">
                  <a:moveTo>
                    <a:pt x="1522" y="566"/>
                  </a:moveTo>
                  <a:cubicBezTo>
                    <a:pt x="1663" y="566"/>
                    <a:pt x="1808" y="618"/>
                    <a:pt x="1924" y="734"/>
                  </a:cubicBezTo>
                  <a:cubicBezTo>
                    <a:pt x="2282" y="1092"/>
                    <a:pt x="2017" y="1703"/>
                    <a:pt x="1512" y="1703"/>
                  </a:cubicBezTo>
                  <a:cubicBezTo>
                    <a:pt x="1207" y="1703"/>
                    <a:pt x="942" y="1451"/>
                    <a:pt x="942" y="1132"/>
                  </a:cubicBezTo>
                  <a:cubicBezTo>
                    <a:pt x="942" y="792"/>
                    <a:pt x="1227" y="566"/>
                    <a:pt x="1522" y="566"/>
                  </a:cubicBezTo>
                  <a:close/>
                  <a:moveTo>
                    <a:pt x="1508" y="0"/>
                  </a:moveTo>
                  <a:cubicBezTo>
                    <a:pt x="1229" y="0"/>
                    <a:pt x="945" y="104"/>
                    <a:pt x="717" y="336"/>
                  </a:cubicBezTo>
                  <a:cubicBezTo>
                    <a:pt x="0" y="1053"/>
                    <a:pt x="504" y="2273"/>
                    <a:pt x="1512" y="2273"/>
                  </a:cubicBezTo>
                  <a:cubicBezTo>
                    <a:pt x="2136" y="2273"/>
                    <a:pt x="2653" y="1756"/>
                    <a:pt x="2653" y="1132"/>
                  </a:cubicBezTo>
                  <a:cubicBezTo>
                    <a:pt x="2653" y="451"/>
                    <a:pt x="2090" y="0"/>
                    <a:pt x="15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60"/>
            <p:cNvSpPr/>
            <p:nvPr/>
          </p:nvSpPr>
          <p:spPr>
            <a:xfrm>
              <a:off x="8049788" y="2781475"/>
              <a:ext cx="49775" cy="42550"/>
            </a:xfrm>
            <a:custGeom>
              <a:avLst/>
              <a:gdLst/>
              <a:ahLst/>
              <a:cxnLst/>
              <a:rect l="l" t="t" r="r" b="b"/>
              <a:pathLst>
                <a:path w="1991" h="1702" extrusionOk="0">
                  <a:moveTo>
                    <a:pt x="1146" y="572"/>
                  </a:moveTo>
                  <a:cubicBezTo>
                    <a:pt x="1215" y="572"/>
                    <a:pt x="1285" y="598"/>
                    <a:pt x="1341" y="653"/>
                  </a:cubicBezTo>
                  <a:cubicBezTo>
                    <a:pt x="1526" y="839"/>
                    <a:pt x="1394" y="1144"/>
                    <a:pt x="1142" y="1144"/>
                  </a:cubicBezTo>
                  <a:cubicBezTo>
                    <a:pt x="982" y="1144"/>
                    <a:pt x="863" y="1012"/>
                    <a:pt x="863" y="852"/>
                  </a:cubicBezTo>
                  <a:cubicBezTo>
                    <a:pt x="863" y="682"/>
                    <a:pt x="1002" y="572"/>
                    <a:pt x="1146" y="572"/>
                  </a:cubicBezTo>
                  <a:close/>
                  <a:moveTo>
                    <a:pt x="1138" y="0"/>
                  </a:moveTo>
                  <a:cubicBezTo>
                    <a:pt x="930" y="0"/>
                    <a:pt x="717" y="79"/>
                    <a:pt x="545" y="256"/>
                  </a:cubicBezTo>
                  <a:cubicBezTo>
                    <a:pt x="1" y="786"/>
                    <a:pt x="386" y="1701"/>
                    <a:pt x="1142" y="1701"/>
                  </a:cubicBezTo>
                  <a:cubicBezTo>
                    <a:pt x="1619" y="1701"/>
                    <a:pt x="1991" y="1330"/>
                    <a:pt x="1991" y="852"/>
                  </a:cubicBezTo>
                  <a:cubicBezTo>
                    <a:pt x="1991" y="342"/>
                    <a:pt x="1573" y="0"/>
                    <a:pt x="11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60"/>
            <p:cNvSpPr/>
            <p:nvPr/>
          </p:nvSpPr>
          <p:spPr>
            <a:xfrm>
              <a:off x="7816013" y="2994250"/>
              <a:ext cx="49775" cy="42650"/>
            </a:xfrm>
            <a:custGeom>
              <a:avLst/>
              <a:gdLst/>
              <a:ahLst/>
              <a:cxnLst/>
              <a:rect l="l" t="t" r="r" b="b"/>
              <a:pathLst>
                <a:path w="1991" h="1706" extrusionOk="0">
                  <a:moveTo>
                    <a:pt x="850" y="565"/>
                  </a:moveTo>
                  <a:cubicBezTo>
                    <a:pt x="1102" y="565"/>
                    <a:pt x="1234" y="870"/>
                    <a:pt x="1049" y="1056"/>
                  </a:cubicBezTo>
                  <a:cubicBezTo>
                    <a:pt x="993" y="1116"/>
                    <a:pt x="923" y="1143"/>
                    <a:pt x="854" y="1143"/>
                  </a:cubicBezTo>
                  <a:cubicBezTo>
                    <a:pt x="710" y="1143"/>
                    <a:pt x="571" y="1027"/>
                    <a:pt x="571" y="857"/>
                  </a:cubicBezTo>
                  <a:cubicBezTo>
                    <a:pt x="571" y="698"/>
                    <a:pt x="690" y="565"/>
                    <a:pt x="850" y="565"/>
                  </a:cubicBezTo>
                  <a:close/>
                  <a:moveTo>
                    <a:pt x="865" y="1"/>
                  </a:moveTo>
                  <a:cubicBezTo>
                    <a:pt x="423" y="1"/>
                    <a:pt x="1" y="343"/>
                    <a:pt x="1" y="857"/>
                  </a:cubicBezTo>
                  <a:cubicBezTo>
                    <a:pt x="1" y="1321"/>
                    <a:pt x="385" y="1706"/>
                    <a:pt x="850" y="1706"/>
                  </a:cubicBezTo>
                  <a:cubicBezTo>
                    <a:pt x="1606" y="1706"/>
                    <a:pt x="1990" y="791"/>
                    <a:pt x="1460" y="247"/>
                  </a:cubicBezTo>
                  <a:cubicBezTo>
                    <a:pt x="1286" y="77"/>
                    <a:pt x="1073" y="1"/>
                    <a:pt x="86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60"/>
            <p:cNvSpPr/>
            <p:nvPr/>
          </p:nvSpPr>
          <p:spPr>
            <a:xfrm>
              <a:off x="7813688" y="2909225"/>
              <a:ext cx="16625" cy="14125"/>
            </a:xfrm>
            <a:custGeom>
              <a:avLst/>
              <a:gdLst/>
              <a:ahLst/>
              <a:cxnLst/>
              <a:rect l="l" t="t" r="r" b="b"/>
              <a:pathLst>
                <a:path w="665" h="565" extrusionOk="0">
                  <a:moveTo>
                    <a:pt x="372" y="0"/>
                  </a:moveTo>
                  <a:cubicBezTo>
                    <a:pt x="120" y="0"/>
                    <a:pt x="1" y="305"/>
                    <a:pt x="173" y="478"/>
                  </a:cubicBezTo>
                  <a:cubicBezTo>
                    <a:pt x="234" y="538"/>
                    <a:pt x="306" y="565"/>
                    <a:pt x="377" y="565"/>
                  </a:cubicBezTo>
                  <a:cubicBezTo>
                    <a:pt x="525" y="565"/>
                    <a:pt x="664" y="449"/>
                    <a:pt x="664" y="279"/>
                  </a:cubicBezTo>
                  <a:cubicBezTo>
                    <a:pt x="664" y="133"/>
                    <a:pt x="531" y="0"/>
                    <a:pt x="37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60"/>
            <p:cNvSpPr/>
            <p:nvPr/>
          </p:nvSpPr>
          <p:spPr>
            <a:xfrm>
              <a:off x="7819738" y="2673775"/>
              <a:ext cx="294075" cy="362875"/>
            </a:xfrm>
            <a:custGeom>
              <a:avLst/>
              <a:gdLst/>
              <a:ahLst/>
              <a:cxnLst/>
              <a:rect l="l" t="t" r="r" b="b"/>
              <a:pathLst>
                <a:path w="11763" h="14515" extrusionOk="0">
                  <a:moveTo>
                    <a:pt x="5807" y="571"/>
                  </a:moveTo>
                  <a:cubicBezTo>
                    <a:pt x="6218" y="571"/>
                    <a:pt x="6656" y="743"/>
                    <a:pt x="6656" y="1248"/>
                  </a:cubicBezTo>
                  <a:cubicBezTo>
                    <a:pt x="6656" y="1327"/>
                    <a:pt x="6656" y="1393"/>
                    <a:pt x="6630" y="1460"/>
                  </a:cubicBezTo>
                  <a:cubicBezTo>
                    <a:pt x="6630" y="1460"/>
                    <a:pt x="6630" y="1473"/>
                    <a:pt x="6630" y="1473"/>
                  </a:cubicBezTo>
                  <a:lnTo>
                    <a:pt x="6020" y="4325"/>
                  </a:lnTo>
                  <a:cubicBezTo>
                    <a:pt x="5953" y="4318"/>
                    <a:pt x="5884" y="4315"/>
                    <a:pt x="5814" y="4315"/>
                  </a:cubicBezTo>
                  <a:cubicBezTo>
                    <a:pt x="5744" y="4315"/>
                    <a:pt x="5675" y="4318"/>
                    <a:pt x="5608" y="4325"/>
                  </a:cubicBezTo>
                  <a:lnTo>
                    <a:pt x="4985" y="1473"/>
                  </a:lnTo>
                  <a:cubicBezTo>
                    <a:pt x="4985" y="1473"/>
                    <a:pt x="4985" y="1460"/>
                    <a:pt x="4985" y="1460"/>
                  </a:cubicBezTo>
                  <a:cubicBezTo>
                    <a:pt x="4972" y="1393"/>
                    <a:pt x="4958" y="1327"/>
                    <a:pt x="4958" y="1248"/>
                  </a:cubicBezTo>
                  <a:cubicBezTo>
                    <a:pt x="4958" y="757"/>
                    <a:pt x="5396" y="571"/>
                    <a:pt x="5807" y="571"/>
                  </a:cubicBezTo>
                  <a:close/>
                  <a:moveTo>
                    <a:pt x="5807" y="1"/>
                  </a:moveTo>
                  <a:cubicBezTo>
                    <a:pt x="4972" y="1"/>
                    <a:pt x="4388" y="518"/>
                    <a:pt x="4388" y="1248"/>
                  </a:cubicBezTo>
                  <a:cubicBezTo>
                    <a:pt x="4375" y="1367"/>
                    <a:pt x="4401" y="1486"/>
                    <a:pt x="4428" y="1606"/>
                  </a:cubicBezTo>
                  <a:lnTo>
                    <a:pt x="5038" y="4404"/>
                  </a:lnTo>
                  <a:cubicBezTo>
                    <a:pt x="3950" y="4683"/>
                    <a:pt x="3101" y="5519"/>
                    <a:pt x="2796" y="6593"/>
                  </a:cubicBezTo>
                  <a:cubicBezTo>
                    <a:pt x="1616" y="6659"/>
                    <a:pt x="568" y="7389"/>
                    <a:pt x="104" y="8476"/>
                  </a:cubicBezTo>
                  <a:cubicBezTo>
                    <a:pt x="37" y="8622"/>
                    <a:pt x="104" y="8795"/>
                    <a:pt x="250" y="8848"/>
                  </a:cubicBezTo>
                  <a:cubicBezTo>
                    <a:pt x="288" y="8865"/>
                    <a:pt x="328" y="8874"/>
                    <a:pt x="366" y="8874"/>
                  </a:cubicBezTo>
                  <a:cubicBezTo>
                    <a:pt x="473" y="8874"/>
                    <a:pt x="572" y="8809"/>
                    <a:pt x="621" y="8702"/>
                  </a:cubicBezTo>
                  <a:cubicBezTo>
                    <a:pt x="979" y="7853"/>
                    <a:pt x="1775" y="7256"/>
                    <a:pt x="2703" y="7163"/>
                  </a:cubicBezTo>
                  <a:lnTo>
                    <a:pt x="2703" y="7163"/>
                  </a:lnTo>
                  <a:cubicBezTo>
                    <a:pt x="2690" y="7256"/>
                    <a:pt x="2690" y="7349"/>
                    <a:pt x="2690" y="7429"/>
                  </a:cubicBezTo>
                  <a:cubicBezTo>
                    <a:pt x="2690" y="7853"/>
                    <a:pt x="2770" y="8264"/>
                    <a:pt x="2929" y="8649"/>
                  </a:cubicBezTo>
                  <a:cubicBezTo>
                    <a:pt x="2981" y="8776"/>
                    <a:pt x="3081" y="8830"/>
                    <a:pt x="3183" y="8830"/>
                  </a:cubicBezTo>
                  <a:cubicBezTo>
                    <a:pt x="3367" y="8830"/>
                    <a:pt x="3554" y="8654"/>
                    <a:pt x="3460" y="8423"/>
                  </a:cubicBezTo>
                  <a:cubicBezTo>
                    <a:pt x="2916" y="7097"/>
                    <a:pt x="3566" y="5585"/>
                    <a:pt x="4905" y="5081"/>
                  </a:cubicBezTo>
                  <a:cubicBezTo>
                    <a:pt x="5208" y="4964"/>
                    <a:pt x="5518" y="4909"/>
                    <a:pt x="5823" y="4909"/>
                  </a:cubicBezTo>
                  <a:cubicBezTo>
                    <a:pt x="6870" y="4909"/>
                    <a:pt x="7852" y="5559"/>
                    <a:pt x="8221" y="6606"/>
                  </a:cubicBezTo>
                  <a:cubicBezTo>
                    <a:pt x="7545" y="6699"/>
                    <a:pt x="6921" y="7004"/>
                    <a:pt x="6444" y="7495"/>
                  </a:cubicBezTo>
                  <a:cubicBezTo>
                    <a:pt x="6212" y="7697"/>
                    <a:pt x="6410" y="7991"/>
                    <a:pt x="6635" y="7991"/>
                  </a:cubicBezTo>
                  <a:cubicBezTo>
                    <a:pt x="6706" y="7991"/>
                    <a:pt x="6779" y="7962"/>
                    <a:pt x="6842" y="7893"/>
                  </a:cubicBezTo>
                  <a:cubicBezTo>
                    <a:pt x="7358" y="7377"/>
                    <a:pt x="7996" y="7146"/>
                    <a:pt x="8623" y="7146"/>
                  </a:cubicBezTo>
                  <a:cubicBezTo>
                    <a:pt x="9932" y="7146"/>
                    <a:pt x="11193" y="8154"/>
                    <a:pt x="11193" y="9697"/>
                  </a:cubicBezTo>
                  <a:cubicBezTo>
                    <a:pt x="11193" y="11036"/>
                    <a:pt x="10158" y="12151"/>
                    <a:pt x="8818" y="12243"/>
                  </a:cubicBezTo>
                  <a:cubicBezTo>
                    <a:pt x="8885" y="11965"/>
                    <a:pt x="8924" y="11686"/>
                    <a:pt x="8924" y="11395"/>
                  </a:cubicBezTo>
                  <a:cubicBezTo>
                    <a:pt x="8924" y="11209"/>
                    <a:pt x="8785" y="11116"/>
                    <a:pt x="8646" y="11116"/>
                  </a:cubicBezTo>
                  <a:cubicBezTo>
                    <a:pt x="8507" y="11116"/>
                    <a:pt x="8367" y="11209"/>
                    <a:pt x="8367" y="11395"/>
                  </a:cubicBezTo>
                  <a:cubicBezTo>
                    <a:pt x="8354" y="12535"/>
                    <a:pt x="7598" y="13543"/>
                    <a:pt x="6510" y="13848"/>
                  </a:cubicBezTo>
                  <a:cubicBezTo>
                    <a:pt x="6274" y="13917"/>
                    <a:pt x="6035" y="13950"/>
                    <a:pt x="5799" y="13950"/>
                  </a:cubicBezTo>
                  <a:cubicBezTo>
                    <a:pt x="4935" y="13950"/>
                    <a:pt x="4114" y="13508"/>
                    <a:pt x="3645" y="12747"/>
                  </a:cubicBezTo>
                  <a:cubicBezTo>
                    <a:pt x="4216" y="12615"/>
                    <a:pt x="4759" y="12323"/>
                    <a:pt x="5184" y="11899"/>
                  </a:cubicBezTo>
                  <a:cubicBezTo>
                    <a:pt x="5388" y="11695"/>
                    <a:pt x="5193" y="11413"/>
                    <a:pt x="4971" y="11413"/>
                  </a:cubicBezTo>
                  <a:cubicBezTo>
                    <a:pt x="4904" y="11413"/>
                    <a:pt x="4834" y="11439"/>
                    <a:pt x="4773" y="11501"/>
                  </a:cubicBezTo>
                  <a:cubicBezTo>
                    <a:pt x="4266" y="12007"/>
                    <a:pt x="3617" y="12247"/>
                    <a:pt x="2974" y="12247"/>
                  </a:cubicBezTo>
                  <a:cubicBezTo>
                    <a:pt x="2001" y="12247"/>
                    <a:pt x="1044" y="11698"/>
                    <a:pt x="621" y="10692"/>
                  </a:cubicBezTo>
                  <a:cubicBezTo>
                    <a:pt x="570" y="10570"/>
                    <a:pt x="471" y="10520"/>
                    <a:pt x="372" y="10520"/>
                  </a:cubicBezTo>
                  <a:cubicBezTo>
                    <a:pt x="188" y="10520"/>
                    <a:pt x="0" y="10693"/>
                    <a:pt x="104" y="10917"/>
                  </a:cubicBezTo>
                  <a:cubicBezTo>
                    <a:pt x="594" y="12071"/>
                    <a:pt x="1722" y="12814"/>
                    <a:pt x="2969" y="12814"/>
                  </a:cubicBezTo>
                  <a:lnTo>
                    <a:pt x="3022" y="12814"/>
                  </a:lnTo>
                  <a:cubicBezTo>
                    <a:pt x="3605" y="13948"/>
                    <a:pt x="4706" y="14515"/>
                    <a:pt x="5807" y="14515"/>
                  </a:cubicBezTo>
                  <a:cubicBezTo>
                    <a:pt x="6908" y="14515"/>
                    <a:pt x="8009" y="13948"/>
                    <a:pt x="8593" y="12814"/>
                  </a:cubicBezTo>
                  <a:cubicBezTo>
                    <a:pt x="8649" y="12818"/>
                    <a:pt x="8706" y="12820"/>
                    <a:pt x="8763" y="12820"/>
                  </a:cubicBezTo>
                  <a:cubicBezTo>
                    <a:pt x="10249" y="12820"/>
                    <a:pt x="11763" y="11498"/>
                    <a:pt x="11763" y="9697"/>
                  </a:cubicBezTo>
                  <a:cubicBezTo>
                    <a:pt x="11763" y="8039"/>
                    <a:pt x="10463" y="6673"/>
                    <a:pt x="8805" y="6580"/>
                  </a:cubicBezTo>
                  <a:cubicBezTo>
                    <a:pt x="8500" y="5505"/>
                    <a:pt x="7651" y="4683"/>
                    <a:pt x="6577" y="4404"/>
                  </a:cubicBezTo>
                  <a:lnTo>
                    <a:pt x="7173" y="1606"/>
                  </a:lnTo>
                  <a:cubicBezTo>
                    <a:pt x="7200" y="1486"/>
                    <a:pt x="7213" y="1367"/>
                    <a:pt x="7213" y="1248"/>
                  </a:cubicBezTo>
                  <a:cubicBezTo>
                    <a:pt x="7213" y="518"/>
                    <a:pt x="6643" y="1"/>
                    <a:pt x="580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71" name="Google Shape;1371;p60"/>
          <p:cNvGrpSpPr/>
          <p:nvPr/>
        </p:nvGrpSpPr>
        <p:grpSpPr>
          <a:xfrm>
            <a:off x="1697809" y="2786822"/>
            <a:ext cx="343854" cy="302910"/>
            <a:chOff x="1001888" y="4193700"/>
            <a:chExt cx="369100" cy="325150"/>
          </a:xfrm>
        </p:grpSpPr>
        <p:sp>
          <p:nvSpPr>
            <p:cNvPr id="1372" name="Google Shape;1372;p60"/>
            <p:cNvSpPr/>
            <p:nvPr/>
          </p:nvSpPr>
          <p:spPr>
            <a:xfrm>
              <a:off x="1011163" y="4341400"/>
              <a:ext cx="357500" cy="170150"/>
            </a:xfrm>
            <a:custGeom>
              <a:avLst/>
              <a:gdLst/>
              <a:ahLst/>
              <a:cxnLst/>
              <a:rect l="l" t="t" r="r" b="b"/>
              <a:pathLst>
                <a:path w="14300" h="6806" extrusionOk="0">
                  <a:moveTo>
                    <a:pt x="12522" y="1"/>
                  </a:moveTo>
                  <a:cubicBezTo>
                    <a:pt x="11540" y="1"/>
                    <a:pt x="10585" y="293"/>
                    <a:pt x="9776" y="850"/>
                  </a:cubicBezTo>
                  <a:cubicBezTo>
                    <a:pt x="9047" y="1380"/>
                    <a:pt x="8171" y="1685"/>
                    <a:pt x="7256" y="1699"/>
                  </a:cubicBezTo>
                  <a:lnTo>
                    <a:pt x="717" y="1699"/>
                  </a:lnTo>
                  <a:cubicBezTo>
                    <a:pt x="1" y="1738"/>
                    <a:pt x="1" y="2799"/>
                    <a:pt x="717" y="2839"/>
                  </a:cubicBezTo>
                  <a:lnTo>
                    <a:pt x="1049" y="2839"/>
                  </a:lnTo>
                  <a:lnTo>
                    <a:pt x="1791" y="5413"/>
                  </a:lnTo>
                  <a:cubicBezTo>
                    <a:pt x="1924" y="5903"/>
                    <a:pt x="2375" y="6248"/>
                    <a:pt x="2879" y="6248"/>
                  </a:cubicBezTo>
                  <a:lnTo>
                    <a:pt x="3158" y="6248"/>
                  </a:lnTo>
                  <a:lnTo>
                    <a:pt x="3158" y="6805"/>
                  </a:lnTo>
                  <a:lnTo>
                    <a:pt x="4298" y="6805"/>
                  </a:lnTo>
                  <a:lnTo>
                    <a:pt x="4298" y="6248"/>
                  </a:lnTo>
                  <a:lnTo>
                    <a:pt x="8835" y="6248"/>
                  </a:lnTo>
                  <a:lnTo>
                    <a:pt x="8835" y="6805"/>
                  </a:lnTo>
                  <a:lnTo>
                    <a:pt x="9962" y="6805"/>
                  </a:lnTo>
                  <a:lnTo>
                    <a:pt x="9962" y="6248"/>
                  </a:lnTo>
                  <a:lnTo>
                    <a:pt x="10333" y="6248"/>
                  </a:lnTo>
                  <a:cubicBezTo>
                    <a:pt x="10798" y="6248"/>
                    <a:pt x="11209" y="5956"/>
                    <a:pt x="11381" y="5532"/>
                  </a:cubicBezTo>
                  <a:lnTo>
                    <a:pt x="13145" y="1141"/>
                  </a:lnTo>
                  <a:lnTo>
                    <a:pt x="13543" y="1141"/>
                  </a:lnTo>
                  <a:cubicBezTo>
                    <a:pt x="14299" y="1141"/>
                    <a:pt x="14299" y="1"/>
                    <a:pt x="1354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60"/>
            <p:cNvSpPr/>
            <p:nvPr/>
          </p:nvSpPr>
          <p:spPr>
            <a:xfrm>
              <a:off x="1104338" y="4383850"/>
              <a:ext cx="85250" cy="85250"/>
            </a:xfrm>
            <a:custGeom>
              <a:avLst/>
              <a:gdLst/>
              <a:ahLst/>
              <a:cxnLst/>
              <a:rect l="l" t="t" r="r" b="b"/>
              <a:pathLst>
                <a:path w="3410" h="3410" extrusionOk="0">
                  <a:moveTo>
                    <a:pt x="1" y="1"/>
                  </a:moveTo>
                  <a:lnTo>
                    <a:pt x="1" y="3409"/>
                  </a:lnTo>
                  <a:lnTo>
                    <a:pt x="3410" y="3409"/>
                  </a:lnTo>
                  <a:lnTo>
                    <a:pt x="341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60"/>
            <p:cNvSpPr/>
            <p:nvPr/>
          </p:nvSpPr>
          <p:spPr>
            <a:xfrm>
              <a:off x="1117938" y="4240925"/>
              <a:ext cx="58050" cy="43800"/>
            </a:xfrm>
            <a:custGeom>
              <a:avLst/>
              <a:gdLst/>
              <a:ahLst/>
              <a:cxnLst/>
              <a:rect l="l" t="t" r="r" b="b"/>
              <a:pathLst>
                <a:path w="2322" h="1752" extrusionOk="0">
                  <a:moveTo>
                    <a:pt x="1155" y="1"/>
                  </a:moveTo>
                  <a:cubicBezTo>
                    <a:pt x="518" y="1"/>
                    <a:pt x="1" y="531"/>
                    <a:pt x="27" y="1181"/>
                  </a:cubicBezTo>
                  <a:lnTo>
                    <a:pt x="27" y="1752"/>
                  </a:lnTo>
                  <a:lnTo>
                    <a:pt x="2295" y="1752"/>
                  </a:lnTo>
                  <a:lnTo>
                    <a:pt x="2295" y="1181"/>
                  </a:lnTo>
                  <a:cubicBezTo>
                    <a:pt x="2322" y="531"/>
                    <a:pt x="1805" y="1"/>
                    <a:pt x="115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60"/>
            <p:cNvSpPr/>
            <p:nvPr/>
          </p:nvSpPr>
          <p:spPr>
            <a:xfrm>
              <a:off x="1047638" y="4355675"/>
              <a:ext cx="28225" cy="28200"/>
            </a:xfrm>
            <a:custGeom>
              <a:avLst/>
              <a:gdLst/>
              <a:ahLst/>
              <a:cxnLst/>
              <a:rect l="l" t="t" r="r" b="b"/>
              <a:pathLst>
                <a:path w="1129" h="1128" extrusionOk="0">
                  <a:moveTo>
                    <a:pt x="1" y="0"/>
                  </a:moveTo>
                  <a:lnTo>
                    <a:pt x="1" y="1128"/>
                  </a:lnTo>
                  <a:lnTo>
                    <a:pt x="1128" y="1128"/>
                  </a:lnTo>
                  <a:lnTo>
                    <a:pt x="112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60"/>
            <p:cNvSpPr/>
            <p:nvPr/>
          </p:nvSpPr>
          <p:spPr>
            <a:xfrm>
              <a:off x="1042663" y="4298950"/>
              <a:ext cx="33425" cy="28375"/>
            </a:xfrm>
            <a:custGeom>
              <a:avLst/>
              <a:gdLst/>
              <a:ahLst/>
              <a:cxnLst/>
              <a:rect l="l" t="t" r="r" b="b"/>
              <a:pathLst>
                <a:path w="1337" h="1135" extrusionOk="0">
                  <a:moveTo>
                    <a:pt x="770" y="1"/>
                  </a:moveTo>
                  <a:cubicBezTo>
                    <a:pt x="253" y="1"/>
                    <a:pt x="1" y="611"/>
                    <a:pt x="372" y="969"/>
                  </a:cubicBezTo>
                  <a:cubicBezTo>
                    <a:pt x="486" y="1083"/>
                    <a:pt x="626" y="1134"/>
                    <a:pt x="763" y="1134"/>
                  </a:cubicBezTo>
                  <a:cubicBezTo>
                    <a:pt x="1056" y="1134"/>
                    <a:pt x="1336" y="902"/>
                    <a:pt x="1327" y="558"/>
                  </a:cubicBezTo>
                  <a:lnTo>
                    <a:pt x="1327" y="558"/>
                  </a:lnTo>
                  <a:lnTo>
                    <a:pt x="1327" y="571"/>
                  </a:lnTo>
                  <a:cubicBezTo>
                    <a:pt x="1327" y="253"/>
                    <a:pt x="1075" y="1"/>
                    <a:pt x="7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60"/>
            <p:cNvSpPr/>
            <p:nvPr/>
          </p:nvSpPr>
          <p:spPr>
            <a:xfrm>
              <a:off x="1264838" y="4376900"/>
              <a:ext cx="16600" cy="14125"/>
            </a:xfrm>
            <a:custGeom>
              <a:avLst/>
              <a:gdLst/>
              <a:ahLst/>
              <a:cxnLst/>
              <a:rect l="l" t="t" r="r" b="b"/>
              <a:pathLst>
                <a:path w="664" h="565" extrusionOk="0">
                  <a:moveTo>
                    <a:pt x="385" y="0"/>
                  </a:moveTo>
                  <a:cubicBezTo>
                    <a:pt x="133" y="0"/>
                    <a:pt x="1" y="305"/>
                    <a:pt x="186" y="478"/>
                  </a:cubicBezTo>
                  <a:cubicBezTo>
                    <a:pt x="242" y="538"/>
                    <a:pt x="312" y="565"/>
                    <a:pt x="381" y="565"/>
                  </a:cubicBezTo>
                  <a:cubicBezTo>
                    <a:pt x="525" y="565"/>
                    <a:pt x="664" y="449"/>
                    <a:pt x="664" y="279"/>
                  </a:cubicBezTo>
                  <a:cubicBezTo>
                    <a:pt x="664" y="119"/>
                    <a:pt x="531" y="0"/>
                    <a:pt x="3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60"/>
            <p:cNvSpPr/>
            <p:nvPr/>
          </p:nvSpPr>
          <p:spPr>
            <a:xfrm>
              <a:off x="1001888" y="4193700"/>
              <a:ext cx="369100" cy="325150"/>
            </a:xfrm>
            <a:custGeom>
              <a:avLst/>
              <a:gdLst/>
              <a:ahLst/>
              <a:cxnLst/>
              <a:rect l="l" t="t" r="r" b="b"/>
              <a:pathLst>
                <a:path w="14764" h="13006" extrusionOk="0">
                  <a:moveTo>
                    <a:pt x="5797" y="2182"/>
                  </a:moveTo>
                  <a:cubicBezTo>
                    <a:pt x="6287" y="2182"/>
                    <a:pt x="6672" y="2579"/>
                    <a:pt x="6646" y="3070"/>
                  </a:cubicBezTo>
                  <a:lnTo>
                    <a:pt x="6646" y="3349"/>
                  </a:lnTo>
                  <a:lnTo>
                    <a:pt x="4948" y="3349"/>
                  </a:lnTo>
                  <a:lnTo>
                    <a:pt x="4948" y="3070"/>
                  </a:lnTo>
                  <a:cubicBezTo>
                    <a:pt x="4921" y="2579"/>
                    <a:pt x="5319" y="2182"/>
                    <a:pt x="5797" y="2182"/>
                  </a:cubicBezTo>
                  <a:close/>
                  <a:moveTo>
                    <a:pt x="2401" y="4490"/>
                  </a:moveTo>
                  <a:cubicBezTo>
                    <a:pt x="2653" y="4490"/>
                    <a:pt x="2772" y="4795"/>
                    <a:pt x="2600" y="4967"/>
                  </a:cubicBezTo>
                  <a:cubicBezTo>
                    <a:pt x="2540" y="5027"/>
                    <a:pt x="2467" y="5054"/>
                    <a:pt x="2396" y="5054"/>
                  </a:cubicBezTo>
                  <a:cubicBezTo>
                    <a:pt x="2248" y="5054"/>
                    <a:pt x="2109" y="4938"/>
                    <a:pt x="2109" y="4768"/>
                  </a:cubicBezTo>
                  <a:cubicBezTo>
                    <a:pt x="2109" y="4609"/>
                    <a:pt x="2242" y="4490"/>
                    <a:pt x="2401" y="4490"/>
                  </a:cubicBezTo>
                  <a:close/>
                  <a:moveTo>
                    <a:pt x="2680" y="6758"/>
                  </a:moveTo>
                  <a:lnTo>
                    <a:pt x="2680" y="7328"/>
                  </a:lnTo>
                  <a:lnTo>
                    <a:pt x="2109" y="7328"/>
                  </a:lnTo>
                  <a:lnTo>
                    <a:pt x="2109" y="6758"/>
                  </a:lnTo>
                  <a:close/>
                  <a:moveTo>
                    <a:pt x="3820" y="7885"/>
                  </a:moveTo>
                  <a:lnTo>
                    <a:pt x="3820" y="8455"/>
                  </a:lnTo>
                  <a:lnTo>
                    <a:pt x="1088" y="8455"/>
                  </a:lnTo>
                  <a:cubicBezTo>
                    <a:pt x="717" y="8455"/>
                    <a:pt x="717" y="7885"/>
                    <a:pt x="1088" y="7885"/>
                  </a:cubicBezTo>
                  <a:close/>
                  <a:moveTo>
                    <a:pt x="7216" y="7885"/>
                  </a:moveTo>
                  <a:lnTo>
                    <a:pt x="7216" y="9596"/>
                  </a:lnTo>
                  <a:lnTo>
                    <a:pt x="4391" y="9596"/>
                  </a:lnTo>
                  <a:lnTo>
                    <a:pt x="4391" y="7885"/>
                  </a:lnTo>
                  <a:close/>
                  <a:moveTo>
                    <a:pt x="7216" y="10167"/>
                  </a:moveTo>
                  <a:lnTo>
                    <a:pt x="7216" y="10724"/>
                  </a:lnTo>
                  <a:lnTo>
                    <a:pt x="4391" y="10724"/>
                  </a:lnTo>
                  <a:lnTo>
                    <a:pt x="4391" y="10167"/>
                  </a:lnTo>
                  <a:close/>
                  <a:moveTo>
                    <a:pt x="13914" y="6187"/>
                  </a:moveTo>
                  <a:cubicBezTo>
                    <a:pt x="14286" y="6187"/>
                    <a:pt x="14286" y="6758"/>
                    <a:pt x="13914" y="6758"/>
                  </a:cubicBezTo>
                  <a:lnTo>
                    <a:pt x="12893" y="6758"/>
                  </a:lnTo>
                  <a:cubicBezTo>
                    <a:pt x="12548" y="6758"/>
                    <a:pt x="12203" y="6797"/>
                    <a:pt x="11872" y="6890"/>
                  </a:cubicBezTo>
                  <a:cubicBezTo>
                    <a:pt x="11544" y="6975"/>
                    <a:pt x="11638" y="7448"/>
                    <a:pt x="11930" y="7448"/>
                  </a:cubicBezTo>
                  <a:cubicBezTo>
                    <a:pt x="11957" y="7448"/>
                    <a:pt x="11987" y="7443"/>
                    <a:pt x="12018" y="7434"/>
                  </a:cubicBezTo>
                  <a:cubicBezTo>
                    <a:pt x="12309" y="7368"/>
                    <a:pt x="12601" y="7328"/>
                    <a:pt x="12893" y="7328"/>
                  </a:cubicBezTo>
                  <a:lnTo>
                    <a:pt x="13092" y="7328"/>
                  </a:lnTo>
                  <a:lnTo>
                    <a:pt x="11500" y="11321"/>
                  </a:lnTo>
                  <a:cubicBezTo>
                    <a:pt x="11368" y="11652"/>
                    <a:pt x="11049" y="11864"/>
                    <a:pt x="10704" y="11864"/>
                  </a:cubicBezTo>
                  <a:lnTo>
                    <a:pt x="10333" y="11864"/>
                  </a:lnTo>
                  <a:cubicBezTo>
                    <a:pt x="10187" y="11864"/>
                    <a:pt x="10054" y="11984"/>
                    <a:pt x="10054" y="12143"/>
                  </a:cubicBezTo>
                  <a:lnTo>
                    <a:pt x="10054" y="12435"/>
                  </a:lnTo>
                  <a:lnTo>
                    <a:pt x="9484" y="12435"/>
                  </a:lnTo>
                  <a:lnTo>
                    <a:pt x="9484" y="12143"/>
                  </a:lnTo>
                  <a:cubicBezTo>
                    <a:pt x="9484" y="11984"/>
                    <a:pt x="9365" y="11864"/>
                    <a:pt x="9206" y="11864"/>
                  </a:cubicBezTo>
                  <a:lnTo>
                    <a:pt x="4669" y="11864"/>
                  </a:lnTo>
                  <a:cubicBezTo>
                    <a:pt x="4510" y="11864"/>
                    <a:pt x="4377" y="11997"/>
                    <a:pt x="4391" y="12143"/>
                  </a:cubicBezTo>
                  <a:lnTo>
                    <a:pt x="4391" y="12435"/>
                  </a:lnTo>
                  <a:lnTo>
                    <a:pt x="3820" y="12435"/>
                  </a:lnTo>
                  <a:lnTo>
                    <a:pt x="3820" y="12143"/>
                  </a:lnTo>
                  <a:cubicBezTo>
                    <a:pt x="3820" y="11984"/>
                    <a:pt x="3688" y="11864"/>
                    <a:pt x="3529" y="11864"/>
                  </a:cubicBezTo>
                  <a:lnTo>
                    <a:pt x="3250" y="11864"/>
                  </a:lnTo>
                  <a:cubicBezTo>
                    <a:pt x="2865" y="11864"/>
                    <a:pt x="2534" y="11612"/>
                    <a:pt x="2428" y="11241"/>
                  </a:cubicBezTo>
                  <a:lnTo>
                    <a:pt x="1804" y="9026"/>
                  </a:lnTo>
                  <a:lnTo>
                    <a:pt x="3820" y="9026"/>
                  </a:lnTo>
                  <a:lnTo>
                    <a:pt x="3820" y="11015"/>
                  </a:lnTo>
                  <a:cubicBezTo>
                    <a:pt x="3807" y="11161"/>
                    <a:pt x="3940" y="11294"/>
                    <a:pt x="4099" y="11294"/>
                  </a:cubicBezTo>
                  <a:lnTo>
                    <a:pt x="7508" y="11294"/>
                  </a:lnTo>
                  <a:cubicBezTo>
                    <a:pt x="7654" y="11294"/>
                    <a:pt x="7786" y="11161"/>
                    <a:pt x="7786" y="11015"/>
                  </a:cubicBezTo>
                  <a:lnTo>
                    <a:pt x="7786" y="9026"/>
                  </a:lnTo>
                  <a:cubicBezTo>
                    <a:pt x="8569" y="8986"/>
                    <a:pt x="9351" y="8800"/>
                    <a:pt x="10054" y="8455"/>
                  </a:cubicBezTo>
                  <a:cubicBezTo>
                    <a:pt x="10354" y="8317"/>
                    <a:pt x="10213" y="7908"/>
                    <a:pt x="9944" y="7908"/>
                  </a:cubicBezTo>
                  <a:cubicBezTo>
                    <a:pt x="9904" y="7908"/>
                    <a:pt x="9861" y="7917"/>
                    <a:pt x="9816" y="7938"/>
                  </a:cubicBezTo>
                  <a:cubicBezTo>
                    <a:pt x="9179" y="8243"/>
                    <a:pt x="8489" y="8429"/>
                    <a:pt x="7786" y="8455"/>
                  </a:cubicBezTo>
                  <a:lnTo>
                    <a:pt x="7786" y="7885"/>
                  </a:lnTo>
                  <a:cubicBezTo>
                    <a:pt x="8688" y="7832"/>
                    <a:pt x="9564" y="7527"/>
                    <a:pt x="10307" y="6996"/>
                  </a:cubicBezTo>
                  <a:cubicBezTo>
                    <a:pt x="11063" y="6466"/>
                    <a:pt x="11965" y="6187"/>
                    <a:pt x="12893" y="6187"/>
                  </a:cubicBezTo>
                  <a:close/>
                  <a:moveTo>
                    <a:pt x="4118" y="0"/>
                  </a:moveTo>
                  <a:cubicBezTo>
                    <a:pt x="4068" y="0"/>
                    <a:pt x="4017" y="2"/>
                    <a:pt x="3966" y="6"/>
                  </a:cubicBezTo>
                  <a:cubicBezTo>
                    <a:pt x="2932" y="73"/>
                    <a:pt x="2136" y="908"/>
                    <a:pt x="2109" y="1930"/>
                  </a:cubicBezTo>
                  <a:lnTo>
                    <a:pt x="2109" y="3972"/>
                  </a:lnTo>
                  <a:cubicBezTo>
                    <a:pt x="1857" y="4052"/>
                    <a:pt x="1672" y="4251"/>
                    <a:pt x="1579" y="4490"/>
                  </a:cubicBezTo>
                  <a:lnTo>
                    <a:pt x="1247" y="4490"/>
                  </a:lnTo>
                  <a:cubicBezTo>
                    <a:pt x="876" y="4490"/>
                    <a:pt x="876" y="5047"/>
                    <a:pt x="1247" y="5060"/>
                  </a:cubicBezTo>
                  <a:lnTo>
                    <a:pt x="1579" y="5060"/>
                  </a:lnTo>
                  <a:cubicBezTo>
                    <a:pt x="1672" y="5299"/>
                    <a:pt x="1857" y="5484"/>
                    <a:pt x="2109" y="5577"/>
                  </a:cubicBezTo>
                  <a:lnTo>
                    <a:pt x="2109" y="6187"/>
                  </a:lnTo>
                  <a:lnTo>
                    <a:pt x="1831" y="6187"/>
                  </a:lnTo>
                  <a:cubicBezTo>
                    <a:pt x="1672" y="6187"/>
                    <a:pt x="1539" y="6320"/>
                    <a:pt x="1539" y="6479"/>
                  </a:cubicBezTo>
                  <a:lnTo>
                    <a:pt x="1539" y="7328"/>
                  </a:lnTo>
                  <a:lnTo>
                    <a:pt x="1088" y="7328"/>
                  </a:lnTo>
                  <a:cubicBezTo>
                    <a:pt x="0" y="7368"/>
                    <a:pt x="0" y="8973"/>
                    <a:pt x="1088" y="9026"/>
                  </a:cubicBezTo>
                  <a:lnTo>
                    <a:pt x="1207" y="9026"/>
                  </a:lnTo>
                  <a:lnTo>
                    <a:pt x="1884" y="11400"/>
                  </a:lnTo>
                  <a:cubicBezTo>
                    <a:pt x="2056" y="12010"/>
                    <a:pt x="2613" y="12421"/>
                    <a:pt x="3250" y="12435"/>
                  </a:cubicBezTo>
                  <a:lnTo>
                    <a:pt x="3250" y="12713"/>
                  </a:lnTo>
                  <a:cubicBezTo>
                    <a:pt x="3250" y="12872"/>
                    <a:pt x="3369" y="13005"/>
                    <a:pt x="3529" y="13005"/>
                  </a:cubicBezTo>
                  <a:lnTo>
                    <a:pt x="4669" y="13005"/>
                  </a:lnTo>
                  <a:cubicBezTo>
                    <a:pt x="4815" y="13005"/>
                    <a:pt x="4948" y="12872"/>
                    <a:pt x="4948" y="12713"/>
                  </a:cubicBezTo>
                  <a:lnTo>
                    <a:pt x="4948" y="12435"/>
                  </a:lnTo>
                  <a:lnTo>
                    <a:pt x="8927" y="12435"/>
                  </a:lnTo>
                  <a:lnTo>
                    <a:pt x="8927" y="12713"/>
                  </a:lnTo>
                  <a:cubicBezTo>
                    <a:pt x="8927" y="12872"/>
                    <a:pt x="9046" y="12992"/>
                    <a:pt x="9206" y="13005"/>
                  </a:cubicBezTo>
                  <a:lnTo>
                    <a:pt x="10333" y="13005"/>
                  </a:lnTo>
                  <a:cubicBezTo>
                    <a:pt x="10492" y="12992"/>
                    <a:pt x="10625" y="12872"/>
                    <a:pt x="10625" y="12713"/>
                  </a:cubicBezTo>
                  <a:lnTo>
                    <a:pt x="10625" y="12435"/>
                  </a:lnTo>
                  <a:lnTo>
                    <a:pt x="10704" y="12435"/>
                  </a:lnTo>
                  <a:cubicBezTo>
                    <a:pt x="11288" y="12435"/>
                    <a:pt x="11805" y="12077"/>
                    <a:pt x="12018" y="11546"/>
                  </a:cubicBezTo>
                  <a:lnTo>
                    <a:pt x="13702" y="7328"/>
                  </a:lnTo>
                  <a:lnTo>
                    <a:pt x="13914" y="7328"/>
                  </a:lnTo>
                  <a:cubicBezTo>
                    <a:pt x="14379" y="7328"/>
                    <a:pt x="14763" y="6943"/>
                    <a:pt x="14763" y="6479"/>
                  </a:cubicBezTo>
                  <a:cubicBezTo>
                    <a:pt x="14763" y="6010"/>
                    <a:pt x="14391" y="5630"/>
                    <a:pt x="13938" y="5630"/>
                  </a:cubicBezTo>
                  <a:cubicBezTo>
                    <a:pt x="13930" y="5630"/>
                    <a:pt x="13922" y="5630"/>
                    <a:pt x="13914" y="5630"/>
                  </a:cubicBezTo>
                  <a:lnTo>
                    <a:pt x="13914" y="5617"/>
                  </a:lnTo>
                  <a:lnTo>
                    <a:pt x="12893" y="5617"/>
                  </a:lnTo>
                  <a:cubicBezTo>
                    <a:pt x="11858" y="5630"/>
                    <a:pt x="10837" y="5949"/>
                    <a:pt x="9988" y="6532"/>
                  </a:cubicBezTo>
                  <a:cubicBezTo>
                    <a:pt x="9298" y="7036"/>
                    <a:pt x="8476" y="7315"/>
                    <a:pt x="7627" y="7328"/>
                  </a:cubicBezTo>
                  <a:lnTo>
                    <a:pt x="3250" y="7328"/>
                  </a:lnTo>
                  <a:lnTo>
                    <a:pt x="3250" y="6479"/>
                  </a:lnTo>
                  <a:cubicBezTo>
                    <a:pt x="3250" y="6320"/>
                    <a:pt x="3117" y="6187"/>
                    <a:pt x="2958" y="6187"/>
                  </a:cubicBezTo>
                  <a:lnTo>
                    <a:pt x="2680" y="6187"/>
                  </a:lnTo>
                  <a:lnTo>
                    <a:pt x="2680" y="5577"/>
                  </a:lnTo>
                  <a:cubicBezTo>
                    <a:pt x="2918" y="5498"/>
                    <a:pt x="3117" y="5299"/>
                    <a:pt x="3197" y="5060"/>
                  </a:cubicBezTo>
                  <a:lnTo>
                    <a:pt x="3529" y="5060"/>
                  </a:lnTo>
                  <a:cubicBezTo>
                    <a:pt x="3900" y="5060"/>
                    <a:pt x="3900" y="4490"/>
                    <a:pt x="3529" y="4490"/>
                  </a:cubicBezTo>
                  <a:lnTo>
                    <a:pt x="3197" y="4490"/>
                  </a:lnTo>
                  <a:cubicBezTo>
                    <a:pt x="3104" y="4251"/>
                    <a:pt x="2918" y="4065"/>
                    <a:pt x="2680" y="3972"/>
                  </a:cubicBezTo>
                  <a:lnTo>
                    <a:pt x="2680" y="1930"/>
                  </a:lnTo>
                  <a:cubicBezTo>
                    <a:pt x="2666" y="1187"/>
                    <a:pt x="3237" y="577"/>
                    <a:pt x="3966" y="510"/>
                  </a:cubicBezTo>
                  <a:cubicBezTo>
                    <a:pt x="4010" y="506"/>
                    <a:pt x="4054" y="504"/>
                    <a:pt x="4097" y="504"/>
                  </a:cubicBezTo>
                  <a:cubicBezTo>
                    <a:pt x="4786" y="504"/>
                    <a:pt x="5379" y="992"/>
                    <a:pt x="5492" y="1691"/>
                  </a:cubicBezTo>
                  <a:cubicBezTo>
                    <a:pt x="4842" y="1823"/>
                    <a:pt x="4391" y="2407"/>
                    <a:pt x="4391" y="3070"/>
                  </a:cubicBezTo>
                  <a:lnTo>
                    <a:pt x="4391" y="3641"/>
                  </a:lnTo>
                  <a:cubicBezTo>
                    <a:pt x="4391" y="3787"/>
                    <a:pt x="4510" y="3919"/>
                    <a:pt x="4669" y="3919"/>
                  </a:cubicBezTo>
                  <a:lnTo>
                    <a:pt x="6937" y="3919"/>
                  </a:lnTo>
                  <a:cubicBezTo>
                    <a:pt x="7097" y="3919"/>
                    <a:pt x="7216" y="3787"/>
                    <a:pt x="7216" y="3641"/>
                  </a:cubicBezTo>
                  <a:lnTo>
                    <a:pt x="7216" y="3070"/>
                  </a:lnTo>
                  <a:cubicBezTo>
                    <a:pt x="7216" y="2381"/>
                    <a:pt x="6725" y="1797"/>
                    <a:pt x="6062" y="1678"/>
                  </a:cubicBezTo>
                  <a:cubicBezTo>
                    <a:pt x="5911" y="707"/>
                    <a:pt x="5077" y="0"/>
                    <a:pt x="411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82"/>
        <p:cNvGrpSpPr/>
        <p:nvPr/>
      </p:nvGrpSpPr>
      <p:grpSpPr>
        <a:xfrm>
          <a:off x="0" y="0"/>
          <a:ext cx="0" cy="0"/>
          <a:chOff x="0" y="0"/>
          <a:chExt cx="0" cy="0"/>
        </a:xfrm>
      </p:grpSpPr>
      <p:sp>
        <p:nvSpPr>
          <p:cNvPr id="1383" name="Google Shape;1383;p61"/>
          <p:cNvSpPr txBox="1">
            <a:spLocks noGrp="1"/>
          </p:cNvSpPr>
          <p:nvPr>
            <p:ph type="title"/>
          </p:nvPr>
        </p:nvSpPr>
        <p:spPr>
          <a:xfrm>
            <a:off x="1388100" y="1358850"/>
            <a:ext cx="6367800" cy="24258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sz="6000" b="1" dirty="0"/>
              <a:t>با تشــــکر از تـوجـــــه شما عزیزان</a:t>
            </a:r>
            <a:endParaRPr sz="6000" dirty="0"/>
          </a:p>
        </p:txBody>
      </p:sp>
      <p:sp>
        <p:nvSpPr>
          <p:cNvPr id="1384" name="Google Shape;1384;p61"/>
          <p:cNvSpPr/>
          <p:nvPr/>
        </p:nvSpPr>
        <p:spPr>
          <a:xfrm>
            <a:off x="910663" y="473150"/>
            <a:ext cx="595100" cy="581475"/>
          </a:xfrm>
          <a:custGeom>
            <a:avLst/>
            <a:gdLst/>
            <a:ahLst/>
            <a:cxnLst/>
            <a:rect l="l" t="t" r="r" b="b"/>
            <a:pathLst>
              <a:path w="23804" h="23259" extrusionOk="0">
                <a:moveTo>
                  <a:pt x="20754" y="0"/>
                </a:moveTo>
                <a:cubicBezTo>
                  <a:pt x="20046" y="0"/>
                  <a:pt x="19338" y="273"/>
                  <a:pt x="18793" y="817"/>
                </a:cubicBezTo>
                <a:lnTo>
                  <a:pt x="1090" y="18521"/>
                </a:lnTo>
                <a:cubicBezTo>
                  <a:pt x="1" y="19590"/>
                  <a:pt x="1" y="21352"/>
                  <a:pt x="1090" y="22441"/>
                </a:cubicBezTo>
                <a:cubicBezTo>
                  <a:pt x="1635" y="22986"/>
                  <a:pt x="2342" y="23258"/>
                  <a:pt x="3050" y="23258"/>
                </a:cubicBezTo>
                <a:cubicBezTo>
                  <a:pt x="3758" y="23258"/>
                  <a:pt x="4466" y="22986"/>
                  <a:pt x="5011" y="22441"/>
                </a:cubicBezTo>
                <a:lnTo>
                  <a:pt x="22714" y="4738"/>
                </a:lnTo>
                <a:cubicBezTo>
                  <a:pt x="23803" y="3649"/>
                  <a:pt x="23803" y="1887"/>
                  <a:pt x="22714" y="817"/>
                </a:cubicBezTo>
                <a:cubicBezTo>
                  <a:pt x="22170" y="273"/>
                  <a:pt x="21462" y="0"/>
                  <a:pt x="207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5" name="Google Shape;1385;p61"/>
          <p:cNvSpPr/>
          <p:nvPr/>
        </p:nvSpPr>
        <p:spPr>
          <a:xfrm>
            <a:off x="7501850" y="3475650"/>
            <a:ext cx="852525" cy="851775"/>
          </a:xfrm>
          <a:custGeom>
            <a:avLst/>
            <a:gdLst/>
            <a:ahLst/>
            <a:cxnLst/>
            <a:rect l="l" t="t" r="r" b="b"/>
            <a:pathLst>
              <a:path w="34101" h="34071" extrusionOk="0">
                <a:moveTo>
                  <a:pt x="33965" y="0"/>
                </a:moveTo>
                <a:cubicBezTo>
                  <a:pt x="33932" y="0"/>
                  <a:pt x="33903" y="10"/>
                  <a:pt x="33883" y="30"/>
                </a:cubicBezTo>
                <a:lnTo>
                  <a:pt x="60" y="33853"/>
                </a:lnTo>
                <a:cubicBezTo>
                  <a:pt x="1" y="33912"/>
                  <a:pt x="1" y="33991"/>
                  <a:pt x="60" y="34031"/>
                </a:cubicBezTo>
                <a:cubicBezTo>
                  <a:pt x="80" y="34051"/>
                  <a:pt x="120" y="34070"/>
                  <a:pt x="140" y="34070"/>
                </a:cubicBezTo>
                <a:cubicBezTo>
                  <a:pt x="179" y="34070"/>
                  <a:pt x="219" y="34051"/>
                  <a:pt x="239" y="34031"/>
                </a:cubicBezTo>
                <a:lnTo>
                  <a:pt x="34061" y="208"/>
                </a:lnTo>
                <a:cubicBezTo>
                  <a:pt x="34101" y="168"/>
                  <a:pt x="34101" y="89"/>
                  <a:pt x="34061" y="30"/>
                </a:cubicBezTo>
                <a:cubicBezTo>
                  <a:pt x="34031" y="10"/>
                  <a:pt x="33997" y="0"/>
                  <a:pt x="339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61"/>
          <p:cNvSpPr/>
          <p:nvPr/>
        </p:nvSpPr>
        <p:spPr>
          <a:xfrm>
            <a:off x="7031050" y="4449425"/>
            <a:ext cx="349550" cy="348800"/>
          </a:xfrm>
          <a:custGeom>
            <a:avLst/>
            <a:gdLst/>
            <a:ahLst/>
            <a:cxnLst/>
            <a:rect l="l" t="t" r="r" b="b"/>
            <a:pathLst>
              <a:path w="13982" h="13952" extrusionOk="0">
                <a:moveTo>
                  <a:pt x="13845" y="1"/>
                </a:moveTo>
                <a:cubicBezTo>
                  <a:pt x="13813" y="1"/>
                  <a:pt x="13783" y="11"/>
                  <a:pt x="13763" y="30"/>
                </a:cubicBezTo>
                <a:lnTo>
                  <a:pt x="60" y="13734"/>
                </a:lnTo>
                <a:cubicBezTo>
                  <a:pt x="1" y="13793"/>
                  <a:pt x="1" y="13872"/>
                  <a:pt x="60" y="13912"/>
                </a:cubicBezTo>
                <a:cubicBezTo>
                  <a:pt x="80" y="13932"/>
                  <a:pt x="120" y="13952"/>
                  <a:pt x="139" y="13952"/>
                </a:cubicBezTo>
                <a:cubicBezTo>
                  <a:pt x="179" y="13952"/>
                  <a:pt x="199" y="13932"/>
                  <a:pt x="238" y="13912"/>
                </a:cubicBezTo>
                <a:lnTo>
                  <a:pt x="13942" y="209"/>
                </a:lnTo>
                <a:cubicBezTo>
                  <a:pt x="13981" y="149"/>
                  <a:pt x="13981" y="90"/>
                  <a:pt x="13942" y="30"/>
                </a:cubicBezTo>
                <a:cubicBezTo>
                  <a:pt x="13912" y="11"/>
                  <a:pt x="13877" y="1"/>
                  <a:pt x="138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61"/>
          <p:cNvSpPr/>
          <p:nvPr/>
        </p:nvSpPr>
        <p:spPr>
          <a:xfrm>
            <a:off x="7486525" y="2893575"/>
            <a:ext cx="1019275" cy="948200"/>
          </a:xfrm>
          <a:custGeom>
            <a:avLst/>
            <a:gdLst/>
            <a:ahLst/>
            <a:cxnLst/>
            <a:rect l="l" t="t" r="r" b="b"/>
            <a:pathLst>
              <a:path w="40771" h="37928" extrusionOk="0">
                <a:moveTo>
                  <a:pt x="34922" y="184"/>
                </a:moveTo>
                <a:lnTo>
                  <a:pt x="34922" y="184"/>
                </a:lnTo>
                <a:cubicBezTo>
                  <a:pt x="38816" y="192"/>
                  <a:pt x="40771" y="4899"/>
                  <a:pt x="38021" y="7649"/>
                </a:cubicBezTo>
                <a:lnTo>
                  <a:pt x="9287" y="36402"/>
                </a:lnTo>
                <a:cubicBezTo>
                  <a:pt x="8437" y="37175"/>
                  <a:pt x="7366" y="37561"/>
                  <a:pt x="6298" y="37561"/>
                </a:cubicBezTo>
                <a:cubicBezTo>
                  <a:pt x="5177" y="37561"/>
                  <a:pt x="4060" y="37135"/>
                  <a:pt x="3208" y="36283"/>
                </a:cubicBezTo>
                <a:cubicBezTo>
                  <a:pt x="1545" y="34620"/>
                  <a:pt x="1485" y="31927"/>
                  <a:pt x="3089" y="30204"/>
                </a:cubicBezTo>
                <a:lnTo>
                  <a:pt x="31823" y="1471"/>
                </a:lnTo>
                <a:cubicBezTo>
                  <a:pt x="32652" y="641"/>
                  <a:pt x="33757" y="186"/>
                  <a:pt x="34922" y="184"/>
                </a:cubicBezTo>
                <a:close/>
                <a:moveTo>
                  <a:pt x="34865" y="0"/>
                </a:moveTo>
                <a:cubicBezTo>
                  <a:pt x="33707" y="0"/>
                  <a:pt x="32545" y="431"/>
                  <a:pt x="31644" y="1292"/>
                </a:cubicBezTo>
                <a:lnTo>
                  <a:pt x="2911" y="30026"/>
                </a:lnTo>
                <a:cubicBezTo>
                  <a:pt x="0" y="32937"/>
                  <a:pt x="2059" y="37927"/>
                  <a:pt x="6178" y="37927"/>
                </a:cubicBezTo>
                <a:cubicBezTo>
                  <a:pt x="7406" y="37927"/>
                  <a:pt x="8594" y="37432"/>
                  <a:pt x="9466" y="36581"/>
                </a:cubicBezTo>
                <a:lnTo>
                  <a:pt x="38199" y="7827"/>
                </a:lnTo>
                <a:cubicBezTo>
                  <a:pt x="39942" y="6005"/>
                  <a:pt x="39902" y="3134"/>
                  <a:pt x="38120" y="1352"/>
                </a:cubicBezTo>
                <a:cubicBezTo>
                  <a:pt x="37229" y="451"/>
                  <a:pt x="36049" y="0"/>
                  <a:pt x="348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61"/>
          <p:cNvSpPr/>
          <p:nvPr/>
        </p:nvSpPr>
        <p:spPr>
          <a:xfrm>
            <a:off x="7438500" y="2989525"/>
            <a:ext cx="1705500" cy="1691125"/>
          </a:xfrm>
          <a:custGeom>
            <a:avLst/>
            <a:gdLst/>
            <a:ahLst/>
            <a:cxnLst/>
            <a:rect l="l" t="t" r="r" b="b"/>
            <a:pathLst>
              <a:path w="68220" h="67645" extrusionOk="0">
                <a:moveTo>
                  <a:pt x="65157" y="1"/>
                </a:moveTo>
                <a:cubicBezTo>
                  <a:pt x="64419" y="1"/>
                  <a:pt x="63682" y="288"/>
                  <a:pt x="63130" y="861"/>
                </a:cubicBezTo>
                <a:lnTo>
                  <a:pt x="53328" y="10663"/>
                </a:lnTo>
                <a:cubicBezTo>
                  <a:pt x="53051" y="10930"/>
                  <a:pt x="52694" y="11064"/>
                  <a:pt x="52338" y="11064"/>
                </a:cubicBezTo>
                <a:cubicBezTo>
                  <a:pt x="51982" y="11064"/>
                  <a:pt x="51625" y="10930"/>
                  <a:pt x="51348" y="10663"/>
                </a:cubicBezTo>
                <a:cubicBezTo>
                  <a:pt x="50813" y="10108"/>
                  <a:pt x="50813" y="9237"/>
                  <a:pt x="51348" y="8702"/>
                </a:cubicBezTo>
                <a:lnTo>
                  <a:pt x="53249" y="6821"/>
                </a:lnTo>
                <a:cubicBezTo>
                  <a:pt x="54358" y="5732"/>
                  <a:pt x="54397" y="3969"/>
                  <a:pt x="53348" y="2861"/>
                </a:cubicBezTo>
                <a:cubicBezTo>
                  <a:pt x="52796" y="2289"/>
                  <a:pt x="52066" y="2001"/>
                  <a:pt x="51339" y="2001"/>
                </a:cubicBezTo>
                <a:cubicBezTo>
                  <a:pt x="50631" y="2001"/>
                  <a:pt x="49925" y="2274"/>
                  <a:pt x="49387" y="2821"/>
                </a:cubicBezTo>
                <a:lnTo>
                  <a:pt x="33130" y="19059"/>
                </a:lnTo>
                <a:cubicBezTo>
                  <a:pt x="32857" y="19353"/>
                  <a:pt x="32483" y="19503"/>
                  <a:pt x="32106" y="19503"/>
                </a:cubicBezTo>
                <a:cubicBezTo>
                  <a:pt x="31798" y="19503"/>
                  <a:pt x="31487" y="19403"/>
                  <a:pt x="31229" y="19198"/>
                </a:cubicBezTo>
                <a:cubicBezTo>
                  <a:pt x="30595" y="18683"/>
                  <a:pt x="30555" y="17732"/>
                  <a:pt x="31130" y="17138"/>
                </a:cubicBezTo>
                <a:lnTo>
                  <a:pt x="33229" y="15039"/>
                </a:lnTo>
                <a:cubicBezTo>
                  <a:pt x="34338" y="13970"/>
                  <a:pt x="34377" y="12207"/>
                  <a:pt x="33347" y="11079"/>
                </a:cubicBezTo>
                <a:cubicBezTo>
                  <a:pt x="32798" y="10509"/>
                  <a:pt x="32072" y="10227"/>
                  <a:pt x="31348" y="10227"/>
                </a:cubicBezTo>
                <a:cubicBezTo>
                  <a:pt x="30637" y="10227"/>
                  <a:pt x="29927" y="10499"/>
                  <a:pt x="29387" y="11039"/>
                </a:cubicBezTo>
                <a:lnTo>
                  <a:pt x="12258" y="28148"/>
                </a:lnTo>
                <a:cubicBezTo>
                  <a:pt x="11149" y="29237"/>
                  <a:pt x="11109" y="30980"/>
                  <a:pt x="12159" y="32109"/>
                </a:cubicBezTo>
                <a:cubicBezTo>
                  <a:pt x="12701" y="32681"/>
                  <a:pt x="13430" y="32968"/>
                  <a:pt x="14160" y="32968"/>
                </a:cubicBezTo>
                <a:cubicBezTo>
                  <a:pt x="14871" y="32968"/>
                  <a:pt x="15582" y="32696"/>
                  <a:pt x="16119" y="32148"/>
                </a:cubicBezTo>
                <a:lnTo>
                  <a:pt x="25724" y="22544"/>
                </a:lnTo>
                <a:cubicBezTo>
                  <a:pt x="26005" y="22252"/>
                  <a:pt x="26374" y="22108"/>
                  <a:pt x="26749" y="22108"/>
                </a:cubicBezTo>
                <a:cubicBezTo>
                  <a:pt x="27060" y="22108"/>
                  <a:pt x="27375" y="22208"/>
                  <a:pt x="27644" y="22406"/>
                </a:cubicBezTo>
                <a:cubicBezTo>
                  <a:pt x="28278" y="22920"/>
                  <a:pt x="28318" y="23891"/>
                  <a:pt x="27743" y="24465"/>
                </a:cubicBezTo>
                <a:lnTo>
                  <a:pt x="18159" y="34049"/>
                </a:lnTo>
                <a:cubicBezTo>
                  <a:pt x="17050" y="35119"/>
                  <a:pt x="16991" y="36881"/>
                  <a:pt x="18040" y="38010"/>
                </a:cubicBezTo>
                <a:cubicBezTo>
                  <a:pt x="18592" y="38572"/>
                  <a:pt x="19322" y="38854"/>
                  <a:pt x="20050" y="38854"/>
                </a:cubicBezTo>
                <a:cubicBezTo>
                  <a:pt x="20758" y="38854"/>
                  <a:pt x="21463" y="38587"/>
                  <a:pt x="22001" y="38050"/>
                </a:cubicBezTo>
                <a:lnTo>
                  <a:pt x="28773" y="31297"/>
                </a:lnTo>
                <a:cubicBezTo>
                  <a:pt x="29040" y="31020"/>
                  <a:pt x="29392" y="30881"/>
                  <a:pt x="29746" y="30881"/>
                </a:cubicBezTo>
                <a:cubicBezTo>
                  <a:pt x="30100" y="30881"/>
                  <a:pt x="30456" y="31020"/>
                  <a:pt x="30734" y="31297"/>
                </a:cubicBezTo>
                <a:cubicBezTo>
                  <a:pt x="31268" y="31832"/>
                  <a:pt x="31268" y="32703"/>
                  <a:pt x="30734" y="33257"/>
                </a:cubicBezTo>
                <a:lnTo>
                  <a:pt x="1149" y="62842"/>
                </a:lnTo>
                <a:cubicBezTo>
                  <a:pt x="40" y="63912"/>
                  <a:pt x="0" y="65674"/>
                  <a:pt x="1050" y="66803"/>
                </a:cubicBezTo>
                <a:cubicBezTo>
                  <a:pt x="1589" y="67362"/>
                  <a:pt x="2310" y="67644"/>
                  <a:pt x="3034" y="67644"/>
                </a:cubicBezTo>
                <a:cubicBezTo>
                  <a:pt x="3746" y="67644"/>
                  <a:pt x="4461" y="67372"/>
                  <a:pt x="5010" y="66823"/>
                </a:cubicBezTo>
                <a:lnTo>
                  <a:pt x="42912" y="28921"/>
                </a:lnTo>
                <a:cubicBezTo>
                  <a:pt x="44001" y="27851"/>
                  <a:pt x="44061" y="26089"/>
                  <a:pt x="43011" y="24960"/>
                </a:cubicBezTo>
                <a:cubicBezTo>
                  <a:pt x="42462" y="24391"/>
                  <a:pt x="41736" y="24109"/>
                  <a:pt x="41012" y="24109"/>
                </a:cubicBezTo>
                <a:cubicBezTo>
                  <a:pt x="40300" y="24109"/>
                  <a:pt x="39590" y="24381"/>
                  <a:pt x="39051" y="24921"/>
                </a:cubicBezTo>
                <a:lnTo>
                  <a:pt x="37704" y="26267"/>
                </a:lnTo>
                <a:cubicBezTo>
                  <a:pt x="37427" y="26534"/>
                  <a:pt x="37070" y="26668"/>
                  <a:pt x="36716" y="26668"/>
                </a:cubicBezTo>
                <a:cubicBezTo>
                  <a:pt x="36362" y="26668"/>
                  <a:pt x="36011" y="26534"/>
                  <a:pt x="35744" y="26267"/>
                </a:cubicBezTo>
                <a:cubicBezTo>
                  <a:pt x="35189" y="25732"/>
                  <a:pt x="35189" y="24841"/>
                  <a:pt x="35744" y="24307"/>
                </a:cubicBezTo>
                <a:lnTo>
                  <a:pt x="45110" y="14960"/>
                </a:lnTo>
                <a:cubicBezTo>
                  <a:pt x="45377" y="14683"/>
                  <a:pt x="45734" y="14544"/>
                  <a:pt x="46090" y="14544"/>
                </a:cubicBezTo>
                <a:cubicBezTo>
                  <a:pt x="46447" y="14544"/>
                  <a:pt x="46803" y="14683"/>
                  <a:pt x="47071" y="14960"/>
                </a:cubicBezTo>
                <a:cubicBezTo>
                  <a:pt x="47605" y="15495"/>
                  <a:pt x="47605" y="16366"/>
                  <a:pt x="47071" y="16920"/>
                </a:cubicBezTo>
                <a:lnTo>
                  <a:pt x="46100" y="17891"/>
                </a:lnTo>
                <a:cubicBezTo>
                  <a:pt x="44991" y="18960"/>
                  <a:pt x="44952" y="20722"/>
                  <a:pt x="46001" y="21851"/>
                </a:cubicBezTo>
                <a:cubicBezTo>
                  <a:pt x="46541" y="22411"/>
                  <a:pt x="47262" y="22693"/>
                  <a:pt x="47986" y="22693"/>
                </a:cubicBezTo>
                <a:cubicBezTo>
                  <a:pt x="48697" y="22693"/>
                  <a:pt x="49412" y="22420"/>
                  <a:pt x="49962" y="21871"/>
                </a:cubicBezTo>
                <a:lnTo>
                  <a:pt x="67130" y="4722"/>
                </a:lnTo>
                <a:cubicBezTo>
                  <a:pt x="68220" y="3613"/>
                  <a:pt x="68200" y="1831"/>
                  <a:pt x="67091" y="761"/>
                </a:cubicBezTo>
                <a:cubicBezTo>
                  <a:pt x="66545" y="254"/>
                  <a:pt x="65850" y="1"/>
                  <a:pt x="651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61"/>
          <p:cNvSpPr/>
          <p:nvPr/>
        </p:nvSpPr>
        <p:spPr>
          <a:xfrm>
            <a:off x="7411750" y="5080250"/>
            <a:ext cx="594600" cy="581500"/>
          </a:xfrm>
          <a:custGeom>
            <a:avLst/>
            <a:gdLst/>
            <a:ahLst/>
            <a:cxnLst/>
            <a:rect l="l" t="t" r="r" b="b"/>
            <a:pathLst>
              <a:path w="23784" h="23260" extrusionOk="0">
                <a:moveTo>
                  <a:pt x="20741" y="1"/>
                </a:moveTo>
                <a:cubicBezTo>
                  <a:pt x="20031" y="1"/>
                  <a:pt x="19318" y="273"/>
                  <a:pt x="18774" y="818"/>
                </a:cubicBezTo>
                <a:lnTo>
                  <a:pt x="1070" y="18521"/>
                </a:lnTo>
                <a:cubicBezTo>
                  <a:pt x="1" y="19610"/>
                  <a:pt x="1" y="21353"/>
                  <a:pt x="1070" y="22442"/>
                </a:cubicBezTo>
                <a:cubicBezTo>
                  <a:pt x="1615" y="22987"/>
                  <a:pt x="2328" y="23259"/>
                  <a:pt x="3041" y="23259"/>
                </a:cubicBezTo>
                <a:cubicBezTo>
                  <a:pt x="3753" y="23259"/>
                  <a:pt x="4466" y="22987"/>
                  <a:pt x="5011" y="22442"/>
                </a:cubicBezTo>
                <a:lnTo>
                  <a:pt x="22694" y="4739"/>
                </a:lnTo>
                <a:cubicBezTo>
                  <a:pt x="23784" y="3650"/>
                  <a:pt x="23784" y="1907"/>
                  <a:pt x="22694" y="818"/>
                </a:cubicBezTo>
                <a:cubicBezTo>
                  <a:pt x="22160" y="273"/>
                  <a:pt x="21452" y="1"/>
                  <a:pt x="207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61"/>
          <p:cNvSpPr/>
          <p:nvPr/>
        </p:nvSpPr>
        <p:spPr>
          <a:xfrm>
            <a:off x="8596725" y="4313625"/>
            <a:ext cx="307950" cy="294950"/>
          </a:xfrm>
          <a:custGeom>
            <a:avLst/>
            <a:gdLst/>
            <a:ahLst/>
            <a:cxnLst/>
            <a:rect l="l" t="t" r="r" b="b"/>
            <a:pathLst>
              <a:path w="12318" h="11798" extrusionOk="0">
                <a:moveTo>
                  <a:pt x="9280" y="0"/>
                </a:moveTo>
                <a:cubicBezTo>
                  <a:pt x="8570" y="0"/>
                  <a:pt x="7862" y="268"/>
                  <a:pt x="7327" y="802"/>
                </a:cubicBezTo>
                <a:lnTo>
                  <a:pt x="1069" y="7060"/>
                </a:lnTo>
                <a:cubicBezTo>
                  <a:pt x="0" y="8129"/>
                  <a:pt x="0" y="9892"/>
                  <a:pt x="1069" y="10981"/>
                </a:cubicBezTo>
                <a:cubicBezTo>
                  <a:pt x="1614" y="11525"/>
                  <a:pt x="2327" y="11798"/>
                  <a:pt x="3037" y="11798"/>
                </a:cubicBezTo>
                <a:cubicBezTo>
                  <a:pt x="3748" y="11798"/>
                  <a:pt x="4456" y="11525"/>
                  <a:pt x="4990" y="10981"/>
                </a:cubicBezTo>
                <a:lnTo>
                  <a:pt x="11248" y="4723"/>
                </a:lnTo>
                <a:cubicBezTo>
                  <a:pt x="12317" y="3654"/>
                  <a:pt x="12317" y="1891"/>
                  <a:pt x="11248" y="802"/>
                </a:cubicBezTo>
                <a:cubicBezTo>
                  <a:pt x="10703" y="268"/>
                  <a:pt x="9990" y="0"/>
                  <a:pt x="92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61"/>
          <p:cNvSpPr/>
          <p:nvPr/>
        </p:nvSpPr>
        <p:spPr>
          <a:xfrm>
            <a:off x="7711275" y="3072050"/>
            <a:ext cx="436675" cy="422800"/>
          </a:xfrm>
          <a:custGeom>
            <a:avLst/>
            <a:gdLst/>
            <a:ahLst/>
            <a:cxnLst/>
            <a:rect l="l" t="t" r="r" b="b"/>
            <a:pathLst>
              <a:path w="17467" h="16912" extrusionOk="0">
                <a:moveTo>
                  <a:pt x="14390" y="0"/>
                </a:moveTo>
                <a:cubicBezTo>
                  <a:pt x="13686" y="0"/>
                  <a:pt x="12986" y="267"/>
                  <a:pt x="12456" y="807"/>
                </a:cubicBezTo>
                <a:lnTo>
                  <a:pt x="1089" y="12174"/>
                </a:lnTo>
                <a:cubicBezTo>
                  <a:pt x="0" y="13263"/>
                  <a:pt x="0" y="15006"/>
                  <a:pt x="1089" y="16095"/>
                </a:cubicBezTo>
                <a:cubicBezTo>
                  <a:pt x="1634" y="16639"/>
                  <a:pt x="2347" y="16911"/>
                  <a:pt x="3057" y="16911"/>
                </a:cubicBezTo>
                <a:cubicBezTo>
                  <a:pt x="3768" y="16911"/>
                  <a:pt x="4476" y="16639"/>
                  <a:pt x="5010" y="16095"/>
                </a:cubicBezTo>
                <a:lnTo>
                  <a:pt x="16377" y="4748"/>
                </a:lnTo>
                <a:cubicBezTo>
                  <a:pt x="17466" y="3659"/>
                  <a:pt x="17466" y="1916"/>
                  <a:pt x="16377" y="827"/>
                </a:cubicBezTo>
                <a:cubicBezTo>
                  <a:pt x="15827" y="277"/>
                  <a:pt x="15107" y="0"/>
                  <a:pt x="14390"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61"/>
          <p:cNvSpPr/>
          <p:nvPr/>
        </p:nvSpPr>
        <p:spPr>
          <a:xfrm>
            <a:off x="7078100" y="3901525"/>
            <a:ext cx="595075" cy="581275"/>
          </a:xfrm>
          <a:custGeom>
            <a:avLst/>
            <a:gdLst/>
            <a:ahLst/>
            <a:cxnLst/>
            <a:rect l="l" t="t" r="r" b="b"/>
            <a:pathLst>
              <a:path w="23803" h="23251" extrusionOk="0">
                <a:moveTo>
                  <a:pt x="20746" y="0"/>
                </a:moveTo>
                <a:cubicBezTo>
                  <a:pt x="20035" y="0"/>
                  <a:pt x="19327" y="273"/>
                  <a:pt x="18793" y="817"/>
                </a:cubicBezTo>
                <a:lnTo>
                  <a:pt x="1089" y="18521"/>
                </a:lnTo>
                <a:cubicBezTo>
                  <a:pt x="0" y="19610"/>
                  <a:pt x="0" y="21352"/>
                  <a:pt x="1089" y="22441"/>
                </a:cubicBezTo>
                <a:cubicBezTo>
                  <a:pt x="1621" y="22983"/>
                  <a:pt x="2325" y="23251"/>
                  <a:pt x="3032" y="23251"/>
                </a:cubicBezTo>
                <a:cubicBezTo>
                  <a:pt x="3746" y="23251"/>
                  <a:pt x="4463" y="22979"/>
                  <a:pt x="5010" y="22441"/>
                </a:cubicBezTo>
                <a:lnTo>
                  <a:pt x="22713" y="4738"/>
                </a:lnTo>
                <a:cubicBezTo>
                  <a:pt x="23803" y="3649"/>
                  <a:pt x="23803" y="1906"/>
                  <a:pt x="22713" y="817"/>
                </a:cubicBezTo>
                <a:cubicBezTo>
                  <a:pt x="22169" y="273"/>
                  <a:pt x="21456" y="0"/>
                  <a:pt x="207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477"/>
        <p:cNvGrpSpPr/>
        <p:nvPr/>
      </p:nvGrpSpPr>
      <p:grpSpPr>
        <a:xfrm>
          <a:off x="0" y="0"/>
          <a:ext cx="0" cy="0"/>
          <a:chOff x="0" y="0"/>
          <a:chExt cx="0" cy="0"/>
        </a:xfrm>
      </p:grpSpPr>
      <p:sp>
        <p:nvSpPr>
          <p:cNvPr id="1478" name="Google Shape;1478;p65"/>
          <p:cNvSpPr txBox="1">
            <a:spLocks noGrp="1"/>
          </p:cNvSpPr>
          <p:nvPr>
            <p:ph type="title"/>
          </p:nvPr>
        </p:nvSpPr>
        <p:spPr>
          <a:xfrm>
            <a:off x="621100" y="368825"/>
            <a:ext cx="79017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b="1" dirty="0"/>
              <a:t>آیکون‌های مدیریتی</a:t>
            </a:r>
            <a:endParaRPr dirty="0"/>
          </a:p>
        </p:txBody>
      </p:sp>
      <p:grpSp>
        <p:nvGrpSpPr>
          <p:cNvPr id="1479" name="Google Shape;1479;p65"/>
          <p:cNvGrpSpPr/>
          <p:nvPr/>
        </p:nvGrpSpPr>
        <p:grpSpPr>
          <a:xfrm>
            <a:off x="1249634" y="1306189"/>
            <a:ext cx="340453" cy="304004"/>
            <a:chOff x="1005538" y="1192175"/>
            <a:chExt cx="365450" cy="326325"/>
          </a:xfrm>
        </p:grpSpPr>
        <p:sp>
          <p:nvSpPr>
            <p:cNvPr id="1480" name="Google Shape;1480;p65"/>
            <p:cNvSpPr/>
            <p:nvPr/>
          </p:nvSpPr>
          <p:spPr>
            <a:xfrm>
              <a:off x="1014813" y="1199150"/>
              <a:ext cx="349200" cy="312050"/>
            </a:xfrm>
            <a:custGeom>
              <a:avLst/>
              <a:gdLst/>
              <a:ahLst/>
              <a:cxnLst/>
              <a:rect l="l" t="t" r="r" b="b"/>
              <a:pathLst>
                <a:path w="13968" h="12482" extrusionOk="0">
                  <a:moveTo>
                    <a:pt x="3980" y="0"/>
                  </a:moveTo>
                  <a:cubicBezTo>
                    <a:pt x="1778" y="0"/>
                    <a:pt x="1" y="1791"/>
                    <a:pt x="1" y="3980"/>
                  </a:cubicBezTo>
                  <a:lnTo>
                    <a:pt x="1" y="12482"/>
                  </a:lnTo>
                  <a:lnTo>
                    <a:pt x="1221" y="11341"/>
                  </a:lnTo>
                  <a:lnTo>
                    <a:pt x="2441" y="12482"/>
                  </a:lnTo>
                  <a:lnTo>
                    <a:pt x="3582" y="11341"/>
                  </a:lnTo>
                  <a:lnTo>
                    <a:pt x="4709" y="12482"/>
                  </a:lnTo>
                  <a:lnTo>
                    <a:pt x="5930" y="11341"/>
                  </a:lnTo>
                  <a:lnTo>
                    <a:pt x="7150" y="12482"/>
                  </a:lnTo>
                  <a:lnTo>
                    <a:pt x="7150" y="9643"/>
                  </a:lnTo>
                  <a:lnTo>
                    <a:pt x="10559" y="9643"/>
                  </a:lnTo>
                  <a:cubicBezTo>
                    <a:pt x="12442" y="9643"/>
                    <a:pt x="13968" y="7495"/>
                    <a:pt x="13968" y="4815"/>
                  </a:cubicBezTo>
                  <a:cubicBezTo>
                    <a:pt x="13968" y="2149"/>
                    <a:pt x="12442" y="0"/>
                    <a:pt x="105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1" name="Google Shape;1481;p65"/>
            <p:cNvSpPr/>
            <p:nvPr/>
          </p:nvSpPr>
          <p:spPr>
            <a:xfrm>
              <a:off x="1250263" y="1270100"/>
              <a:ext cx="57050" cy="99525"/>
            </a:xfrm>
            <a:custGeom>
              <a:avLst/>
              <a:gdLst/>
              <a:ahLst/>
              <a:cxnLst/>
              <a:rect l="l" t="t" r="r" b="b"/>
              <a:pathLst>
                <a:path w="2282" h="3981" extrusionOk="0">
                  <a:moveTo>
                    <a:pt x="1141" y="1"/>
                  </a:moveTo>
                  <a:cubicBezTo>
                    <a:pt x="517" y="1"/>
                    <a:pt x="0" y="890"/>
                    <a:pt x="0" y="1990"/>
                  </a:cubicBezTo>
                  <a:cubicBezTo>
                    <a:pt x="0" y="3091"/>
                    <a:pt x="517" y="3980"/>
                    <a:pt x="1141" y="3980"/>
                  </a:cubicBezTo>
                  <a:cubicBezTo>
                    <a:pt x="1764" y="3980"/>
                    <a:pt x="2282" y="3091"/>
                    <a:pt x="2282" y="1990"/>
                  </a:cubicBezTo>
                  <a:cubicBezTo>
                    <a:pt x="2282" y="890"/>
                    <a:pt x="1764" y="1"/>
                    <a:pt x="114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2" name="Google Shape;1482;p65"/>
            <p:cNvSpPr/>
            <p:nvPr/>
          </p:nvSpPr>
          <p:spPr>
            <a:xfrm>
              <a:off x="1007863" y="1192175"/>
              <a:ext cx="363125" cy="326325"/>
            </a:xfrm>
            <a:custGeom>
              <a:avLst/>
              <a:gdLst/>
              <a:ahLst/>
              <a:cxnLst/>
              <a:rect l="l" t="t" r="r" b="b"/>
              <a:pathLst>
                <a:path w="14525" h="13053" extrusionOk="0">
                  <a:moveTo>
                    <a:pt x="7720" y="7827"/>
                  </a:moveTo>
                  <a:cubicBezTo>
                    <a:pt x="8025" y="8543"/>
                    <a:pt x="8516" y="9166"/>
                    <a:pt x="9139" y="9644"/>
                  </a:cubicBezTo>
                  <a:lnTo>
                    <a:pt x="7720" y="9644"/>
                  </a:lnTo>
                  <a:lnTo>
                    <a:pt x="7720" y="7827"/>
                  </a:lnTo>
                  <a:close/>
                  <a:moveTo>
                    <a:pt x="10837" y="558"/>
                  </a:moveTo>
                  <a:cubicBezTo>
                    <a:pt x="12561" y="558"/>
                    <a:pt x="13954" y="2601"/>
                    <a:pt x="13954" y="5107"/>
                  </a:cubicBezTo>
                  <a:cubicBezTo>
                    <a:pt x="13954" y="7601"/>
                    <a:pt x="12561" y="9644"/>
                    <a:pt x="10837" y="9644"/>
                  </a:cubicBezTo>
                  <a:cubicBezTo>
                    <a:pt x="9126" y="9644"/>
                    <a:pt x="7720" y="7601"/>
                    <a:pt x="7720" y="5107"/>
                  </a:cubicBezTo>
                  <a:cubicBezTo>
                    <a:pt x="7720" y="2601"/>
                    <a:pt x="9126" y="558"/>
                    <a:pt x="10837" y="558"/>
                  </a:cubicBezTo>
                  <a:close/>
                  <a:moveTo>
                    <a:pt x="4258" y="1"/>
                  </a:moveTo>
                  <a:cubicBezTo>
                    <a:pt x="1910" y="1"/>
                    <a:pt x="0" y="1898"/>
                    <a:pt x="0" y="4245"/>
                  </a:cubicBezTo>
                  <a:lnTo>
                    <a:pt x="0" y="7084"/>
                  </a:lnTo>
                  <a:cubicBezTo>
                    <a:pt x="0" y="7276"/>
                    <a:pt x="143" y="7372"/>
                    <a:pt x="285" y="7372"/>
                  </a:cubicBezTo>
                  <a:cubicBezTo>
                    <a:pt x="428" y="7372"/>
                    <a:pt x="570" y="7276"/>
                    <a:pt x="570" y="7084"/>
                  </a:cubicBezTo>
                  <a:lnTo>
                    <a:pt x="570" y="5399"/>
                  </a:lnTo>
                  <a:lnTo>
                    <a:pt x="1035" y="5399"/>
                  </a:lnTo>
                  <a:cubicBezTo>
                    <a:pt x="1379" y="5359"/>
                    <a:pt x="1379" y="4855"/>
                    <a:pt x="1035" y="4829"/>
                  </a:cubicBezTo>
                  <a:lnTo>
                    <a:pt x="570" y="4829"/>
                  </a:lnTo>
                  <a:lnTo>
                    <a:pt x="570" y="4245"/>
                  </a:lnTo>
                  <a:cubicBezTo>
                    <a:pt x="570" y="2216"/>
                    <a:pt x="2215" y="571"/>
                    <a:pt x="4258" y="558"/>
                  </a:cubicBezTo>
                  <a:lnTo>
                    <a:pt x="9139" y="558"/>
                  </a:lnTo>
                  <a:cubicBezTo>
                    <a:pt x="8131" y="1287"/>
                    <a:pt x="7229" y="2786"/>
                    <a:pt x="7149" y="4816"/>
                  </a:cubicBezTo>
                  <a:lnTo>
                    <a:pt x="6698" y="4816"/>
                  </a:lnTo>
                  <a:cubicBezTo>
                    <a:pt x="6340" y="4842"/>
                    <a:pt x="6340" y="5359"/>
                    <a:pt x="6698" y="5386"/>
                  </a:cubicBezTo>
                  <a:lnTo>
                    <a:pt x="7149" y="5386"/>
                  </a:lnTo>
                  <a:lnTo>
                    <a:pt x="7149" y="12111"/>
                  </a:lnTo>
                  <a:lnTo>
                    <a:pt x="6407" y="11421"/>
                  </a:lnTo>
                  <a:cubicBezTo>
                    <a:pt x="6354" y="11368"/>
                    <a:pt x="6284" y="11342"/>
                    <a:pt x="6214" y="11342"/>
                  </a:cubicBezTo>
                  <a:cubicBezTo>
                    <a:pt x="6145" y="11342"/>
                    <a:pt x="6075" y="11368"/>
                    <a:pt x="6022" y="11421"/>
                  </a:cubicBezTo>
                  <a:lnTo>
                    <a:pt x="5001" y="12363"/>
                  </a:lnTo>
                  <a:lnTo>
                    <a:pt x="4059" y="11421"/>
                  </a:lnTo>
                  <a:cubicBezTo>
                    <a:pt x="4006" y="11368"/>
                    <a:pt x="3933" y="11342"/>
                    <a:pt x="3860" y="11342"/>
                  </a:cubicBezTo>
                  <a:cubicBezTo>
                    <a:pt x="3787" y="11342"/>
                    <a:pt x="3714" y="11368"/>
                    <a:pt x="3661" y="11421"/>
                  </a:cubicBezTo>
                  <a:lnTo>
                    <a:pt x="2719" y="12363"/>
                  </a:lnTo>
                  <a:lnTo>
                    <a:pt x="1698" y="11421"/>
                  </a:lnTo>
                  <a:cubicBezTo>
                    <a:pt x="1645" y="11368"/>
                    <a:pt x="1575" y="11342"/>
                    <a:pt x="1505" y="11342"/>
                  </a:cubicBezTo>
                  <a:cubicBezTo>
                    <a:pt x="1436" y="11342"/>
                    <a:pt x="1366" y="11368"/>
                    <a:pt x="1313" y="11421"/>
                  </a:cubicBezTo>
                  <a:lnTo>
                    <a:pt x="570" y="12111"/>
                  </a:lnTo>
                  <a:lnTo>
                    <a:pt x="570" y="9352"/>
                  </a:lnTo>
                  <a:cubicBezTo>
                    <a:pt x="570" y="9166"/>
                    <a:pt x="428" y="9073"/>
                    <a:pt x="285" y="9073"/>
                  </a:cubicBezTo>
                  <a:cubicBezTo>
                    <a:pt x="143" y="9073"/>
                    <a:pt x="0" y="9166"/>
                    <a:pt x="0" y="9352"/>
                  </a:cubicBezTo>
                  <a:lnTo>
                    <a:pt x="0" y="12761"/>
                  </a:lnTo>
                  <a:cubicBezTo>
                    <a:pt x="0" y="12934"/>
                    <a:pt x="139" y="13045"/>
                    <a:pt x="285" y="13045"/>
                  </a:cubicBezTo>
                  <a:cubicBezTo>
                    <a:pt x="352" y="13045"/>
                    <a:pt x="420" y="13023"/>
                    <a:pt x="478" y="12973"/>
                  </a:cubicBezTo>
                  <a:lnTo>
                    <a:pt x="1499" y="12018"/>
                  </a:lnTo>
                  <a:lnTo>
                    <a:pt x="2533" y="12973"/>
                  </a:lnTo>
                  <a:cubicBezTo>
                    <a:pt x="2587" y="13026"/>
                    <a:pt x="2656" y="13053"/>
                    <a:pt x="2726" y="13053"/>
                  </a:cubicBezTo>
                  <a:cubicBezTo>
                    <a:pt x="2795" y="13053"/>
                    <a:pt x="2865" y="13026"/>
                    <a:pt x="2918" y="12973"/>
                  </a:cubicBezTo>
                  <a:lnTo>
                    <a:pt x="3860" y="12031"/>
                  </a:lnTo>
                  <a:lnTo>
                    <a:pt x="4788" y="12960"/>
                  </a:lnTo>
                  <a:cubicBezTo>
                    <a:pt x="4848" y="13013"/>
                    <a:pt x="4921" y="13039"/>
                    <a:pt x="4992" y="13039"/>
                  </a:cubicBezTo>
                  <a:cubicBezTo>
                    <a:pt x="5064" y="13039"/>
                    <a:pt x="5133" y="13013"/>
                    <a:pt x="5186" y="12960"/>
                  </a:cubicBezTo>
                  <a:lnTo>
                    <a:pt x="6208" y="12005"/>
                  </a:lnTo>
                  <a:lnTo>
                    <a:pt x="7242" y="12960"/>
                  </a:lnTo>
                  <a:cubicBezTo>
                    <a:pt x="7296" y="13014"/>
                    <a:pt x="7363" y="13038"/>
                    <a:pt x="7429" y="13038"/>
                  </a:cubicBezTo>
                  <a:cubicBezTo>
                    <a:pt x="7575" y="13038"/>
                    <a:pt x="7720" y="12921"/>
                    <a:pt x="7720" y="12748"/>
                  </a:cubicBezTo>
                  <a:lnTo>
                    <a:pt x="7720" y="10201"/>
                  </a:lnTo>
                  <a:lnTo>
                    <a:pt x="10837" y="10201"/>
                  </a:lnTo>
                  <a:cubicBezTo>
                    <a:pt x="13171" y="10201"/>
                    <a:pt x="14524" y="7508"/>
                    <a:pt x="14524" y="5107"/>
                  </a:cubicBezTo>
                  <a:cubicBezTo>
                    <a:pt x="14524" y="2693"/>
                    <a:pt x="13158" y="1"/>
                    <a:pt x="1083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3" name="Google Shape;1483;p65"/>
            <p:cNvSpPr/>
            <p:nvPr/>
          </p:nvSpPr>
          <p:spPr>
            <a:xfrm>
              <a:off x="1243288" y="1263150"/>
              <a:ext cx="71000" cy="113425"/>
            </a:xfrm>
            <a:custGeom>
              <a:avLst/>
              <a:gdLst/>
              <a:ahLst/>
              <a:cxnLst/>
              <a:rect l="l" t="t" r="r" b="b"/>
              <a:pathLst>
                <a:path w="2840" h="4537" extrusionOk="0">
                  <a:moveTo>
                    <a:pt x="1420" y="571"/>
                  </a:moveTo>
                  <a:cubicBezTo>
                    <a:pt x="1818" y="571"/>
                    <a:pt x="2269" y="1260"/>
                    <a:pt x="2269" y="2268"/>
                  </a:cubicBezTo>
                  <a:cubicBezTo>
                    <a:pt x="2269" y="3263"/>
                    <a:pt x="1818" y="3966"/>
                    <a:pt x="1420" y="3966"/>
                  </a:cubicBezTo>
                  <a:lnTo>
                    <a:pt x="1420" y="3980"/>
                  </a:lnTo>
                  <a:cubicBezTo>
                    <a:pt x="1022" y="3980"/>
                    <a:pt x="571" y="3277"/>
                    <a:pt x="571" y="2268"/>
                  </a:cubicBezTo>
                  <a:cubicBezTo>
                    <a:pt x="571" y="1274"/>
                    <a:pt x="1022" y="571"/>
                    <a:pt x="1420" y="571"/>
                  </a:cubicBezTo>
                  <a:close/>
                  <a:moveTo>
                    <a:pt x="1436" y="0"/>
                  </a:moveTo>
                  <a:cubicBezTo>
                    <a:pt x="1430" y="0"/>
                    <a:pt x="1425" y="0"/>
                    <a:pt x="1420" y="0"/>
                  </a:cubicBezTo>
                  <a:cubicBezTo>
                    <a:pt x="624" y="0"/>
                    <a:pt x="1" y="995"/>
                    <a:pt x="1" y="2255"/>
                  </a:cubicBezTo>
                  <a:cubicBezTo>
                    <a:pt x="1" y="3529"/>
                    <a:pt x="624" y="4537"/>
                    <a:pt x="1420" y="4537"/>
                  </a:cubicBezTo>
                  <a:cubicBezTo>
                    <a:pt x="2216" y="4537"/>
                    <a:pt x="2839" y="3542"/>
                    <a:pt x="2839" y="2255"/>
                  </a:cubicBezTo>
                  <a:cubicBezTo>
                    <a:pt x="2839" y="990"/>
                    <a:pt x="2224" y="0"/>
                    <a:pt x="143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4" name="Google Shape;1484;p65"/>
            <p:cNvSpPr/>
            <p:nvPr/>
          </p:nvSpPr>
          <p:spPr>
            <a:xfrm>
              <a:off x="1109663" y="1312875"/>
              <a:ext cx="46100" cy="14300"/>
            </a:xfrm>
            <a:custGeom>
              <a:avLst/>
              <a:gdLst/>
              <a:ahLst/>
              <a:cxnLst/>
              <a:rect l="l" t="t" r="r" b="b"/>
              <a:pathLst>
                <a:path w="1844" h="572" extrusionOk="0">
                  <a:moveTo>
                    <a:pt x="358" y="1"/>
                  </a:moveTo>
                  <a:cubicBezTo>
                    <a:pt x="0" y="27"/>
                    <a:pt x="0" y="531"/>
                    <a:pt x="358" y="571"/>
                  </a:cubicBezTo>
                  <a:lnTo>
                    <a:pt x="1499" y="571"/>
                  </a:lnTo>
                  <a:cubicBezTo>
                    <a:pt x="1844" y="531"/>
                    <a:pt x="1844" y="27"/>
                    <a:pt x="149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5" name="Google Shape;1485;p65"/>
            <p:cNvSpPr/>
            <p:nvPr/>
          </p:nvSpPr>
          <p:spPr>
            <a:xfrm>
              <a:off x="1052938" y="1312875"/>
              <a:ext cx="46125" cy="14300"/>
            </a:xfrm>
            <a:custGeom>
              <a:avLst/>
              <a:gdLst/>
              <a:ahLst/>
              <a:cxnLst/>
              <a:rect l="l" t="t" r="r" b="b"/>
              <a:pathLst>
                <a:path w="1845" h="572" extrusionOk="0">
                  <a:moveTo>
                    <a:pt x="359" y="1"/>
                  </a:moveTo>
                  <a:cubicBezTo>
                    <a:pt x="1" y="27"/>
                    <a:pt x="1" y="531"/>
                    <a:pt x="359" y="571"/>
                  </a:cubicBezTo>
                  <a:lnTo>
                    <a:pt x="1500" y="571"/>
                  </a:lnTo>
                  <a:cubicBezTo>
                    <a:pt x="1845" y="531"/>
                    <a:pt x="1845" y="27"/>
                    <a:pt x="150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6" name="Google Shape;1486;p65"/>
            <p:cNvSpPr/>
            <p:nvPr/>
          </p:nvSpPr>
          <p:spPr>
            <a:xfrm>
              <a:off x="1005538" y="1390475"/>
              <a:ext cx="16600" cy="14325"/>
            </a:xfrm>
            <a:custGeom>
              <a:avLst/>
              <a:gdLst/>
              <a:ahLst/>
              <a:cxnLst/>
              <a:rect l="l" t="t" r="r" b="b"/>
              <a:pathLst>
                <a:path w="664" h="573" extrusionOk="0">
                  <a:moveTo>
                    <a:pt x="372" y="1"/>
                  </a:moveTo>
                  <a:cubicBezTo>
                    <a:pt x="120" y="1"/>
                    <a:pt x="0" y="306"/>
                    <a:pt x="173" y="491"/>
                  </a:cubicBezTo>
                  <a:cubicBezTo>
                    <a:pt x="233" y="547"/>
                    <a:pt x="305" y="573"/>
                    <a:pt x="376" y="573"/>
                  </a:cubicBezTo>
                  <a:cubicBezTo>
                    <a:pt x="524" y="573"/>
                    <a:pt x="663" y="463"/>
                    <a:pt x="663" y="293"/>
                  </a:cubicBezTo>
                  <a:cubicBezTo>
                    <a:pt x="663" y="133"/>
                    <a:pt x="531" y="1"/>
                    <a:pt x="3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87" name="Google Shape;1487;p65"/>
          <p:cNvGrpSpPr/>
          <p:nvPr/>
        </p:nvGrpSpPr>
        <p:grpSpPr>
          <a:xfrm>
            <a:off x="1968480" y="1338003"/>
            <a:ext cx="337682" cy="237605"/>
            <a:chOff x="1777163" y="1226325"/>
            <a:chExt cx="362475" cy="255050"/>
          </a:xfrm>
        </p:grpSpPr>
        <p:sp>
          <p:nvSpPr>
            <p:cNvPr id="1488" name="Google Shape;1488;p65"/>
            <p:cNvSpPr/>
            <p:nvPr/>
          </p:nvSpPr>
          <p:spPr>
            <a:xfrm>
              <a:off x="1800388" y="1290000"/>
              <a:ext cx="316700" cy="184400"/>
            </a:xfrm>
            <a:custGeom>
              <a:avLst/>
              <a:gdLst/>
              <a:ahLst/>
              <a:cxnLst/>
              <a:rect l="l" t="t" r="r" b="b"/>
              <a:pathLst>
                <a:path w="12668" h="7376" extrusionOk="0">
                  <a:moveTo>
                    <a:pt x="0" y="1"/>
                  </a:moveTo>
                  <a:cubicBezTo>
                    <a:pt x="27" y="213"/>
                    <a:pt x="916" y="6593"/>
                    <a:pt x="969" y="6911"/>
                  </a:cubicBezTo>
                  <a:cubicBezTo>
                    <a:pt x="1022" y="7177"/>
                    <a:pt x="1247" y="7376"/>
                    <a:pt x="1526" y="7376"/>
                  </a:cubicBezTo>
                  <a:lnTo>
                    <a:pt x="11142" y="7376"/>
                  </a:lnTo>
                  <a:cubicBezTo>
                    <a:pt x="11408" y="7376"/>
                    <a:pt x="11646" y="7177"/>
                    <a:pt x="11699" y="6911"/>
                  </a:cubicBezTo>
                  <a:lnTo>
                    <a:pt x="1266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9" name="Google Shape;1489;p65"/>
            <p:cNvSpPr/>
            <p:nvPr/>
          </p:nvSpPr>
          <p:spPr>
            <a:xfrm>
              <a:off x="2015263" y="1360975"/>
              <a:ext cx="28550" cy="56650"/>
            </a:xfrm>
            <a:custGeom>
              <a:avLst/>
              <a:gdLst/>
              <a:ahLst/>
              <a:cxnLst/>
              <a:rect l="l" t="t" r="r" b="b"/>
              <a:pathLst>
                <a:path w="1142" h="2266" extrusionOk="0">
                  <a:moveTo>
                    <a:pt x="1" y="0"/>
                  </a:moveTo>
                  <a:lnTo>
                    <a:pt x="1" y="1698"/>
                  </a:lnTo>
                  <a:cubicBezTo>
                    <a:pt x="1" y="2076"/>
                    <a:pt x="286" y="2265"/>
                    <a:pt x="571" y="2265"/>
                  </a:cubicBezTo>
                  <a:cubicBezTo>
                    <a:pt x="856" y="2265"/>
                    <a:pt x="1141" y="2076"/>
                    <a:pt x="1141" y="1698"/>
                  </a:cubicBezTo>
                  <a:lnTo>
                    <a:pt x="114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0" name="Google Shape;1490;p65"/>
            <p:cNvSpPr/>
            <p:nvPr/>
          </p:nvSpPr>
          <p:spPr>
            <a:xfrm>
              <a:off x="1944313" y="1360975"/>
              <a:ext cx="28525" cy="56650"/>
            </a:xfrm>
            <a:custGeom>
              <a:avLst/>
              <a:gdLst/>
              <a:ahLst/>
              <a:cxnLst/>
              <a:rect l="l" t="t" r="r" b="b"/>
              <a:pathLst>
                <a:path w="1141" h="2266" extrusionOk="0">
                  <a:moveTo>
                    <a:pt x="0" y="0"/>
                  </a:moveTo>
                  <a:lnTo>
                    <a:pt x="0" y="1698"/>
                  </a:lnTo>
                  <a:cubicBezTo>
                    <a:pt x="0" y="2076"/>
                    <a:pt x="285" y="2265"/>
                    <a:pt x="570" y="2265"/>
                  </a:cubicBezTo>
                  <a:cubicBezTo>
                    <a:pt x="856" y="2265"/>
                    <a:pt x="1141" y="2076"/>
                    <a:pt x="1141" y="1698"/>
                  </a:cubicBezTo>
                  <a:lnTo>
                    <a:pt x="114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1" name="Google Shape;1491;p65"/>
            <p:cNvSpPr/>
            <p:nvPr/>
          </p:nvSpPr>
          <p:spPr>
            <a:xfrm>
              <a:off x="1873663" y="1360975"/>
              <a:ext cx="28225" cy="56650"/>
            </a:xfrm>
            <a:custGeom>
              <a:avLst/>
              <a:gdLst/>
              <a:ahLst/>
              <a:cxnLst/>
              <a:rect l="l" t="t" r="r" b="b"/>
              <a:pathLst>
                <a:path w="1129" h="2266" extrusionOk="0">
                  <a:moveTo>
                    <a:pt x="1" y="0"/>
                  </a:moveTo>
                  <a:lnTo>
                    <a:pt x="1" y="1698"/>
                  </a:lnTo>
                  <a:cubicBezTo>
                    <a:pt x="1" y="2076"/>
                    <a:pt x="283" y="2265"/>
                    <a:pt x="564" y="2265"/>
                  </a:cubicBezTo>
                  <a:cubicBezTo>
                    <a:pt x="846" y="2265"/>
                    <a:pt x="1128" y="2076"/>
                    <a:pt x="1128" y="1698"/>
                  </a:cubicBezTo>
                  <a:lnTo>
                    <a:pt x="112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2" name="Google Shape;1492;p65"/>
            <p:cNvSpPr/>
            <p:nvPr/>
          </p:nvSpPr>
          <p:spPr>
            <a:xfrm>
              <a:off x="1845163" y="1233300"/>
              <a:ext cx="226825" cy="127700"/>
            </a:xfrm>
            <a:custGeom>
              <a:avLst/>
              <a:gdLst/>
              <a:ahLst/>
              <a:cxnLst/>
              <a:rect l="l" t="t" r="r" b="b"/>
              <a:pathLst>
                <a:path w="9073" h="5108" extrusionOk="0">
                  <a:moveTo>
                    <a:pt x="570" y="1"/>
                  </a:moveTo>
                  <a:cubicBezTo>
                    <a:pt x="252" y="1"/>
                    <a:pt x="0" y="253"/>
                    <a:pt x="0" y="571"/>
                  </a:cubicBezTo>
                  <a:lnTo>
                    <a:pt x="0" y="5107"/>
                  </a:lnTo>
                  <a:lnTo>
                    <a:pt x="9073" y="5107"/>
                  </a:lnTo>
                  <a:lnTo>
                    <a:pt x="9073" y="571"/>
                  </a:lnTo>
                  <a:cubicBezTo>
                    <a:pt x="9073" y="253"/>
                    <a:pt x="8821" y="1"/>
                    <a:pt x="85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3" name="Google Shape;1493;p65"/>
            <p:cNvSpPr/>
            <p:nvPr/>
          </p:nvSpPr>
          <p:spPr>
            <a:xfrm>
              <a:off x="2071963" y="1247550"/>
              <a:ext cx="61050" cy="42475"/>
            </a:xfrm>
            <a:custGeom>
              <a:avLst/>
              <a:gdLst/>
              <a:ahLst/>
              <a:cxnLst/>
              <a:rect l="l" t="t" r="r" b="b"/>
              <a:pathLst>
                <a:path w="2442" h="1699" extrusionOk="0">
                  <a:moveTo>
                    <a:pt x="1" y="1"/>
                  </a:moveTo>
                  <a:lnTo>
                    <a:pt x="1" y="1699"/>
                  </a:lnTo>
                  <a:lnTo>
                    <a:pt x="1871" y="1699"/>
                  </a:lnTo>
                  <a:cubicBezTo>
                    <a:pt x="2189" y="1699"/>
                    <a:pt x="2441" y="1447"/>
                    <a:pt x="2441" y="1128"/>
                  </a:cubicBezTo>
                  <a:lnTo>
                    <a:pt x="2441" y="558"/>
                  </a:lnTo>
                  <a:cubicBezTo>
                    <a:pt x="2441" y="253"/>
                    <a:pt x="2189" y="1"/>
                    <a:pt x="187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4" name="Google Shape;1494;p65"/>
            <p:cNvSpPr/>
            <p:nvPr/>
          </p:nvSpPr>
          <p:spPr>
            <a:xfrm>
              <a:off x="1784138" y="1247550"/>
              <a:ext cx="61050" cy="42475"/>
            </a:xfrm>
            <a:custGeom>
              <a:avLst/>
              <a:gdLst/>
              <a:ahLst/>
              <a:cxnLst/>
              <a:rect l="l" t="t" r="r" b="b"/>
              <a:pathLst>
                <a:path w="2442" h="1699" extrusionOk="0">
                  <a:moveTo>
                    <a:pt x="571" y="1"/>
                  </a:moveTo>
                  <a:cubicBezTo>
                    <a:pt x="252" y="1"/>
                    <a:pt x="0" y="253"/>
                    <a:pt x="0" y="558"/>
                  </a:cubicBezTo>
                  <a:lnTo>
                    <a:pt x="0" y="1128"/>
                  </a:lnTo>
                  <a:cubicBezTo>
                    <a:pt x="0" y="1447"/>
                    <a:pt x="252" y="1699"/>
                    <a:pt x="571" y="1699"/>
                  </a:cubicBezTo>
                  <a:lnTo>
                    <a:pt x="2441" y="1699"/>
                  </a:lnTo>
                  <a:lnTo>
                    <a:pt x="24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5" name="Google Shape;1495;p65"/>
            <p:cNvSpPr/>
            <p:nvPr/>
          </p:nvSpPr>
          <p:spPr>
            <a:xfrm>
              <a:off x="1777163" y="1226325"/>
              <a:ext cx="362475" cy="255050"/>
            </a:xfrm>
            <a:custGeom>
              <a:avLst/>
              <a:gdLst/>
              <a:ahLst/>
              <a:cxnLst/>
              <a:rect l="l" t="t" r="r" b="b"/>
              <a:pathLst>
                <a:path w="14499" h="10202" extrusionOk="0">
                  <a:moveTo>
                    <a:pt x="2441" y="1128"/>
                  </a:moveTo>
                  <a:lnTo>
                    <a:pt x="2441" y="2269"/>
                  </a:lnTo>
                  <a:lnTo>
                    <a:pt x="850" y="2269"/>
                  </a:lnTo>
                  <a:cubicBezTo>
                    <a:pt x="691" y="2256"/>
                    <a:pt x="571" y="2137"/>
                    <a:pt x="571" y="1977"/>
                  </a:cubicBezTo>
                  <a:lnTo>
                    <a:pt x="571" y="1407"/>
                  </a:lnTo>
                  <a:cubicBezTo>
                    <a:pt x="571" y="1261"/>
                    <a:pt x="691" y="1128"/>
                    <a:pt x="850" y="1128"/>
                  </a:cubicBezTo>
                  <a:close/>
                  <a:moveTo>
                    <a:pt x="13663" y="1128"/>
                  </a:moveTo>
                  <a:cubicBezTo>
                    <a:pt x="13822" y="1128"/>
                    <a:pt x="13942" y="1261"/>
                    <a:pt x="13942" y="1407"/>
                  </a:cubicBezTo>
                  <a:lnTo>
                    <a:pt x="13955" y="1977"/>
                  </a:lnTo>
                  <a:cubicBezTo>
                    <a:pt x="13955" y="2137"/>
                    <a:pt x="13822" y="2269"/>
                    <a:pt x="13663" y="2269"/>
                  </a:cubicBezTo>
                  <a:lnTo>
                    <a:pt x="12071" y="2269"/>
                  </a:lnTo>
                  <a:lnTo>
                    <a:pt x="12071" y="1128"/>
                  </a:lnTo>
                  <a:close/>
                  <a:moveTo>
                    <a:pt x="11236" y="558"/>
                  </a:moveTo>
                  <a:cubicBezTo>
                    <a:pt x="11382" y="558"/>
                    <a:pt x="11514" y="691"/>
                    <a:pt x="11514" y="850"/>
                  </a:cubicBezTo>
                  <a:lnTo>
                    <a:pt x="11514" y="5094"/>
                  </a:lnTo>
                  <a:lnTo>
                    <a:pt x="2999" y="5094"/>
                  </a:lnTo>
                  <a:lnTo>
                    <a:pt x="2999" y="850"/>
                  </a:lnTo>
                  <a:cubicBezTo>
                    <a:pt x="2999" y="691"/>
                    <a:pt x="3131" y="558"/>
                    <a:pt x="3290" y="558"/>
                  </a:cubicBezTo>
                  <a:close/>
                  <a:moveTo>
                    <a:pt x="4710" y="5665"/>
                  </a:moveTo>
                  <a:lnTo>
                    <a:pt x="4710" y="7084"/>
                  </a:lnTo>
                  <a:cubicBezTo>
                    <a:pt x="4710" y="7276"/>
                    <a:pt x="4567" y="7373"/>
                    <a:pt x="4424" y="7373"/>
                  </a:cubicBezTo>
                  <a:cubicBezTo>
                    <a:pt x="4282" y="7373"/>
                    <a:pt x="4139" y="7276"/>
                    <a:pt x="4139" y="7084"/>
                  </a:cubicBezTo>
                  <a:lnTo>
                    <a:pt x="4139" y="5665"/>
                  </a:lnTo>
                  <a:close/>
                  <a:moveTo>
                    <a:pt x="7548" y="5665"/>
                  </a:moveTo>
                  <a:lnTo>
                    <a:pt x="7548" y="7084"/>
                  </a:lnTo>
                  <a:cubicBezTo>
                    <a:pt x="7548" y="7276"/>
                    <a:pt x="7406" y="7373"/>
                    <a:pt x="7263" y="7373"/>
                  </a:cubicBezTo>
                  <a:cubicBezTo>
                    <a:pt x="7120" y="7373"/>
                    <a:pt x="6978" y="7276"/>
                    <a:pt x="6978" y="7084"/>
                  </a:cubicBezTo>
                  <a:lnTo>
                    <a:pt x="6978" y="5665"/>
                  </a:lnTo>
                  <a:close/>
                  <a:moveTo>
                    <a:pt x="10387" y="5665"/>
                  </a:moveTo>
                  <a:lnTo>
                    <a:pt x="10387" y="7084"/>
                  </a:lnTo>
                  <a:cubicBezTo>
                    <a:pt x="10387" y="7276"/>
                    <a:pt x="10244" y="7373"/>
                    <a:pt x="10102" y="7373"/>
                  </a:cubicBezTo>
                  <a:cubicBezTo>
                    <a:pt x="9959" y="7373"/>
                    <a:pt x="9816" y="7276"/>
                    <a:pt x="9816" y="7084"/>
                  </a:cubicBezTo>
                  <a:lnTo>
                    <a:pt x="9816" y="5665"/>
                  </a:lnTo>
                  <a:close/>
                  <a:moveTo>
                    <a:pt x="12390" y="9060"/>
                  </a:moveTo>
                  <a:lnTo>
                    <a:pt x="12350" y="9405"/>
                  </a:lnTo>
                  <a:cubicBezTo>
                    <a:pt x="12323" y="9538"/>
                    <a:pt x="12204" y="9631"/>
                    <a:pt x="12071" y="9631"/>
                  </a:cubicBezTo>
                  <a:lnTo>
                    <a:pt x="2455" y="9631"/>
                  </a:lnTo>
                  <a:cubicBezTo>
                    <a:pt x="2322" y="9631"/>
                    <a:pt x="2203" y="9538"/>
                    <a:pt x="2176" y="9405"/>
                  </a:cubicBezTo>
                  <a:lnTo>
                    <a:pt x="2123" y="9060"/>
                  </a:lnTo>
                  <a:close/>
                  <a:moveTo>
                    <a:pt x="3277" y="1"/>
                  </a:moveTo>
                  <a:cubicBezTo>
                    <a:pt x="2919" y="1"/>
                    <a:pt x="2601" y="226"/>
                    <a:pt x="2481" y="558"/>
                  </a:cubicBezTo>
                  <a:lnTo>
                    <a:pt x="850" y="558"/>
                  </a:lnTo>
                  <a:cubicBezTo>
                    <a:pt x="372" y="558"/>
                    <a:pt x="1" y="943"/>
                    <a:pt x="1" y="1407"/>
                  </a:cubicBezTo>
                  <a:lnTo>
                    <a:pt x="1" y="1977"/>
                  </a:lnTo>
                  <a:cubicBezTo>
                    <a:pt x="1" y="2389"/>
                    <a:pt x="279" y="2733"/>
                    <a:pt x="677" y="2813"/>
                  </a:cubicBezTo>
                  <a:lnTo>
                    <a:pt x="969" y="4869"/>
                  </a:lnTo>
                  <a:cubicBezTo>
                    <a:pt x="982" y="5002"/>
                    <a:pt x="1102" y="5108"/>
                    <a:pt x="1248" y="5108"/>
                  </a:cubicBezTo>
                  <a:lnTo>
                    <a:pt x="1287" y="5108"/>
                  </a:lnTo>
                  <a:cubicBezTo>
                    <a:pt x="1447" y="5081"/>
                    <a:pt x="1553" y="4948"/>
                    <a:pt x="1526" y="4789"/>
                  </a:cubicBezTo>
                  <a:lnTo>
                    <a:pt x="1261" y="2826"/>
                  </a:lnTo>
                  <a:lnTo>
                    <a:pt x="2441" y="2826"/>
                  </a:lnTo>
                  <a:lnTo>
                    <a:pt x="2441" y="5386"/>
                  </a:lnTo>
                  <a:cubicBezTo>
                    <a:pt x="2441" y="5545"/>
                    <a:pt x="2561" y="5665"/>
                    <a:pt x="2720" y="5665"/>
                  </a:cubicBezTo>
                  <a:lnTo>
                    <a:pt x="3569" y="5665"/>
                  </a:lnTo>
                  <a:lnTo>
                    <a:pt x="3569" y="7084"/>
                  </a:lnTo>
                  <a:cubicBezTo>
                    <a:pt x="3569" y="7562"/>
                    <a:pt x="3954" y="7933"/>
                    <a:pt x="4418" y="7933"/>
                  </a:cubicBezTo>
                  <a:cubicBezTo>
                    <a:pt x="4895" y="7933"/>
                    <a:pt x="5267" y="7562"/>
                    <a:pt x="5267" y="7084"/>
                  </a:cubicBezTo>
                  <a:lnTo>
                    <a:pt x="5267" y="5665"/>
                  </a:lnTo>
                  <a:lnTo>
                    <a:pt x="6407" y="5665"/>
                  </a:lnTo>
                  <a:lnTo>
                    <a:pt x="6407" y="7084"/>
                  </a:lnTo>
                  <a:cubicBezTo>
                    <a:pt x="6407" y="7562"/>
                    <a:pt x="6792" y="7933"/>
                    <a:pt x="7256" y="7933"/>
                  </a:cubicBezTo>
                  <a:cubicBezTo>
                    <a:pt x="7734" y="7933"/>
                    <a:pt x="8105" y="7562"/>
                    <a:pt x="8105" y="7084"/>
                  </a:cubicBezTo>
                  <a:lnTo>
                    <a:pt x="8105" y="5665"/>
                  </a:lnTo>
                  <a:lnTo>
                    <a:pt x="9246" y="5665"/>
                  </a:lnTo>
                  <a:lnTo>
                    <a:pt x="9246" y="7084"/>
                  </a:lnTo>
                  <a:cubicBezTo>
                    <a:pt x="9246" y="7562"/>
                    <a:pt x="9631" y="7933"/>
                    <a:pt x="10095" y="7933"/>
                  </a:cubicBezTo>
                  <a:cubicBezTo>
                    <a:pt x="10572" y="7933"/>
                    <a:pt x="10944" y="7562"/>
                    <a:pt x="10944" y="7084"/>
                  </a:cubicBezTo>
                  <a:lnTo>
                    <a:pt x="10944" y="5665"/>
                  </a:lnTo>
                  <a:lnTo>
                    <a:pt x="11793" y="5665"/>
                  </a:lnTo>
                  <a:cubicBezTo>
                    <a:pt x="11952" y="5665"/>
                    <a:pt x="12085" y="5545"/>
                    <a:pt x="12085" y="5386"/>
                  </a:cubicBezTo>
                  <a:lnTo>
                    <a:pt x="12085" y="2826"/>
                  </a:lnTo>
                  <a:lnTo>
                    <a:pt x="13265" y="2826"/>
                  </a:lnTo>
                  <a:lnTo>
                    <a:pt x="12469" y="8503"/>
                  </a:lnTo>
                  <a:lnTo>
                    <a:pt x="2044" y="8503"/>
                  </a:lnTo>
                  <a:lnTo>
                    <a:pt x="1845" y="7031"/>
                  </a:lnTo>
                  <a:cubicBezTo>
                    <a:pt x="1821" y="6865"/>
                    <a:pt x="1694" y="6789"/>
                    <a:pt x="1565" y="6789"/>
                  </a:cubicBezTo>
                  <a:cubicBezTo>
                    <a:pt x="1406" y="6789"/>
                    <a:pt x="1245" y="6905"/>
                    <a:pt x="1274" y="7111"/>
                  </a:cubicBezTo>
                  <a:cubicBezTo>
                    <a:pt x="1274" y="7111"/>
                    <a:pt x="1606" y="9511"/>
                    <a:pt x="1606" y="9511"/>
                  </a:cubicBezTo>
                  <a:cubicBezTo>
                    <a:pt x="1685" y="9909"/>
                    <a:pt x="2030" y="10201"/>
                    <a:pt x="2441" y="10201"/>
                  </a:cubicBezTo>
                  <a:lnTo>
                    <a:pt x="12058" y="10201"/>
                  </a:lnTo>
                  <a:cubicBezTo>
                    <a:pt x="12456" y="10201"/>
                    <a:pt x="12814" y="9909"/>
                    <a:pt x="12880" y="9511"/>
                  </a:cubicBezTo>
                  <a:lnTo>
                    <a:pt x="12880" y="9498"/>
                  </a:lnTo>
                  <a:lnTo>
                    <a:pt x="13822" y="2813"/>
                  </a:lnTo>
                  <a:cubicBezTo>
                    <a:pt x="14220" y="2733"/>
                    <a:pt x="14499" y="2389"/>
                    <a:pt x="14499" y="1991"/>
                  </a:cubicBezTo>
                  <a:lnTo>
                    <a:pt x="14499" y="1407"/>
                  </a:lnTo>
                  <a:cubicBezTo>
                    <a:pt x="14499" y="943"/>
                    <a:pt x="14127" y="571"/>
                    <a:pt x="13663" y="558"/>
                  </a:cubicBezTo>
                  <a:lnTo>
                    <a:pt x="12031" y="558"/>
                  </a:lnTo>
                  <a:cubicBezTo>
                    <a:pt x="11899" y="226"/>
                    <a:pt x="11580" y="1"/>
                    <a:pt x="1122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6" name="Google Shape;1496;p65"/>
            <p:cNvSpPr/>
            <p:nvPr/>
          </p:nvSpPr>
          <p:spPr>
            <a:xfrm>
              <a:off x="1803038" y="1367925"/>
              <a:ext cx="16600" cy="14475"/>
            </a:xfrm>
            <a:custGeom>
              <a:avLst/>
              <a:gdLst/>
              <a:ahLst/>
              <a:cxnLst/>
              <a:rect l="l" t="t" r="r" b="b"/>
              <a:pathLst>
                <a:path w="664" h="579" extrusionOk="0">
                  <a:moveTo>
                    <a:pt x="385" y="1"/>
                  </a:moveTo>
                  <a:cubicBezTo>
                    <a:pt x="120" y="1"/>
                    <a:pt x="0" y="306"/>
                    <a:pt x="173" y="492"/>
                  </a:cubicBezTo>
                  <a:cubicBezTo>
                    <a:pt x="233" y="552"/>
                    <a:pt x="306" y="579"/>
                    <a:pt x="377" y="579"/>
                  </a:cubicBezTo>
                  <a:cubicBezTo>
                    <a:pt x="525" y="579"/>
                    <a:pt x="664" y="463"/>
                    <a:pt x="664" y="293"/>
                  </a:cubicBezTo>
                  <a:cubicBezTo>
                    <a:pt x="664" y="133"/>
                    <a:pt x="531" y="1"/>
                    <a:pt x="3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97" name="Google Shape;1497;p65"/>
          <p:cNvGrpSpPr/>
          <p:nvPr/>
        </p:nvGrpSpPr>
        <p:grpSpPr>
          <a:xfrm>
            <a:off x="2671605" y="1288977"/>
            <a:ext cx="277430" cy="338217"/>
            <a:chOff x="2531913" y="1173700"/>
            <a:chExt cx="297800" cy="363050"/>
          </a:xfrm>
        </p:grpSpPr>
        <p:sp>
          <p:nvSpPr>
            <p:cNvPr id="1498" name="Google Shape;1498;p65"/>
            <p:cNvSpPr/>
            <p:nvPr/>
          </p:nvSpPr>
          <p:spPr>
            <a:xfrm>
              <a:off x="2624763" y="1415675"/>
              <a:ext cx="70975" cy="110450"/>
            </a:xfrm>
            <a:custGeom>
              <a:avLst/>
              <a:gdLst/>
              <a:ahLst/>
              <a:cxnLst/>
              <a:rect l="l" t="t" r="r" b="b"/>
              <a:pathLst>
                <a:path w="2839" h="4418" extrusionOk="0">
                  <a:moveTo>
                    <a:pt x="1419" y="1"/>
                  </a:moveTo>
                  <a:cubicBezTo>
                    <a:pt x="1419" y="1"/>
                    <a:pt x="0" y="2136"/>
                    <a:pt x="0" y="2919"/>
                  </a:cubicBezTo>
                  <a:cubicBezTo>
                    <a:pt x="0" y="3701"/>
                    <a:pt x="637" y="4418"/>
                    <a:pt x="1419" y="4418"/>
                  </a:cubicBezTo>
                  <a:cubicBezTo>
                    <a:pt x="2202" y="4418"/>
                    <a:pt x="2839" y="3701"/>
                    <a:pt x="2839" y="2919"/>
                  </a:cubicBezTo>
                  <a:cubicBezTo>
                    <a:pt x="2839" y="2123"/>
                    <a:pt x="1419" y="1"/>
                    <a:pt x="14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9" name="Google Shape;1499;p65"/>
            <p:cNvSpPr/>
            <p:nvPr/>
          </p:nvSpPr>
          <p:spPr>
            <a:xfrm>
              <a:off x="2538213" y="1298300"/>
              <a:ext cx="86575" cy="129025"/>
            </a:xfrm>
            <a:custGeom>
              <a:avLst/>
              <a:gdLst/>
              <a:ahLst/>
              <a:cxnLst/>
              <a:rect l="l" t="t" r="r" b="b"/>
              <a:pathLst>
                <a:path w="3463" h="5161" extrusionOk="0">
                  <a:moveTo>
                    <a:pt x="1738" y="0"/>
                  </a:moveTo>
                  <a:cubicBezTo>
                    <a:pt x="1738" y="0"/>
                    <a:pt x="27" y="2467"/>
                    <a:pt x="27" y="3409"/>
                  </a:cubicBezTo>
                  <a:cubicBezTo>
                    <a:pt x="0" y="4364"/>
                    <a:pt x="769" y="5160"/>
                    <a:pt x="1738" y="5160"/>
                  </a:cubicBezTo>
                  <a:cubicBezTo>
                    <a:pt x="2693" y="5160"/>
                    <a:pt x="3462" y="4364"/>
                    <a:pt x="3436" y="3409"/>
                  </a:cubicBezTo>
                  <a:cubicBezTo>
                    <a:pt x="3436" y="2481"/>
                    <a:pt x="1738" y="0"/>
                    <a:pt x="173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0" name="Google Shape;1500;p65"/>
            <p:cNvSpPr/>
            <p:nvPr/>
          </p:nvSpPr>
          <p:spPr>
            <a:xfrm>
              <a:off x="2666538" y="1180575"/>
              <a:ext cx="156200" cy="243425"/>
            </a:xfrm>
            <a:custGeom>
              <a:avLst/>
              <a:gdLst/>
              <a:ahLst/>
              <a:cxnLst/>
              <a:rect l="l" t="t" r="r" b="b"/>
              <a:pathLst>
                <a:path w="6248" h="9737" extrusionOk="0">
                  <a:moveTo>
                    <a:pt x="3131" y="1"/>
                  </a:moveTo>
                  <a:cubicBezTo>
                    <a:pt x="3131" y="1"/>
                    <a:pt x="0" y="4895"/>
                    <a:pt x="0" y="6619"/>
                  </a:cubicBezTo>
                  <a:cubicBezTo>
                    <a:pt x="0" y="8344"/>
                    <a:pt x="1406" y="9736"/>
                    <a:pt x="3131" y="9736"/>
                  </a:cubicBezTo>
                  <a:cubicBezTo>
                    <a:pt x="4855" y="9736"/>
                    <a:pt x="6248" y="8344"/>
                    <a:pt x="6248" y="6619"/>
                  </a:cubicBezTo>
                  <a:cubicBezTo>
                    <a:pt x="6248" y="4895"/>
                    <a:pt x="3131" y="1"/>
                    <a:pt x="313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1" name="Google Shape;1501;p65"/>
            <p:cNvSpPr/>
            <p:nvPr/>
          </p:nvSpPr>
          <p:spPr>
            <a:xfrm>
              <a:off x="2735188" y="1338825"/>
              <a:ext cx="66325" cy="63950"/>
            </a:xfrm>
            <a:custGeom>
              <a:avLst/>
              <a:gdLst/>
              <a:ahLst/>
              <a:cxnLst/>
              <a:rect l="l" t="t" r="r" b="b"/>
              <a:pathLst>
                <a:path w="2653" h="2558" extrusionOk="0">
                  <a:moveTo>
                    <a:pt x="2368" y="1"/>
                  </a:moveTo>
                  <a:cubicBezTo>
                    <a:pt x="2225" y="1"/>
                    <a:pt x="2083" y="97"/>
                    <a:pt x="2083" y="289"/>
                  </a:cubicBezTo>
                  <a:cubicBezTo>
                    <a:pt x="2083" y="1231"/>
                    <a:pt x="1313" y="1987"/>
                    <a:pt x="385" y="1987"/>
                  </a:cubicBezTo>
                  <a:cubicBezTo>
                    <a:pt x="0" y="1987"/>
                    <a:pt x="0" y="2557"/>
                    <a:pt x="385" y="2557"/>
                  </a:cubicBezTo>
                  <a:cubicBezTo>
                    <a:pt x="1632" y="2557"/>
                    <a:pt x="2653" y="1536"/>
                    <a:pt x="2653" y="289"/>
                  </a:cubicBezTo>
                  <a:cubicBezTo>
                    <a:pt x="2653" y="97"/>
                    <a:pt x="2510" y="1"/>
                    <a:pt x="236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2" name="Google Shape;1502;p65"/>
            <p:cNvSpPr/>
            <p:nvPr/>
          </p:nvSpPr>
          <p:spPr>
            <a:xfrm>
              <a:off x="2617138" y="1412025"/>
              <a:ext cx="84900" cy="124725"/>
            </a:xfrm>
            <a:custGeom>
              <a:avLst/>
              <a:gdLst/>
              <a:ahLst/>
              <a:cxnLst/>
              <a:rect l="l" t="t" r="r" b="b"/>
              <a:pathLst>
                <a:path w="3396" h="4989" extrusionOk="0">
                  <a:moveTo>
                    <a:pt x="1698" y="797"/>
                  </a:moveTo>
                  <a:cubicBezTo>
                    <a:pt x="2215" y="1619"/>
                    <a:pt x="2839" y="2760"/>
                    <a:pt x="2839" y="3198"/>
                  </a:cubicBezTo>
                  <a:cubicBezTo>
                    <a:pt x="2839" y="3847"/>
                    <a:pt x="2308" y="4418"/>
                    <a:pt x="1698" y="4418"/>
                  </a:cubicBezTo>
                  <a:cubicBezTo>
                    <a:pt x="1101" y="4418"/>
                    <a:pt x="570" y="3847"/>
                    <a:pt x="570" y="3198"/>
                  </a:cubicBezTo>
                  <a:cubicBezTo>
                    <a:pt x="570" y="2760"/>
                    <a:pt x="1181" y="1619"/>
                    <a:pt x="1698" y="797"/>
                  </a:cubicBezTo>
                  <a:close/>
                  <a:moveTo>
                    <a:pt x="1698" y="1"/>
                  </a:moveTo>
                  <a:cubicBezTo>
                    <a:pt x="1608" y="1"/>
                    <a:pt x="1519" y="41"/>
                    <a:pt x="1459" y="120"/>
                  </a:cubicBezTo>
                  <a:cubicBezTo>
                    <a:pt x="1313" y="346"/>
                    <a:pt x="0" y="2362"/>
                    <a:pt x="0" y="3198"/>
                  </a:cubicBezTo>
                  <a:cubicBezTo>
                    <a:pt x="0" y="4166"/>
                    <a:pt x="769" y="4988"/>
                    <a:pt x="1698" y="4988"/>
                  </a:cubicBezTo>
                  <a:cubicBezTo>
                    <a:pt x="2626" y="4988"/>
                    <a:pt x="3396" y="4166"/>
                    <a:pt x="3396" y="3198"/>
                  </a:cubicBezTo>
                  <a:cubicBezTo>
                    <a:pt x="3396" y="2362"/>
                    <a:pt x="2082" y="346"/>
                    <a:pt x="1937" y="120"/>
                  </a:cubicBezTo>
                  <a:cubicBezTo>
                    <a:pt x="1877" y="41"/>
                    <a:pt x="1787" y="1"/>
                    <a:pt x="16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3" name="Google Shape;1503;p65"/>
            <p:cNvSpPr/>
            <p:nvPr/>
          </p:nvSpPr>
          <p:spPr>
            <a:xfrm>
              <a:off x="2531913" y="1291325"/>
              <a:ext cx="99500" cy="141950"/>
            </a:xfrm>
            <a:custGeom>
              <a:avLst/>
              <a:gdLst/>
              <a:ahLst/>
              <a:cxnLst/>
              <a:rect l="l" t="t" r="r" b="b"/>
              <a:pathLst>
                <a:path w="3980" h="5678" extrusionOk="0">
                  <a:moveTo>
                    <a:pt x="1990" y="797"/>
                  </a:moveTo>
                  <a:cubicBezTo>
                    <a:pt x="2613" y="1752"/>
                    <a:pt x="3409" y="3144"/>
                    <a:pt x="3409" y="3688"/>
                  </a:cubicBezTo>
                  <a:cubicBezTo>
                    <a:pt x="3409" y="4471"/>
                    <a:pt x="2772" y="5107"/>
                    <a:pt x="1990" y="5107"/>
                  </a:cubicBezTo>
                  <a:cubicBezTo>
                    <a:pt x="1207" y="5107"/>
                    <a:pt x="570" y="4471"/>
                    <a:pt x="570" y="3688"/>
                  </a:cubicBezTo>
                  <a:cubicBezTo>
                    <a:pt x="570" y="3144"/>
                    <a:pt x="1366" y="1752"/>
                    <a:pt x="1990" y="797"/>
                  </a:cubicBezTo>
                  <a:close/>
                  <a:moveTo>
                    <a:pt x="1990" y="1"/>
                  </a:moveTo>
                  <a:cubicBezTo>
                    <a:pt x="1897" y="1"/>
                    <a:pt x="1804" y="41"/>
                    <a:pt x="1751" y="120"/>
                  </a:cubicBezTo>
                  <a:cubicBezTo>
                    <a:pt x="1579" y="385"/>
                    <a:pt x="0" y="2693"/>
                    <a:pt x="0" y="3688"/>
                  </a:cubicBezTo>
                  <a:cubicBezTo>
                    <a:pt x="0" y="4789"/>
                    <a:pt x="889" y="5678"/>
                    <a:pt x="1990" y="5678"/>
                  </a:cubicBezTo>
                  <a:cubicBezTo>
                    <a:pt x="3091" y="5678"/>
                    <a:pt x="3979" y="4789"/>
                    <a:pt x="3979" y="3688"/>
                  </a:cubicBezTo>
                  <a:cubicBezTo>
                    <a:pt x="3979" y="2693"/>
                    <a:pt x="2401" y="385"/>
                    <a:pt x="2229" y="120"/>
                  </a:cubicBezTo>
                  <a:cubicBezTo>
                    <a:pt x="2175" y="41"/>
                    <a:pt x="2083" y="1"/>
                    <a:pt x="199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4" name="Google Shape;1504;p65"/>
            <p:cNvSpPr/>
            <p:nvPr/>
          </p:nvSpPr>
          <p:spPr>
            <a:xfrm>
              <a:off x="2657238" y="1331775"/>
              <a:ext cx="16625" cy="14150"/>
            </a:xfrm>
            <a:custGeom>
              <a:avLst/>
              <a:gdLst/>
              <a:ahLst/>
              <a:cxnLst/>
              <a:rect l="l" t="t" r="r" b="b"/>
              <a:pathLst>
                <a:path w="665" h="566" extrusionOk="0">
                  <a:moveTo>
                    <a:pt x="372" y="1"/>
                  </a:moveTo>
                  <a:cubicBezTo>
                    <a:pt x="120" y="1"/>
                    <a:pt x="1" y="306"/>
                    <a:pt x="173" y="478"/>
                  </a:cubicBezTo>
                  <a:cubicBezTo>
                    <a:pt x="234" y="539"/>
                    <a:pt x="307" y="565"/>
                    <a:pt x="377" y="565"/>
                  </a:cubicBezTo>
                  <a:cubicBezTo>
                    <a:pt x="525" y="565"/>
                    <a:pt x="664" y="450"/>
                    <a:pt x="664" y="280"/>
                  </a:cubicBezTo>
                  <a:cubicBezTo>
                    <a:pt x="664" y="120"/>
                    <a:pt x="532" y="1"/>
                    <a:pt x="3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5" name="Google Shape;1505;p65"/>
            <p:cNvSpPr/>
            <p:nvPr/>
          </p:nvSpPr>
          <p:spPr>
            <a:xfrm>
              <a:off x="2661163" y="1173700"/>
              <a:ext cx="168550" cy="257350"/>
            </a:xfrm>
            <a:custGeom>
              <a:avLst/>
              <a:gdLst/>
              <a:ahLst/>
              <a:cxnLst/>
              <a:rect l="l" t="t" r="r" b="b"/>
              <a:pathLst>
                <a:path w="6742" h="10294" extrusionOk="0">
                  <a:moveTo>
                    <a:pt x="3341" y="0"/>
                  </a:moveTo>
                  <a:cubicBezTo>
                    <a:pt x="3250" y="0"/>
                    <a:pt x="3160" y="43"/>
                    <a:pt x="3107" y="130"/>
                  </a:cubicBezTo>
                  <a:cubicBezTo>
                    <a:pt x="3027" y="262"/>
                    <a:pt x="1091" y="3273"/>
                    <a:pt x="282" y="5422"/>
                  </a:cubicBezTo>
                  <a:cubicBezTo>
                    <a:pt x="206" y="5640"/>
                    <a:pt x="386" y="5795"/>
                    <a:pt x="561" y="5795"/>
                  </a:cubicBezTo>
                  <a:cubicBezTo>
                    <a:pt x="663" y="5795"/>
                    <a:pt x="764" y="5743"/>
                    <a:pt x="812" y="5621"/>
                  </a:cubicBezTo>
                  <a:cubicBezTo>
                    <a:pt x="1436" y="3976"/>
                    <a:pt x="2789" y="1708"/>
                    <a:pt x="3332" y="819"/>
                  </a:cubicBezTo>
                  <a:cubicBezTo>
                    <a:pt x="4314" y="2385"/>
                    <a:pt x="6171" y="5648"/>
                    <a:pt x="6171" y="6894"/>
                  </a:cubicBezTo>
                  <a:cubicBezTo>
                    <a:pt x="6171" y="8300"/>
                    <a:pt x="5123" y="9507"/>
                    <a:pt x="3730" y="9693"/>
                  </a:cubicBezTo>
                  <a:cubicBezTo>
                    <a:pt x="3597" y="9712"/>
                    <a:pt x="3464" y="9721"/>
                    <a:pt x="3332" y="9721"/>
                  </a:cubicBezTo>
                  <a:cubicBezTo>
                    <a:pt x="2078" y="9721"/>
                    <a:pt x="949" y="8887"/>
                    <a:pt x="613" y="7650"/>
                  </a:cubicBezTo>
                  <a:cubicBezTo>
                    <a:pt x="571" y="7507"/>
                    <a:pt x="459" y="7445"/>
                    <a:pt x="345" y="7445"/>
                  </a:cubicBezTo>
                  <a:cubicBezTo>
                    <a:pt x="174" y="7445"/>
                    <a:pt x="0" y="7586"/>
                    <a:pt x="56" y="7810"/>
                  </a:cubicBezTo>
                  <a:cubicBezTo>
                    <a:pt x="478" y="9293"/>
                    <a:pt x="1832" y="10294"/>
                    <a:pt x="3341" y="10294"/>
                  </a:cubicBezTo>
                  <a:cubicBezTo>
                    <a:pt x="3492" y="10294"/>
                    <a:pt x="3644" y="10284"/>
                    <a:pt x="3797" y="10263"/>
                  </a:cubicBezTo>
                  <a:cubicBezTo>
                    <a:pt x="5481" y="10025"/>
                    <a:pt x="6741" y="8592"/>
                    <a:pt x="6741" y="6894"/>
                  </a:cubicBezTo>
                  <a:cubicBezTo>
                    <a:pt x="6741" y="5329"/>
                    <a:pt x="4380" y="1390"/>
                    <a:pt x="3571" y="130"/>
                  </a:cubicBezTo>
                  <a:lnTo>
                    <a:pt x="3584" y="130"/>
                  </a:lnTo>
                  <a:cubicBezTo>
                    <a:pt x="3525" y="43"/>
                    <a:pt x="3432" y="0"/>
                    <a:pt x="334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06" name="Google Shape;1506;p65"/>
          <p:cNvGrpSpPr/>
          <p:nvPr/>
        </p:nvGrpSpPr>
        <p:grpSpPr>
          <a:xfrm>
            <a:off x="3334858" y="1288907"/>
            <a:ext cx="338287" cy="338287"/>
            <a:chOff x="3243863" y="1173625"/>
            <a:chExt cx="363125" cy="363125"/>
          </a:xfrm>
        </p:grpSpPr>
        <p:sp>
          <p:nvSpPr>
            <p:cNvPr id="1507" name="Google Shape;1507;p65"/>
            <p:cNvSpPr/>
            <p:nvPr/>
          </p:nvSpPr>
          <p:spPr>
            <a:xfrm>
              <a:off x="3250813" y="1209100"/>
              <a:ext cx="156225" cy="235450"/>
            </a:xfrm>
            <a:custGeom>
              <a:avLst/>
              <a:gdLst/>
              <a:ahLst/>
              <a:cxnLst/>
              <a:rect l="l" t="t" r="r" b="b"/>
              <a:pathLst>
                <a:path w="6249" h="9418" extrusionOk="0">
                  <a:moveTo>
                    <a:pt x="1" y="0"/>
                  </a:moveTo>
                  <a:lnTo>
                    <a:pt x="1022" y="9418"/>
                  </a:lnTo>
                  <a:lnTo>
                    <a:pt x="5227" y="9418"/>
                  </a:lnTo>
                  <a:lnTo>
                    <a:pt x="624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8" name="Google Shape;1508;p65"/>
            <p:cNvSpPr/>
            <p:nvPr/>
          </p:nvSpPr>
          <p:spPr>
            <a:xfrm>
              <a:off x="3279338" y="1473050"/>
              <a:ext cx="99175" cy="56725"/>
            </a:xfrm>
            <a:custGeom>
              <a:avLst/>
              <a:gdLst/>
              <a:ahLst/>
              <a:cxnLst/>
              <a:rect l="l" t="t" r="r" b="b"/>
              <a:pathLst>
                <a:path w="3967" h="2269" extrusionOk="0">
                  <a:moveTo>
                    <a:pt x="1" y="0"/>
                  </a:moveTo>
                  <a:lnTo>
                    <a:pt x="1" y="1698"/>
                  </a:lnTo>
                  <a:cubicBezTo>
                    <a:pt x="1" y="2003"/>
                    <a:pt x="253" y="2269"/>
                    <a:pt x="571" y="2269"/>
                  </a:cubicBezTo>
                  <a:lnTo>
                    <a:pt x="3409" y="2269"/>
                  </a:lnTo>
                  <a:cubicBezTo>
                    <a:pt x="3715" y="2269"/>
                    <a:pt x="3967" y="2003"/>
                    <a:pt x="3967" y="1698"/>
                  </a:cubicBezTo>
                  <a:lnTo>
                    <a:pt x="396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9" name="Google Shape;1509;p65"/>
            <p:cNvSpPr/>
            <p:nvPr/>
          </p:nvSpPr>
          <p:spPr>
            <a:xfrm>
              <a:off x="3443813" y="1265800"/>
              <a:ext cx="155875" cy="235450"/>
            </a:xfrm>
            <a:custGeom>
              <a:avLst/>
              <a:gdLst/>
              <a:ahLst/>
              <a:cxnLst/>
              <a:rect l="l" t="t" r="r" b="b"/>
              <a:pathLst>
                <a:path w="6235" h="9418" extrusionOk="0">
                  <a:moveTo>
                    <a:pt x="1009" y="0"/>
                  </a:moveTo>
                  <a:lnTo>
                    <a:pt x="1" y="9418"/>
                  </a:lnTo>
                  <a:lnTo>
                    <a:pt x="6235" y="9418"/>
                  </a:lnTo>
                  <a:lnTo>
                    <a:pt x="522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0" name="Google Shape;1510;p65"/>
            <p:cNvSpPr/>
            <p:nvPr/>
          </p:nvSpPr>
          <p:spPr>
            <a:xfrm>
              <a:off x="3483713" y="1355325"/>
              <a:ext cx="66575" cy="56775"/>
            </a:xfrm>
            <a:custGeom>
              <a:avLst/>
              <a:gdLst/>
              <a:ahLst/>
              <a:cxnLst/>
              <a:rect l="l" t="t" r="r" b="b"/>
              <a:pathLst>
                <a:path w="2663" h="2271" extrusionOk="0">
                  <a:moveTo>
                    <a:pt x="1506" y="1"/>
                  </a:moveTo>
                  <a:cubicBezTo>
                    <a:pt x="508" y="1"/>
                    <a:pt x="0" y="1225"/>
                    <a:pt x="713" y="1937"/>
                  </a:cubicBezTo>
                  <a:cubicBezTo>
                    <a:pt x="943" y="2168"/>
                    <a:pt x="1226" y="2270"/>
                    <a:pt x="1505" y="2270"/>
                  </a:cubicBezTo>
                  <a:cubicBezTo>
                    <a:pt x="2094" y="2270"/>
                    <a:pt x="2662" y="1812"/>
                    <a:pt x="2662" y="1128"/>
                  </a:cubicBezTo>
                  <a:cubicBezTo>
                    <a:pt x="2662" y="505"/>
                    <a:pt x="2145" y="1"/>
                    <a:pt x="1522" y="1"/>
                  </a:cubicBezTo>
                  <a:cubicBezTo>
                    <a:pt x="1516" y="1"/>
                    <a:pt x="1511" y="1"/>
                    <a:pt x="15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1" name="Google Shape;1511;p65"/>
            <p:cNvSpPr/>
            <p:nvPr/>
          </p:nvSpPr>
          <p:spPr>
            <a:xfrm>
              <a:off x="3472013" y="1180575"/>
              <a:ext cx="99500" cy="57050"/>
            </a:xfrm>
            <a:custGeom>
              <a:avLst/>
              <a:gdLst/>
              <a:ahLst/>
              <a:cxnLst/>
              <a:rect l="l" t="t" r="r" b="b"/>
              <a:pathLst>
                <a:path w="3980" h="2282" extrusionOk="0">
                  <a:moveTo>
                    <a:pt x="570" y="1"/>
                  </a:moveTo>
                  <a:cubicBezTo>
                    <a:pt x="265" y="1"/>
                    <a:pt x="0" y="266"/>
                    <a:pt x="0" y="571"/>
                  </a:cubicBezTo>
                  <a:lnTo>
                    <a:pt x="0" y="2282"/>
                  </a:lnTo>
                  <a:lnTo>
                    <a:pt x="3979" y="2282"/>
                  </a:lnTo>
                  <a:lnTo>
                    <a:pt x="3979" y="571"/>
                  </a:lnTo>
                  <a:cubicBezTo>
                    <a:pt x="3979" y="253"/>
                    <a:pt x="3727" y="1"/>
                    <a:pt x="340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2" name="Google Shape;1512;p65"/>
            <p:cNvSpPr/>
            <p:nvPr/>
          </p:nvSpPr>
          <p:spPr>
            <a:xfrm>
              <a:off x="3500513" y="1180575"/>
              <a:ext cx="42475" cy="28550"/>
            </a:xfrm>
            <a:custGeom>
              <a:avLst/>
              <a:gdLst/>
              <a:ahLst/>
              <a:cxnLst/>
              <a:rect l="l" t="t" r="r" b="b"/>
              <a:pathLst>
                <a:path w="1699" h="1142" extrusionOk="0">
                  <a:moveTo>
                    <a:pt x="1" y="1"/>
                  </a:moveTo>
                  <a:lnTo>
                    <a:pt x="1" y="1141"/>
                  </a:lnTo>
                  <a:lnTo>
                    <a:pt x="1699" y="1141"/>
                  </a:lnTo>
                  <a:lnTo>
                    <a:pt x="1699" y="1"/>
                  </a:lnTo>
                  <a:close/>
                </a:path>
              </a:pathLst>
            </a:custGeom>
            <a:solidFill>
              <a:srgbClr val="537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3" name="Google Shape;1513;p65"/>
            <p:cNvSpPr/>
            <p:nvPr/>
          </p:nvSpPr>
          <p:spPr>
            <a:xfrm>
              <a:off x="3307538" y="1501225"/>
              <a:ext cx="42800" cy="28550"/>
            </a:xfrm>
            <a:custGeom>
              <a:avLst/>
              <a:gdLst/>
              <a:ahLst/>
              <a:cxnLst/>
              <a:rect l="l" t="t" r="r" b="b"/>
              <a:pathLst>
                <a:path w="1712" h="1142" extrusionOk="0">
                  <a:moveTo>
                    <a:pt x="0" y="1"/>
                  </a:moveTo>
                  <a:lnTo>
                    <a:pt x="0" y="1142"/>
                  </a:lnTo>
                  <a:lnTo>
                    <a:pt x="1711" y="1142"/>
                  </a:lnTo>
                  <a:lnTo>
                    <a:pt x="1711" y="1"/>
                  </a:lnTo>
                  <a:close/>
                </a:path>
              </a:pathLst>
            </a:custGeom>
            <a:solidFill>
              <a:srgbClr val="537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4" name="Google Shape;1514;p65"/>
            <p:cNvSpPr/>
            <p:nvPr/>
          </p:nvSpPr>
          <p:spPr>
            <a:xfrm>
              <a:off x="3276363" y="1444525"/>
              <a:ext cx="105125" cy="28550"/>
            </a:xfrm>
            <a:custGeom>
              <a:avLst/>
              <a:gdLst/>
              <a:ahLst/>
              <a:cxnLst/>
              <a:rect l="l" t="t" r="r" b="b"/>
              <a:pathLst>
                <a:path w="4205" h="1142" extrusionOk="0">
                  <a:moveTo>
                    <a:pt x="0" y="1"/>
                  </a:moveTo>
                  <a:lnTo>
                    <a:pt x="120" y="1141"/>
                  </a:lnTo>
                  <a:lnTo>
                    <a:pt x="4086" y="1141"/>
                  </a:lnTo>
                  <a:lnTo>
                    <a:pt x="420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5" name="Google Shape;1515;p65"/>
            <p:cNvSpPr/>
            <p:nvPr/>
          </p:nvSpPr>
          <p:spPr>
            <a:xfrm>
              <a:off x="3443813" y="1501225"/>
              <a:ext cx="155875" cy="28225"/>
            </a:xfrm>
            <a:custGeom>
              <a:avLst/>
              <a:gdLst/>
              <a:ahLst/>
              <a:cxnLst/>
              <a:rect l="l" t="t" r="r" b="b"/>
              <a:pathLst>
                <a:path w="6235" h="1129" extrusionOk="0">
                  <a:moveTo>
                    <a:pt x="1" y="1"/>
                  </a:moveTo>
                  <a:lnTo>
                    <a:pt x="1" y="1128"/>
                  </a:lnTo>
                  <a:lnTo>
                    <a:pt x="6235" y="1128"/>
                  </a:lnTo>
                  <a:lnTo>
                    <a:pt x="623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6" name="Google Shape;1516;p65"/>
            <p:cNvSpPr/>
            <p:nvPr/>
          </p:nvSpPr>
          <p:spPr>
            <a:xfrm>
              <a:off x="3469013" y="1237600"/>
              <a:ext cx="105475" cy="28225"/>
            </a:xfrm>
            <a:custGeom>
              <a:avLst/>
              <a:gdLst/>
              <a:ahLst/>
              <a:cxnLst/>
              <a:rect l="l" t="t" r="r" b="b"/>
              <a:pathLst>
                <a:path w="4219" h="1129" extrusionOk="0">
                  <a:moveTo>
                    <a:pt x="120" y="1"/>
                  </a:moveTo>
                  <a:lnTo>
                    <a:pt x="1" y="1128"/>
                  </a:lnTo>
                  <a:lnTo>
                    <a:pt x="4219" y="1128"/>
                  </a:lnTo>
                  <a:lnTo>
                    <a:pt x="409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7" name="Google Shape;1517;p65"/>
            <p:cNvSpPr/>
            <p:nvPr/>
          </p:nvSpPr>
          <p:spPr>
            <a:xfrm>
              <a:off x="3250813" y="1180575"/>
              <a:ext cx="156225" cy="28550"/>
            </a:xfrm>
            <a:custGeom>
              <a:avLst/>
              <a:gdLst/>
              <a:ahLst/>
              <a:cxnLst/>
              <a:rect l="l" t="t" r="r" b="b"/>
              <a:pathLst>
                <a:path w="6249" h="1142" extrusionOk="0">
                  <a:moveTo>
                    <a:pt x="1" y="1"/>
                  </a:moveTo>
                  <a:lnTo>
                    <a:pt x="1" y="1141"/>
                  </a:lnTo>
                  <a:lnTo>
                    <a:pt x="6248" y="1141"/>
                  </a:lnTo>
                  <a:lnTo>
                    <a:pt x="624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8" name="Google Shape;1518;p65"/>
            <p:cNvSpPr/>
            <p:nvPr/>
          </p:nvSpPr>
          <p:spPr>
            <a:xfrm>
              <a:off x="3290938" y="1298300"/>
              <a:ext cx="66350" cy="56925"/>
            </a:xfrm>
            <a:custGeom>
              <a:avLst/>
              <a:gdLst/>
              <a:ahLst/>
              <a:cxnLst/>
              <a:rect l="l" t="t" r="r" b="b"/>
              <a:pathLst>
                <a:path w="2654" h="2277" extrusionOk="0">
                  <a:moveTo>
                    <a:pt x="1526" y="0"/>
                  </a:moveTo>
                  <a:cubicBezTo>
                    <a:pt x="518" y="0"/>
                    <a:pt x="1" y="1221"/>
                    <a:pt x="704" y="1937"/>
                  </a:cubicBezTo>
                  <a:cubicBezTo>
                    <a:pt x="938" y="2171"/>
                    <a:pt x="1228" y="2276"/>
                    <a:pt x="1512" y="2276"/>
                  </a:cubicBezTo>
                  <a:cubicBezTo>
                    <a:pt x="2095" y="2276"/>
                    <a:pt x="2654" y="1832"/>
                    <a:pt x="2654" y="1154"/>
                  </a:cubicBezTo>
                  <a:cubicBezTo>
                    <a:pt x="2654" y="518"/>
                    <a:pt x="2150" y="14"/>
                    <a:pt x="15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9" name="Google Shape;1519;p65"/>
            <p:cNvSpPr/>
            <p:nvPr/>
          </p:nvSpPr>
          <p:spPr>
            <a:xfrm>
              <a:off x="3281338" y="1291275"/>
              <a:ext cx="83150" cy="71050"/>
            </a:xfrm>
            <a:custGeom>
              <a:avLst/>
              <a:gdLst/>
              <a:ahLst/>
              <a:cxnLst/>
              <a:rect l="l" t="t" r="r" b="b"/>
              <a:pathLst>
                <a:path w="3326" h="2842" extrusionOk="0">
                  <a:moveTo>
                    <a:pt x="1914" y="566"/>
                  </a:moveTo>
                  <a:cubicBezTo>
                    <a:pt x="2122" y="566"/>
                    <a:pt x="2333" y="642"/>
                    <a:pt x="2507" y="812"/>
                  </a:cubicBezTo>
                  <a:cubicBezTo>
                    <a:pt x="3038" y="1342"/>
                    <a:pt x="2666" y="2271"/>
                    <a:pt x="1910" y="2271"/>
                  </a:cubicBezTo>
                  <a:cubicBezTo>
                    <a:pt x="1446" y="2271"/>
                    <a:pt x="1061" y="1900"/>
                    <a:pt x="1048" y="1435"/>
                  </a:cubicBezTo>
                  <a:cubicBezTo>
                    <a:pt x="1048" y="912"/>
                    <a:pt x="1472" y="566"/>
                    <a:pt x="1914" y="566"/>
                  </a:cubicBezTo>
                  <a:close/>
                  <a:moveTo>
                    <a:pt x="1887" y="0"/>
                  </a:moveTo>
                  <a:cubicBezTo>
                    <a:pt x="1540" y="0"/>
                    <a:pt x="1188" y="128"/>
                    <a:pt x="902" y="414"/>
                  </a:cubicBezTo>
                  <a:cubicBezTo>
                    <a:pt x="0" y="1316"/>
                    <a:pt x="637" y="2841"/>
                    <a:pt x="1910" y="2841"/>
                  </a:cubicBezTo>
                  <a:cubicBezTo>
                    <a:pt x="2693" y="2828"/>
                    <a:pt x="3316" y="2205"/>
                    <a:pt x="3316" y="1435"/>
                  </a:cubicBezTo>
                  <a:cubicBezTo>
                    <a:pt x="3325" y="571"/>
                    <a:pt x="2620" y="0"/>
                    <a:pt x="1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0" name="Google Shape;1520;p65"/>
            <p:cNvSpPr/>
            <p:nvPr/>
          </p:nvSpPr>
          <p:spPr>
            <a:xfrm>
              <a:off x="3473988" y="1348025"/>
              <a:ext cx="83250" cy="71150"/>
            </a:xfrm>
            <a:custGeom>
              <a:avLst/>
              <a:gdLst/>
              <a:ahLst/>
              <a:cxnLst/>
              <a:rect l="l" t="t" r="r" b="b"/>
              <a:pathLst>
                <a:path w="3330" h="2846" extrusionOk="0">
                  <a:moveTo>
                    <a:pt x="1907" y="568"/>
                  </a:moveTo>
                  <a:cubicBezTo>
                    <a:pt x="2342" y="568"/>
                    <a:pt x="2760" y="909"/>
                    <a:pt x="2760" y="1420"/>
                  </a:cubicBezTo>
                  <a:cubicBezTo>
                    <a:pt x="2760" y="1884"/>
                    <a:pt x="2388" y="2269"/>
                    <a:pt x="1911" y="2269"/>
                  </a:cubicBezTo>
                  <a:cubicBezTo>
                    <a:pt x="1155" y="2269"/>
                    <a:pt x="770" y="1354"/>
                    <a:pt x="1314" y="823"/>
                  </a:cubicBezTo>
                  <a:cubicBezTo>
                    <a:pt x="1486" y="647"/>
                    <a:pt x="1699" y="568"/>
                    <a:pt x="1907" y="568"/>
                  </a:cubicBezTo>
                  <a:close/>
                  <a:moveTo>
                    <a:pt x="1911" y="1"/>
                  </a:moveTo>
                  <a:cubicBezTo>
                    <a:pt x="651" y="1"/>
                    <a:pt x="1" y="1526"/>
                    <a:pt x="903" y="2428"/>
                  </a:cubicBezTo>
                  <a:cubicBezTo>
                    <a:pt x="1190" y="2716"/>
                    <a:pt x="1546" y="2845"/>
                    <a:pt x="1896" y="2845"/>
                  </a:cubicBezTo>
                  <a:cubicBezTo>
                    <a:pt x="2626" y="2845"/>
                    <a:pt x="3330" y="2281"/>
                    <a:pt x="3330" y="1420"/>
                  </a:cubicBezTo>
                  <a:cubicBezTo>
                    <a:pt x="3317" y="638"/>
                    <a:pt x="2693" y="1"/>
                    <a:pt x="19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1" name="Google Shape;1521;p65"/>
            <p:cNvSpPr/>
            <p:nvPr/>
          </p:nvSpPr>
          <p:spPr>
            <a:xfrm>
              <a:off x="3435513" y="1173625"/>
              <a:ext cx="171475" cy="362775"/>
            </a:xfrm>
            <a:custGeom>
              <a:avLst/>
              <a:gdLst/>
              <a:ahLst/>
              <a:cxnLst/>
              <a:rect l="l" t="t" r="r" b="b"/>
              <a:pathLst>
                <a:path w="6859" h="14511" extrusionOk="0">
                  <a:moveTo>
                    <a:pt x="4020" y="570"/>
                  </a:moveTo>
                  <a:lnTo>
                    <a:pt x="4020" y="1141"/>
                  </a:lnTo>
                  <a:lnTo>
                    <a:pt x="2879" y="1141"/>
                  </a:lnTo>
                  <a:lnTo>
                    <a:pt x="2879" y="570"/>
                  </a:lnTo>
                  <a:close/>
                  <a:moveTo>
                    <a:pt x="4869" y="570"/>
                  </a:moveTo>
                  <a:cubicBezTo>
                    <a:pt x="5015" y="570"/>
                    <a:pt x="5147" y="690"/>
                    <a:pt x="5147" y="849"/>
                  </a:cubicBezTo>
                  <a:lnTo>
                    <a:pt x="5147" y="2268"/>
                  </a:lnTo>
                  <a:lnTo>
                    <a:pt x="1752" y="2268"/>
                  </a:lnTo>
                  <a:lnTo>
                    <a:pt x="1752" y="849"/>
                  </a:lnTo>
                  <a:cubicBezTo>
                    <a:pt x="1752" y="690"/>
                    <a:pt x="1871" y="570"/>
                    <a:pt x="2030" y="570"/>
                  </a:cubicBezTo>
                  <a:lnTo>
                    <a:pt x="2322" y="570"/>
                  </a:lnTo>
                  <a:lnTo>
                    <a:pt x="2322" y="1419"/>
                  </a:lnTo>
                  <a:cubicBezTo>
                    <a:pt x="2322" y="1578"/>
                    <a:pt x="2442" y="1698"/>
                    <a:pt x="2601" y="1698"/>
                  </a:cubicBezTo>
                  <a:lnTo>
                    <a:pt x="4299" y="1698"/>
                  </a:lnTo>
                  <a:cubicBezTo>
                    <a:pt x="4458" y="1698"/>
                    <a:pt x="4590" y="1578"/>
                    <a:pt x="4590" y="1419"/>
                  </a:cubicBezTo>
                  <a:lnTo>
                    <a:pt x="4590" y="570"/>
                  </a:lnTo>
                  <a:close/>
                  <a:moveTo>
                    <a:pt x="5187" y="2839"/>
                  </a:moveTo>
                  <a:lnTo>
                    <a:pt x="5240" y="3409"/>
                  </a:lnTo>
                  <a:lnTo>
                    <a:pt x="1659" y="3409"/>
                  </a:lnTo>
                  <a:lnTo>
                    <a:pt x="1725" y="2839"/>
                  </a:lnTo>
                  <a:close/>
                  <a:moveTo>
                    <a:pt x="5307" y="3979"/>
                  </a:moveTo>
                  <a:lnTo>
                    <a:pt x="6262" y="12826"/>
                  </a:lnTo>
                  <a:lnTo>
                    <a:pt x="651" y="12826"/>
                  </a:lnTo>
                  <a:lnTo>
                    <a:pt x="1593" y="3979"/>
                  </a:lnTo>
                  <a:close/>
                  <a:moveTo>
                    <a:pt x="1460" y="13383"/>
                  </a:moveTo>
                  <a:lnTo>
                    <a:pt x="1460" y="13967"/>
                  </a:lnTo>
                  <a:lnTo>
                    <a:pt x="611" y="13967"/>
                  </a:lnTo>
                  <a:lnTo>
                    <a:pt x="611" y="13383"/>
                  </a:lnTo>
                  <a:close/>
                  <a:moveTo>
                    <a:pt x="3171" y="13383"/>
                  </a:moveTo>
                  <a:lnTo>
                    <a:pt x="3171" y="13967"/>
                  </a:lnTo>
                  <a:lnTo>
                    <a:pt x="2030" y="13967"/>
                  </a:lnTo>
                  <a:lnTo>
                    <a:pt x="2030" y="13383"/>
                  </a:lnTo>
                  <a:close/>
                  <a:moveTo>
                    <a:pt x="4869" y="13383"/>
                  </a:moveTo>
                  <a:lnTo>
                    <a:pt x="4869" y="13967"/>
                  </a:lnTo>
                  <a:lnTo>
                    <a:pt x="3741" y="13967"/>
                  </a:lnTo>
                  <a:lnTo>
                    <a:pt x="3741" y="13383"/>
                  </a:lnTo>
                  <a:close/>
                  <a:moveTo>
                    <a:pt x="6288" y="13383"/>
                  </a:moveTo>
                  <a:lnTo>
                    <a:pt x="6288" y="13967"/>
                  </a:lnTo>
                  <a:lnTo>
                    <a:pt x="5439" y="13967"/>
                  </a:lnTo>
                  <a:lnTo>
                    <a:pt x="5439" y="13383"/>
                  </a:lnTo>
                  <a:close/>
                  <a:moveTo>
                    <a:pt x="2030" y="0"/>
                  </a:moveTo>
                  <a:cubicBezTo>
                    <a:pt x="1566" y="0"/>
                    <a:pt x="1181" y="385"/>
                    <a:pt x="1181" y="849"/>
                  </a:cubicBezTo>
                  <a:lnTo>
                    <a:pt x="1181" y="2533"/>
                  </a:lnTo>
                  <a:cubicBezTo>
                    <a:pt x="1" y="13529"/>
                    <a:pt x="54" y="13078"/>
                    <a:pt x="54" y="13105"/>
                  </a:cubicBezTo>
                  <a:lnTo>
                    <a:pt x="54" y="14232"/>
                  </a:lnTo>
                  <a:cubicBezTo>
                    <a:pt x="54" y="14392"/>
                    <a:pt x="187" y="14511"/>
                    <a:pt x="333" y="14511"/>
                  </a:cubicBezTo>
                  <a:lnTo>
                    <a:pt x="6580" y="14511"/>
                  </a:lnTo>
                  <a:cubicBezTo>
                    <a:pt x="6726" y="14511"/>
                    <a:pt x="6845" y="14392"/>
                    <a:pt x="6859" y="14246"/>
                  </a:cubicBezTo>
                  <a:lnTo>
                    <a:pt x="6859" y="13078"/>
                  </a:lnTo>
                  <a:lnTo>
                    <a:pt x="5718" y="2533"/>
                  </a:lnTo>
                  <a:lnTo>
                    <a:pt x="5718" y="849"/>
                  </a:lnTo>
                  <a:cubicBezTo>
                    <a:pt x="5718" y="385"/>
                    <a:pt x="5333" y="0"/>
                    <a:pt x="486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2" name="Google Shape;1522;p65"/>
            <p:cNvSpPr/>
            <p:nvPr/>
          </p:nvSpPr>
          <p:spPr>
            <a:xfrm>
              <a:off x="3255463" y="1333775"/>
              <a:ext cx="16600" cy="14475"/>
            </a:xfrm>
            <a:custGeom>
              <a:avLst/>
              <a:gdLst/>
              <a:ahLst/>
              <a:cxnLst/>
              <a:rect l="l" t="t" r="r" b="b"/>
              <a:pathLst>
                <a:path w="664" h="579" extrusionOk="0">
                  <a:moveTo>
                    <a:pt x="385" y="1"/>
                  </a:moveTo>
                  <a:cubicBezTo>
                    <a:pt x="133" y="1"/>
                    <a:pt x="1" y="319"/>
                    <a:pt x="186" y="491"/>
                  </a:cubicBezTo>
                  <a:cubicBezTo>
                    <a:pt x="242" y="552"/>
                    <a:pt x="312" y="578"/>
                    <a:pt x="381" y="578"/>
                  </a:cubicBezTo>
                  <a:cubicBezTo>
                    <a:pt x="525" y="578"/>
                    <a:pt x="664" y="463"/>
                    <a:pt x="664" y="292"/>
                  </a:cubicBezTo>
                  <a:cubicBezTo>
                    <a:pt x="664" y="133"/>
                    <a:pt x="544" y="1"/>
                    <a:pt x="3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3" name="Google Shape;1523;p65"/>
            <p:cNvSpPr/>
            <p:nvPr/>
          </p:nvSpPr>
          <p:spPr>
            <a:xfrm>
              <a:off x="3243863" y="1173625"/>
              <a:ext cx="170125" cy="363125"/>
            </a:xfrm>
            <a:custGeom>
              <a:avLst/>
              <a:gdLst/>
              <a:ahLst/>
              <a:cxnLst/>
              <a:rect l="l" t="t" r="r" b="b"/>
              <a:pathLst>
                <a:path w="6805" h="14525" extrusionOk="0">
                  <a:moveTo>
                    <a:pt x="1420" y="557"/>
                  </a:moveTo>
                  <a:lnTo>
                    <a:pt x="1420" y="1141"/>
                  </a:lnTo>
                  <a:lnTo>
                    <a:pt x="571" y="1141"/>
                  </a:lnTo>
                  <a:lnTo>
                    <a:pt x="571" y="557"/>
                  </a:lnTo>
                  <a:close/>
                  <a:moveTo>
                    <a:pt x="3117" y="557"/>
                  </a:moveTo>
                  <a:lnTo>
                    <a:pt x="3117" y="1141"/>
                  </a:lnTo>
                  <a:lnTo>
                    <a:pt x="1990" y="1141"/>
                  </a:lnTo>
                  <a:lnTo>
                    <a:pt x="1990" y="557"/>
                  </a:lnTo>
                  <a:close/>
                  <a:moveTo>
                    <a:pt x="4815" y="557"/>
                  </a:moveTo>
                  <a:lnTo>
                    <a:pt x="4815" y="1141"/>
                  </a:lnTo>
                  <a:lnTo>
                    <a:pt x="3688" y="1141"/>
                  </a:lnTo>
                  <a:lnTo>
                    <a:pt x="3688" y="557"/>
                  </a:lnTo>
                  <a:close/>
                  <a:moveTo>
                    <a:pt x="6234" y="557"/>
                  </a:moveTo>
                  <a:lnTo>
                    <a:pt x="6234" y="1141"/>
                  </a:lnTo>
                  <a:lnTo>
                    <a:pt x="5386" y="1141"/>
                  </a:lnTo>
                  <a:lnTo>
                    <a:pt x="5386" y="557"/>
                  </a:lnTo>
                  <a:close/>
                  <a:moveTo>
                    <a:pt x="5200" y="11115"/>
                  </a:moveTo>
                  <a:lnTo>
                    <a:pt x="5134" y="11686"/>
                  </a:lnTo>
                  <a:lnTo>
                    <a:pt x="1672" y="11686"/>
                  </a:lnTo>
                  <a:lnTo>
                    <a:pt x="1605" y="11115"/>
                  </a:lnTo>
                  <a:close/>
                  <a:moveTo>
                    <a:pt x="3966" y="13383"/>
                  </a:moveTo>
                  <a:lnTo>
                    <a:pt x="3966" y="13954"/>
                  </a:lnTo>
                  <a:lnTo>
                    <a:pt x="2839" y="13954"/>
                  </a:lnTo>
                  <a:lnTo>
                    <a:pt x="2839" y="13383"/>
                  </a:lnTo>
                  <a:close/>
                  <a:moveTo>
                    <a:pt x="5107" y="12256"/>
                  </a:moveTo>
                  <a:lnTo>
                    <a:pt x="5107" y="13675"/>
                  </a:lnTo>
                  <a:cubicBezTo>
                    <a:pt x="5107" y="13834"/>
                    <a:pt x="4974" y="13954"/>
                    <a:pt x="4815" y="13954"/>
                  </a:cubicBezTo>
                  <a:lnTo>
                    <a:pt x="4537" y="13954"/>
                  </a:lnTo>
                  <a:lnTo>
                    <a:pt x="4537" y="13105"/>
                  </a:lnTo>
                  <a:cubicBezTo>
                    <a:pt x="4537" y="12946"/>
                    <a:pt x="4404" y="12813"/>
                    <a:pt x="4258" y="12813"/>
                  </a:cubicBezTo>
                  <a:lnTo>
                    <a:pt x="2547" y="12813"/>
                  </a:lnTo>
                  <a:cubicBezTo>
                    <a:pt x="2388" y="12813"/>
                    <a:pt x="2268" y="12946"/>
                    <a:pt x="2268" y="13105"/>
                  </a:cubicBezTo>
                  <a:lnTo>
                    <a:pt x="2268" y="13954"/>
                  </a:lnTo>
                  <a:lnTo>
                    <a:pt x="1990" y="13954"/>
                  </a:lnTo>
                  <a:cubicBezTo>
                    <a:pt x="1831" y="13954"/>
                    <a:pt x="1698" y="13821"/>
                    <a:pt x="1698" y="13662"/>
                  </a:cubicBezTo>
                  <a:lnTo>
                    <a:pt x="1698" y="12256"/>
                  </a:lnTo>
                  <a:close/>
                  <a:moveTo>
                    <a:pt x="279" y="0"/>
                  </a:moveTo>
                  <a:cubicBezTo>
                    <a:pt x="120" y="0"/>
                    <a:pt x="0" y="133"/>
                    <a:pt x="0" y="279"/>
                  </a:cubicBezTo>
                  <a:lnTo>
                    <a:pt x="0" y="1419"/>
                  </a:lnTo>
                  <a:cubicBezTo>
                    <a:pt x="0" y="1446"/>
                    <a:pt x="451" y="5597"/>
                    <a:pt x="451" y="5597"/>
                  </a:cubicBezTo>
                  <a:cubicBezTo>
                    <a:pt x="463" y="5773"/>
                    <a:pt x="592" y="5855"/>
                    <a:pt x="723" y="5855"/>
                  </a:cubicBezTo>
                  <a:cubicBezTo>
                    <a:pt x="878" y="5855"/>
                    <a:pt x="1037" y="5740"/>
                    <a:pt x="1008" y="5531"/>
                  </a:cubicBezTo>
                  <a:lnTo>
                    <a:pt x="597" y="1698"/>
                  </a:lnTo>
                  <a:lnTo>
                    <a:pt x="6195" y="1698"/>
                  </a:lnTo>
                  <a:lnTo>
                    <a:pt x="5253" y="10558"/>
                  </a:lnTo>
                  <a:lnTo>
                    <a:pt x="1552" y="10558"/>
                  </a:lnTo>
                  <a:lnTo>
                    <a:pt x="1260" y="7799"/>
                  </a:lnTo>
                  <a:cubicBezTo>
                    <a:pt x="1242" y="7622"/>
                    <a:pt x="1111" y="7541"/>
                    <a:pt x="979" y="7541"/>
                  </a:cubicBezTo>
                  <a:cubicBezTo>
                    <a:pt x="825" y="7541"/>
                    <a:pt x="669" y="7652"/>
                    <a:pt x="690" y="7852"/>
                  </a:cubicBezTo>
                  <a:lnTo>
                    <a:pt x="1141" y="11991"/>
                  </a:lnTo>
                  <a:lnTo>
                    <a:pt x="1141" y="13675"/>
                  </a:lnTo>
                  <a:cubicBezTo>
                    <a:pt x="1128" y="14140"/>
                    <a:pt x="1512" y="14524"/>
                    <a:pt x="1990" y="14524"/>
                  </a:cubicBezTo>
                  <a:lnTo>
                    <a:pt x="4828" y="14524"/>
                  </a:lnTo>
                  <a:cubicBezTo>
                    <a:pt x="5293" y="14524"/>
                    <a:pt x="5677" y="14140"/>
                    <a:pt x="5677" y="13675"/>
                  </a:cubicBezTo>
                  <a:lnTo>
                    <a:pt x="5677" y="11991"/>
                  </a:lnTo>
                  <a:cubicBezTo>
                    <a:pt x="5677" y="11964"/>
                    <a:pt x="5677" y="11944"/>
                    <a:pt x="5677" y="11929"/>
                  </a:cubicBezTo>
                  <a:lnTo>
                    <a:pt x="5677" y="11929"/>
                  </a:lnTo>
                  <a:cubicBezTo>
                    <a:pt x="5715" y="11606"/>
                    <a:pt x="5914" y="9766"/>
                    <a:pt x="6805" y="1419"/>
                  </a:cubicBezTo>
                  <a:lnTo>
                    <a:pt x="6805" y="279"/>
                  </a:lnTo>
                  <a:cubicBezTo>
                    <a:pt x="6805" y="133"/>
                    <a:pt x="6672" y="0"/>
                    <a:pt x="652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24" name="Google Shape;1524;p65"/>
          <p:cNvGrpSpPr/>
          <p:nvPr/>
        </p:nvGrpSpPr>
        <p:grpSpPr>
          <a:xfrm>
            <a:off x="4027456" y="1333368"/>
            <a:ext cx="373199" cy="250880"/>
            <a:chOff x="3987313" y="1221350"/>
            <a:chExt cx="400600" cy="269300"/>
          </a:xfrm>
        </p:grpSpPr>
        <p:sp>
          <p:nvSpPr>
            <p:cNvPr id="1525" name="Google Shape;1525;p65"/>
            <p:cNvSpPr/>
            <p:nvPr/>
          </p:nvSpPr>
          <p:spPr>
            <a:xfrm>
              <a:off x="3999913" y="1356000"/>
              <a:ext cx="354500" cy="127675"/>
            </a:xfrm>
            <a:custGeom>
              <a:avLst/>
              <a:gdLst/>
              <a:ahLst/>
              <a:cxnLst/>
              <a:rect l="l" t="t" r="r" b="b"/>
              <a:pathLst>
                <a:path w="14180" h="5107" extrusionOk="0">
                  <a:moveTo>
                    <a:pt x="1937" y="0"/>
                  </a:moveTo>
                  <a:cubicBezTo>
                    <a:pt x="1022" y="40"/>
                    <a:pt x="292" y="783"/>
                    <a:pt x="292" y="1711"/>
                  </a:cubicBezTo>
                  <a:cubicBezTo>
                    <a:pt x="292" y="2627"/>
                    <a:pt x="1022" y="3383"/>
                    <a:pt x="1937" y="3409"/>
                  </a:cubicBezTo>
                  <a:lnTo>
                    <a:pt x="1088" y="3409"/>
                  </a:lnTo>
                  <a:cubicBezTo>
                    <a:pt x="1" y="3462"/>
                    <a:pt x="1" y="5067"/>
                    <a:pt x="1088" y="5107"/>
                  </a:cubicBezTo>
                  <a:lnTo>
                    <a:pt x="11633" y="5107"/>
                  </a:lnTo>
                  <a:cubicBezTo>
                    <a:pt x="13039" y="5107"/>
                    <a:pt x="14180" y="3966"/>
                    <a:pt x="14180" y="2560"/>
                  </a:cubicBezTo>
                  <a:cubicBezTo>
                    <a:pt x="14180" y="1154"/>
                    <a:pt x="13039" y="0"/>
                    <a:pt x="1163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6" name="Google Shape;1526;p65"/>
            <p:cNvSpPr/>
            <p:nvPr/>
          </p:nvSpPr>
          <p:spPr>
            <a:xfrm>
              <a:off x="4007213" y="1228650"/>
              <a:ext cx="347550" cy="127375"/>
            </a:xfrm>
            <a:custGeom>
              <a:avLst/>
              <a:gdLst/>
              <a:ahLst/>
              <a:cxnLst/>
              <a:rect l="l" t="t" r="r" b="b"/>
              <a:pathLst>
                <a:path w="13902" h="5095" extrusionOk="0">
                  <a:moveTo>
                    <a:pt x="2494" y="1"/>
                  </a:moveTo>
                  <a:cubicBezTo>
                    <a:pt x="1115" y="27"/>
                    <a:pt x="0" y="1168"/>
                    <a:pt x="0" y="2548"/>
                  </a:cubicBezTo>
                  <a:cubicBezTo>
                    <a:pt x="0" y="3927"/>
                    <a:pt x="1115" y="5068"/>
                    <a:pt x="2494" y="5094"/>
                  </a:cubicBezTo>
                  <a:lnTo>
                    <a:pt x="13052" y="5094"/>
                  </a:lnTo>
                  <a:cubicBezTo>
                    <a:pt x="13517" y="5094"/>
                    <a:pt x="13901" y="4723"/>
                    <a:pt x="13901" y="4245"/>
                  </a:cubicBezTo>
                  <a:cubicBezTo>
                    <a:pt x="13901" y="3781"/>
                    <a:pt x="13517" y="3396"/>
                    <a:pt x="13052" y="3396"/>
                  </a:cubicBezTo>
                  <a:lnTo>
                    <a:pt x="12203" y="3396"/>
                  </a:lnTo>
                  <a:cubicBezTo>
                    <a:pt x="13119" y="3370"/>
                    <a:pt x="13848" y="2614"/>
                    <a:pt x="13848" y="1699"/>
                  </a:cubicBezTo>
                  <a:cubicBezTo>
                    <a:pt x="13848" y="770"/>
                    <a:pt x="13119" y="27"/>
                    <a:pt x="122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7" name="Google Shape;1527;p65"/>
            <p:cNvSpPr/>
            <p:nvPr/>
          </p:nvSpPr>
          <p:spPr>
            <a:xfrm>
              <a:off x="3987313" y="1221350"/>
              <a:ext cx="400600" cy="269300"/>
            </a:xfrm>
            <a:custGeom>
              <a:avLst/>
              <a:gdLst/>
              <a:ahLst/>
              <a:cxnLst/>
              <a:rect l="l" t="t" r="r" b="b"/>
              <a:pathLst>
                <a:path w="16024" h="10772" extrusionOk="0">
                  <a:moveTo>
                    <a:pt x="12137" y="5678"/>
                  </a:moveTo>
                  <a:cubicBezTo>
                    <a:pt x="13397" y="5678"/>
                    <a:pt x="14405" y="6686"/>
                    <a:pt x="14405" y="7946"/>
                  </a:cubicBezTo>
                  <a:cubicBezTo>
                    <a:pt x="14405" y="9193"/>
                    <a:pt x="13397" y="10214"/>
                    <a:pt x="12137" y="10214"/>
                  </a:cubicBezTo>
                  <a:lnTo>
                    <a:pt x="1592" y="10214"/>
                  </a:lnTo>
                  <a:cubicBezTo>
                    <a:pt x="836" y="10214"/>
                    <a:pt x="836" y="9087"/>
                    <a:pt x="1592" y="9087"/>
                  </a:cubicBezTo>
                  <a:lnTo>
                    <a:pt x="12137" y="9087"/>
                  </a:lnTo>
                  <a:cubicBezTo>
                    <a:pt x="12146" y="9087"/>
                    <a:pt x="12154" y="9087"/>
                    <a:pt x="12162" y="9087"/>
                  </a:cubicBezTo>
                  <a:cubicBezTo>
                    <a:pt x="12801" y="9087"/>
                    <a:pt x="13318" y="8588"/>
                    <a:pt x="13318" y="7946"/>
                  </a:cubicBezTo>
                  <a:cubicBezTo>
                    <a:pt x="13318" y="7305"/>
                    <a:pt x="12801" y="6805"/>
                    <a:pt x="12162" y="6805"/>
                  </a:cubicBezTo>
                  <a:cubicBezTo>
                    <a:pt x="12154" y="6805"/>
                    <a:pt x="12146" y="6805"/>
                    <a:pt x="12137" y="6806"/>
                  </a:cubicBezTo>
                  <a:lnTo>
                    <a:pt x="2441" y="6806"/>
                  </a:lnTo>
                  <a:cubicBezTo>
                    <a:pt x="2057" y="6806"/>
                    <a:pt x="2057" y="7376"/>
                    <a:pt x="2441" y="7376"/>
                  </a:cubicBezTo>
                  <a:lnTo>
                    <a:pt x="12137" y="7376"/>
                  </a:lnTo>
                  <a:cubicBezTo>
                    <a:pt x="12893" y="7376"/>
                    <a:pt x="12893" y="8517"/>
                    <a:pt x="12137" y="8517"/>
                  </a:cubicBezTo>
                  <a:lnTo>
                    <a:pt x="2441" y="8517"/>
                  </a:lnTo>
                  <a:cubicBezTo>
                    <a:pt x="1672" y="8490"/>
                    <a:pt x="1075" y="7853"/>
                    <a:pt x="1075" y="7097"/>
                  </a:cubicBezTo>
                  <a:cubicBezTo>
                    <a:pt x="1075" y="6328"/>
                    <a:pt x="1672" y="5705"/>
                    <a:pt x="2441" y="5678"/>
                  </a:cubicBezTo>
                  <a:close/>
                  <a:moveTo>
                    <a:pt x="3252" y="1"/>
                  </a:moveTo>
                  <a:cubicBezTo>
                    <a:pt x="2285" y="1"/>
                    <a:pt x="1400" y="503"/>
                    <a:pt x="889" y="1327"/>
                  </a:cubicBezTo>
                  <a:cubicBezTo>
                    <a:pt x="796" y="1460"/>
                    <a:pt x="836" y="1633"/>
                    <a:pt x="969" y="1712"/>
                  </a:cubicBezTo>
                  <a:cubicBezTo>
                    <a:pt x="1015" y="1744"/>
                    <a:pt x="1067" y="1759"/>
                    <a:pt x="1119" y="1759"/>
                  </a:cubicBezTo>
                  <a:cubicBezTo>
                    <a:pt x="1217" y="1759"/>
                    <a:pt x="1315" y="1706"/>
                    <a:pt x="1367" y="1619"/>
                  </a:cubicBezTo>
                  <a:cubicBezTo>
                    <a:pt x="1771" y="980"/>
                    <a:pt x="2484" y="584"/>
                    <a:pt x="3252" y="584"/>
                  </a:cubicBezTo>
                  <a:cubicBezTo>
                    <a:pt x="3265" y="584"/>
                    <a:pt x="3277" y="584"/>
                    <a:pt x="3290" y="585"/>
                  </a:cubicBezTo>
                  <a:lnTo>
                    <a:pt x="12999" y="585"/>
                  </a:lnTo>
                  <a:cubicBezTo>
                    <a:pt x="13756" y="598"/>
                    <a:pt x="14366" y="1235"/>
                    <a:pt x="14366" y="1991"/>
                  </a:cubicBezTo>
                  <a:cubicBezTo>
                    <a:pt x="14366" y="2760"/>
                    <a:pt x="13756" y="3383"/>
                    <a:pt x="12999" y="3410"/>
                  </a:cubicBezTo>
                  <a:lnTo>
                    <a:pt x="3290" y="3410"/>
                  </a:lnTo>
                  <a:cubicBezTo>
                    <a:pt x="2574" y="3370"/>
                    <a:pt x="2574" y="2322"/>
                    <a:pt x="3290" y="2282"/>
                  </a:cubicBezTo>
                  <a:lnTo>
                    <a:pt x="12999" y="2282"/>
                  </a:lnTo>
                  <a:cubicBezTo>
                    <a:pt x="13371" y="2282"/>
                    <a:pt x="13371" y="1712"/>
                    <a:pt x="12999" y="1712"/>
                  </a:cubicBezTo>
                  <a:lnTo>
                    <a:pt x="3290" y="1712"/>
                  </a:lnTo>
                  <a:cubicBezTo>
                    <a:pt x="2680" y="1739"/>
                    <a:pt x="2202" y="2243"/>
                    <a:pt x="2202" y="2853"/>
                  </a:cubicBezTo>
                  <a:cubicBezTo>
                    <a:pt x="2202" y="3463"/>
                    <a:pt x="2680" y="3954"/>
                    <a:pt x="3290" y="3980"/>
                  </a:cubicBezTo>
                  <a:lnTo>
                    <a:pt x="13848" y="3980"/>
                  </a:lnTo>
                  <a:cubicBezTo>
                    <a:pt x="14604" y="3980"/>
                    <a:pt x="14604" y="5121"/>
                    <a:pt x="13848" y="5121"/>
                  </a:cubicBezTo>
                  <a:lnTo>
                    <a:pt x="3290" y="5121"/>
                  </a:lnTo>
                  <a:cubicBezTo>
                    <a:pt x="2322" y="5121"/>
                    <a:pt x="1473" y="4511"/>
                    <a:pt x="1155" y="3596"/>
                  </a:cubicBezTo>
                  <a:cubicBezTo>
                    <a:pt x="1104" y="3460"/>
                    <a:pt x="997" y="3403"/>
                    <a:pt x="890" y="3403"/>
                  </a:cubicBezTo>
                  <a:cubicBezTo>
                    <a:pt x="714" y="3403"/>
                    <a:pt x="536" y="3559"/>
                    <a:pt x="611" y="3781"/>
                  </a:cubicBezTo>
                  <a:cubicBezTo>
                    <a:pt x="823" y="4378"/>
                    <a:pt x="1234" y="4882"/>
                    <a:pt x="1765" y="5227"/>
                  </a:cubicBezTo>
                  <a:cubicBezTo>
                    <a:pt x="332" y="5744"/>
                    <a:pt x="1" y="7601"/>
                    <a:pt x="1141" y="8596"/>
                  </a:cubicBezTo>
                  <a:cubicBezTo>
                    <a:pt x="5" y="9072"/>
                    <a:pt x="343" y="10772"/>
                    <a:pt x="1578" y="10772"/>
                  </a:cubicBezTo>
                  <a:cubicBezTo>
                    <a:pt x="1583" y="10772"/>
                    <a:pt x="1587" y="10772"/>
                    <a:pt x="1592" y="10771"/>
                  </a:cubicBezTo>
                  <a:lnTo>
                    <a:pt x="12137" y="10771"/>
                  </a:lnTo>
                  <a:cubicBezTo>
                    <a:pt x="14870" y="10771"/>
                    <a:pt x="16024" y="7310"/>
                    <a:pt x="13835" y="5665"/>
                  </a:cubicBezTo>
                  <a:cubicBezTo>
                    <a:pt x="15069" y="5665"/>
                    <a:pt x="15414" y="3994"/>
                    <a:pt x="14299" y="3503"/>
                  </a:cubicBezTo>
                  <a:cubicBezTo>
                    <a:pt x="14737" y="3118"/>
                    <a:pt x="14989" y="2561"/>
                    <a:pt x="14989" y="1991"/>
                  </a:cubicBezTo>
                  <a:lnTo>
                    <a:pt x="14976" y="1991"/>
                  </a:lnTo>
                  <a:cubicBezTo>
                    <a:pt x="14976" y="890"/>
                    <a:pt x="14087" y="1"/>
                    <a:pt x="12986" y="1"/>
                  </a:cubicBezTo>
                  <a:lnTo>
                    <a:pt x="3290" y="1"/>
                  </a:lnTo>
                  <a:cubicBezTo>
                    <a:pt x="3277" y="1"/>
                    <a:pt x="3265" y="1"/>
                    <a:pt x="325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8" name="Google Shape;1528;p65"/>
            <p:cNvSpPr/>
            <p:nvPr/>
          </p:nvSpPr>
          <p:spPr>
            <a:xfrm>
              <a:off x="3996263" y="1278075"/>
              <a:ext cx="16950" cy="14325"/>
            </a:xfrm>
            <a:custGeom>
              <a:avLst/>
              <a:gdLst/>
              <a:ahLst/>
              <a:cxnLst/>
              <a:rect l="l" t="t" r="r" b="b"/>
              <a:pathLst>
                <a:path w="678" h="573" extrusionOk="0">
                  <a:moveTo>
                    <a:pt x="385" y="0"/>
                  </a:moveTo>
                  <a:cubicBezTo>
                    <a:pt x="133" y="0"/>
                    <a:pt x="1" y="305"/>
                    <a:pt x="186" y="491"/>
                  </a:cubicBezTo>
                  <a:cubicBezTo>
                    <a:pt x="242" y="547"/>
                    <a:pt x="313" y="572"/>
                    <a:pt x="384" y="572"/>
                  </a:cubicBezTo>
                  <a:cubicBezTo>
                    <a:pt x="532" y="572"/>
                    <a:pt x="677" y="462"/>
                    <a:pt x="677" y="292"/>
                  </a:cubicBezTo>
                  <a:cubicBezTo>
                    <a:pt x="664" y="133"/>
                    <a:pt x="545" y="0"/>
                    <a:pt x="3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29" name="Google Shape;1529;p65"/>
          <p:cNvGrpSpPr/>
          <p:nvPr/>
        </p:nvGrpSpPr>
        <p:grpSpPr>
          <a:xfrm>
            <a:off x="4810256" y="1288977"/>
            <a:ext cx="279923" cy="338217"/>
            <a:chOff x="4827588" y="1173700"/>
            <a:chExt cx="300475" cy="363050"/>
          </a:xfrm>
        </p:grpSpPr>
        <p:sp>
          <p:nvSpPr>
            <p:cNvPr id="1530" name="Google Shape;1530;p65"/>
            <p:cNvSpPr/>
            <p:nvPr/>
          </p:nvSpPr>
          <p:spPr>
            <a:xfrm>
              <a:off x="4837213" y="1294325"/>
              <a:ext cx="283550" cy="235450"/>
            </a:xfrm>
            <a:custGeom>
              <a:avLst/>
              <a:gdLst/>
              <a:ahLst/>
              <a:cxnLst/>
              <a:rect l="l" t="t" r="r" b="b"/>
              <a:pathLst>
                <a:path w="11342" h="9418" extrusionOk="0">
                  <a:moveTo>
                    <a:pt x="558" y="0"/>
                  </a:moveTo>
                  <a:cubicBezTo>
                    <a:pt x="253" y="0"/>
                    <a:pt x="1" y="252"/>
                    <a:pt x="1" y="557"/>
                  </a:cubicBezTo>
                  <a:lnTo>
                    <a:pt x="1" y="9418"/>
                  </a:lnTo>
                  <a:lnTo>
                    <a:pt x="1128" y="9418"/>
                  </a:lnTo>
                  <a:lnTo>
                    <a:pt x="1698" y="8277"/>
                  </a:lnTo>
                  <a:lnTo>
                    <a:pt x="9644" y="8277"/>
                  </a:lnTo>
                  <a:lnTo>
                    <a:pt x="10214" y="9404"/>
                  </a:lnTo>
                  <a:lnTo>
                    <a:pt x="11342" y="9404"/>
                  </a:lnTo>
                  <a:lnTo>
                    <a:pt x="11342" y="557"/>
                  </a:lnTo>
                  <a:cubicBezTo>
                    <a:pt x="11342" y="252"/>
                    <a:pt x="11089" y="0"/>
                    <a:pt x="107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1" name="Google Shape;1531;p65"/>
            <p:cNvSpPr/>
            <p:nvPr/>
          </p:nvSpPr>
          <p:spPr>
            <a:xfrm>
              <a:off x="4993063" y="1322500"/>
              <a:ext cx="99175" cy="122050"/>
            </a:xfrm>
            <a:custGeom>
              <a:avLst/>
              <a:gdLst/>
              <a:ahLst/>
              <a:cxnLst/>
              <a:rect l="l" t="t" r="r" b="b"/>
              <a:pathLst>
                <a:path w="3967" h="4882" extrusionOk="0">
                  <a:moveTo>
                    <a:pt x="1" y="1"/>
                  </a:moveTo>
                  <a:lnTo>
                    <a:pt x="1" y="4882"/>
                  </a:lnTo>
                  <a:lnTo>
                    <a:pt x="3967" y="4882"/>
                  </a:lnTo>
                  <a:lnTo>
                    <a:pt x="396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2" name="Google Shape;1532;p65"/>
            <p:cNvSpPr/>
            <p:nvPr/>
          </p:nvSpPr>
          <p:spPr>
            <a:xfrm>
              <a:off x="4865413" y="1322500"/>
              <a:ext cx="99175" cy="122050"/>
            </a:xfrm>
            <a:custGeom>
              <a:avLst/>
              <a:gdLst/>
              <a:ahLst/>
              <a:cxnLst/>
              <a:rect l="l" t="t" r="r" b="b"/>
              <a:pathLst>
                <a:path w="3967" h="4882" extrusionOk="0">
                  <a:moveTo>
                    <a:pt x="0" y="1"/>
                  </a:moveTo>
                  <a:lnTo>
                    <a:pt x="0" y="4882"/>
                  </a:lnTo>
                  <a:lnTo>
                    <a:pt x="3966" y="4882"/>
                  </a:lnTo>
                  <a:lnTo>
                    <a:pt x="396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3" name="Google Shape;1533;p65"/>
            <p:cNvSpPr/>
            <p:nvPr/>
          </p:nvSpPr>
          <p:spPr>
            <a:xfrm>
              <a:off x="4837213" y="1223350"/>
              <a:ext cx="283550" cy="71000"/>
            </a:xfrm>
            <a:custGeom>
              <a:avLst/>
              <a:gdLst/>
              <a:ahLst/>
              <a:cxnLst/>
              <a:rect l="l" t="t" r="r" b="b"/>
              <a:pathLst>
                <a:path w="11342" h="2840" extrusionOk="0">
                  <a:moveTo>
                    <a:pt x="1" y="1"/>
                  </a:moveTo>
                  <a:cubicBezTo>
                    <a:pt x="1" y="1566"/>
                    <a:pt x="1261" y="2839"/>
                    <a:pt x="2826" y="2839"/>
                  </a:cubicBezTo>
                  <a:lnTo>
                    <a:pt x="8503" y="2839"/>
                  </a:lnTo>
                  <a:cubicBezTo>
                    <a:pt x="10068" y="2839"/>
                    <a:pt x="11342" y="1566"/>
                    <a:pt x="1134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4" name="Google Shape;1534;p65"/>
            <p:cNvSpPr/>
            <p:nvPr/>
          </p:nvSpPr>
          <p:spPr>
            <a:xfrm>
              <a:off x="4858113" y="1315550"/>
              <a:ext cx="113750" cy="135975"/>
            </a:xfrm>
            <a:custGeom>
              <a:avLst/>
              <a:gdLst/>
              <a:ahLst/>
              <a:cxnLst/>
              <a:rect l="l" t="t" r="r" b="b"/>
              <a:pathLst>
                <a:path w="4550" h="5439" extrusionOk="0">
                  <a:moveTo>
                    <a:pt x="3980" y="570"/>
                  </a:moveTo>
                  <a:lnTo>
                    <a:pt x="3980" y="4881"/>
                  </a:lnTo>
                  <a:lnTo>
                    <a:pt x="571" y="4881"/>
                  </a:lnTo>
                  <a:lnTo>
                    <a:pt x="571" y="570"/>
                  </a:lnTo>
                  <a:close/>
                  <a:moveTo>
                    <a:pt x="292" y="0"/>
                  </a:moveTo>
                  <a:cubicBezTo>
                    <a:pt x="133" y="0"/>
                    <a:pt x="0" y="119"/>
                    <a:pt x="0" y="279"/>
                  </a:cubicBezTo>
                  <a:lnTo>
                    <a:pt x="0" y="5160"/>
                  </a:lnTo>
                  <a:cubicBezTo>
                    <a:pt x="0" y="5319"/>
                    <a:pt x="133" y="5438"/>
                    <a:pt x="292" y="5438"/>
                  </a:cubicBezTo>
                  <a:lnTo>
                    <a:pt x="4271" y="5438"/>
                  </a:lnTo>
                  <a:cubicBezTo>
                    <a:pt x="4417" y="5438"/>
                    <a:pt x="4550" y="5319"/>
                    <a:pt x="4550" y="5160"/>
                  </a:cubicBezTo>
                  <a:lnTo>
                    <a:pt x="4550" y="279"/>
                  </a:lnTo>
                  <a:cubicBezTo>
                    <a:pt x="4550" y="119"/>
                    <a:pt x="4417" y="0"/>
                    <a:pt x="42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5" name="Google Shape;1535;p65"/>
            <p:cNvSpPr/>
            <p:nvPr/>
          </p:nvSpPr>
          <p:spPr>
            <a:xfrm>
              <a:off x="4986113" y="1315550"/>
              <a:ext cx="113425" cy="135975"/>
            </a:xfrm>
            <a:custGeom>
              <a:avLst/>
              <a:gdLst/>
              <a:ahLst/>
              <a:cxnLst/>
              <a:rect l="l" t="t" r="r" b="b"/>
              <a:pathLst>
                <a:path w="4537" h="5439" extrusionOk="0">
                  <a:moveTo>
                    <a:pt x="3966" y="570"/>
                  </a:moveTo>
                  <a:lnTo>
                    <a:pt x="3966" y="4881"/>
                  </a:lnTo>
                  <a:lnTo>
                    <a:pt x="557" y="4881"/>
                  </a:lnTo>
                  <a:lnTo>
                    <a:pt x="557" y="570"/>
                  </a:lnTo>
                  <a:close/>
                  <a:moveTo>
                    <a:pt x="279" y="0"/>
                  </a:moveTo>
                  <a:cubicBezTo>
                    <a:pt x="120" y="0"/>
                    <a:pt x="0" y="119"/>
                    <a:pt x="0" y="279"/>
                  </a:cubicBezTo>
                  <a:lnTo>
                    <a:pt x="0" y="5160"/>
                  </a:lnTo>
                  <a:cubicBezTo>
                    <a:pt x="0" y="5319"/>
                    <a:pt x="120" y="5438"/>
                    <a:pt x="279" y="5438"/>
                  </a:cubicBezTo>
                  <a:lnTo>
                    <a:pt x="4245" y="5438"/>
                  </a:lnTo>
                  <a:cubicBezTo>
                    <a:pt x="4404" y="5438"/>
                    <a:pt x="4537" y="5319"/>
                    <a:pt x="4537" y="5160"/>
                  </a:cubicBezTo>
                  <a:lnTo>
                    <a:pt x="4537" y="279"/>
                  </a:lnTo>
                  <a:cubicBezTo>
                    <a:pt x="4537" y="119"/>
                    <a:pt x="4404" y="0"/>
                    <a:pt x="424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6" name="Google Shape;1536;p65"/>
            <p:cNvSpPr/>
            <p:nvPr/>
          </p:nvSpPr>
          <p:spPr>
            <a:xfrm>
              <a:off x="5014288" y="1362300"/>
              <a:ext cx="14300" cy="42475"/>
            </a:xfrm>
            <a:custGeom>
              <a:avLst/>
              <a:gdLst/>
              <a:ahLst/>
              <a:cxnLst/>
              <a:rect l="l" t="t" r="r" b="b"/>
              <a:pathLst>
                <a:path w="572" h="1699" extrusionOk="0">
                  <a:moveTo>
                    <a:pt x="293" y="0"/>
                  </a:moveTo>
                  <a:cubicBezTo>
                    <a:pt x="133" y="0"/>
                    <a:pt x="1" y="120"/>
                    <a:pt x="1" y="279"/>
                  </a:cubicBezTo>
                  <a:lnTo>
                    <a:pt x="1" y="1420"/>
                  </a:lnTo>
                  <a:cubicBezTo>
                    <a:pt x="1" y="1605"/>
                    <a:pt x="143" y="1698"/>
                    <a:pt x="286" y="1698"/>
                  </a:cubicBezTo>
                  <a:cubicBezTo>
                    <a:pt x="428" y="1698"/>
                    <a:pt x="571" y="1605"/>
                    <a:pt x="571" y="1420"/>
                  </a:cubicBezTo>
                  <a:lnTo>
                    <a:pt x="571" y="279"/>
                  </a:lnTo>
                  <a:cubicBezTo>
                    <a:pt x="571" y="120"/>
                    <a:pt x="438" y="0"/>
                    <a:pt x="2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7" name="Google Shape;1537;p65"/>
            <p:cNvSpPr/>
            <p:nvPr/>
          </p:nvSpPr>
          <p:spPr>
            <a:xfrm>
              <a:off x="4929063" y="1362300"/>
              <a:ext cx="14300" cy="42475"/>
            </a:xfrm>
            <a:custGeom>
              <a:avLst/>
              <a:gdLst/>
              <a:ahLst/>
              <a:cxnLst/>
              <a:rect l="l" t="t" r="r" b="b"/>
              <a:pathLst>
                <a:path w="572" h="1699" extrusionOk="0">
                  <a:moveTo>
                    <a:pt x="279" y="0"/>
                  </a:moveTo>
                  <a:cubicBezTo>
                    <a:pt x="282" y="0"/>
                    <a:pt x="284" y="0"/>
                    <a:pt x="286" y="0"/>
                  </a:cubicBezTo>
                  <a:lnTo>
                    <a:pt x="286" y="0"/>
                  </a:lnTo>
                  <a:cubicBezTo>
                    <a:pt x="288" y="0"/>
                    <a:pt x="290" y="0"/>
                    <a:pt x="293" y="0"/>
                  </a:cubicBezTo>
                  <a:close/>
                  <a:moveTo>
                    <a:pt x="286" y="0"/>
                  </a:moveTo>
                  <a:lnTo>
                    <a:pt x="286" y="0"/>
                  </a:lnTo>
                  <a:cubicBezTo>
                    <a:pt x="130" y="4"/>
                    <a:pt x="1" y="122"/>
                    <a:pt x="1" y="279"/>
                  </a:cubicBezTo>
                  <a:lnTo>
                    <a:pt x="1" y="1420"/>
                  </a:lnTo>
                  <a:cubicBezTo>
                    <a:pt x="1" y="1605"/>
                    <a:pt x="143" y="1698"/>
                    <a:pt x="286" y="1698"/>
                  </a:cubicBezTo>
                  <a:cubicBezTo>
                    <a:pt x="429" y="1698"/>
                    <a:pt x="571" y="1605"/>
                    <a:pt x="571" y="1420"/>
                  </a:cubicBezTo>
                  <a:lnTo>
                    <a:pt x="571" y="279"/>
                  </a:lnTo>
                  <a:cubicBezTo>
                    <a:pt x="571" y="122"/>
                    <a:pt x="442" y="4"/>
                    <a:pt x="28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8" name="Google Shape;1538;p65"/>
            <p:cNvSpPr/>
            <p:nvPr/>
          </p:nvSpPr>
          <p:spPr>
            <a:xfrm>
              <a:off x="4827588" y="1376550"/>
              <a:ext cx="16625" cy="14150"/>
            </a:xfrm>
            <a:custGeom>
              <a:avLst/>
              <a:gdLst/>
              <a:ahLst/>
              <a:cxnLst/>
              <a:rect l="l" t="t" r="r" b="b"/>
              <a:pathLst>
                <a:path w="665" h="566" extrusionOk="0">
                  <a:moveTo>
                    <a:pt x="386" y="1"/>
                  </a:moveTo>
                  <a:cubicBezTo>
                    <a:pt x="120" y="1"/>
                    <a:pt x="1" y="306"/>
                    <a:pt x="173" y="478"/>
                  </a:cubicBezTo>
                  <a:cubicBezTo>
                    <a:pt x="234" y="538"/>
                    <a:pt x="307" y="565"/>
                    <a:pt x="377" y="565"/>
                  </a:cubicBezTo>
                  <a:cubicBezTo>
                    <a:pt x="525" y="565"/>
                    <a:pt x="664" y="449"/>
                    <a:pt x="664" y="279"/>
                  </a:cubicBezTo>
                  <a:cubicBezTo>
                    <a:pt x="664" y="120"/>
                    <a:pt x="532" y="1"/>
                    <a:pt x="3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9" name="Google Shape;1539;p65"/>
            <p:cNvSpPr/>
            <p:nvPr/>
          </p:nvSpPr>
          <p:spPr>
            <a:xfrm>
              <a:off x="4829913" y="1173700"/>
              <a:ext cx="298150" cy="363050"/>
            </a:xfrm>
            <a:custGeom>
              <a:avLst/>
              <a:gdLst/>
              <a:ahLst/>
              <a:cxnLst/>
              <a:rect l="l" t="t" r="r" b="b"/>
              <a:pathLst>
                <a:path w="11926" h="14522" extrusionOk="0">
                  <a:moveTo>
                    <a:pt x="11328" y="2265"/>
                  </a:moveTo>
                  <a:cubicBezTo>
                    <a:pt x="11183" y="3565"/>
                    <a:pt x="10095" y="4533"/>
                    <a:pt x="8795" y="4533"/>
                  </a:cubicBezTo>
                  <a:lnTo>
                    <a:pt x="3118" y="4533"/>
                  </a:lnTo>
                  <a:cubicBezTo>
                    <a:pt x="1818" y="4533"/>
                    <a:pt x="730" y="3552"/>
                    <a:pt x="584" y="2265"/>
                  </a:cubicBezTo>
                  <a:close/>
                  <a:moveTo>
                    <a:pt x="11342" y="12253"/>
                  </a:moveTo>
                  <a:lnTo>
                    <a:pt x="11342" y="13951"/>
                  </a:lnTo>
                  <a:lnTo>
                    <a:pt x="10678" y="13951"/>
                  </a:lnTo>
                  <a:lnTo>
                    <a:pt x="10174" y="12983"/>
                  </a:lnTo>
                  <a:cubicBezTo>
                    <a:pt x="10135" y="12876"/>
                    <a:pt x="10029" y="12810"/>
                    <a:pt x="9922" y="12810"/>
                  </a:cubicBezTo>
                  <a:lnTo>
                    <a:pt x="1990" y="12810"/>
                  </a:lnTo>
                  <a:cubicBezTo>
                    <a:pt x="1884" y="12810"/>
                    <a:pt x="1778" y="12876"/>
                    <a:pt x="1738" y="12983"/>
                  </a:cubicBezTo>
                  <a:lnTo>
                    <a:pt x="1248" y="13951"/>
                  </a:lnTo>
                  <a:lnTo>
                    <a:pt x="571" y="13951"/>
                  </a:lnTo>
                  <a:lnTo>
                    <a:pt x="571" y="12253"/>
                  </a:lnTo>
                  <a:close/>
                  <a:moveTo>
                    <a:pt x="6527" y="0"/>
                  </a:moveTo>
                  <a:cubicBezTo>
                    <a:pt x="6102" y="0"/>
                    <a:pt x="5678" y="282"/>
                    <a:pt x="5678" y="846"/>
                  </a:cubicBezTo>
                  <a:lnTo>
                    <a:pt x="5678" y="1695"/>
                  </a:lnTo>
                  <a:lnTo>
                    <a:pt x="4537" y="1695"/>
                  </a:lnTo>
                  <a:lnTo>
                    <a:pt x="4537" y="1138"/>
                  </a:lnTo>
                  <a:lnTo>
                    <a:pt x="4829" y="1138"/>
                  </a:lnTo>
                  <a:cubicBezTo>
                    <a:pt x="5200" y="1138"/>
                    <a:pt x="5200" y="567"/>
                    <a:pt x="4829" y="567"/>
                  </a:cubicBezTo>
                  <a:lnTo>
                    <a:pt x="3688" y="567"/>
                  </a:lnTo>
                  <a:cubicBezTo>
                    <a:pt x="3317" y="567"/>
                    <a:pt x="3317" y="1138"/>
                    <a:pt x="3688" y="1138"/>
                  </a:cubicBezTo>
                  <a:lnTo>
                    <a:pt x="3967" y="1138"/>
                  </a:lnTo>
                  <a:lnTo>
                    <a:pt x="3967" y="1695"/>
                  </a:lnTo>
                  <a:lnTo>
                    <a:pt x="293" y="1695"/>
                  </a:lnTo>
                  <a:cubicBezTo>
                    <a:pt x="133" y="1695"/>
                    <a:pt x="1" y="1827"/>
                    <a:pt x="1" y="1987"/>
                  </a:cubicBezTo>
                  <a:cubicBezTo>
                    <a:pt x="1" y="3008"/>
                    <a:pt x="492" y="3950"/>
                    <a:pt x="1327" y="4533"/>
                  </a:cubicBezTo>
                  <a:lnTo>
                    <a:pt x="850" y="4533"/>
                  </a:lnTo>
                  <a:cubicBezTo>
                    <a:pt x="385" y="4533"/>
                    <a:pt x="1" y="4918"/>
                    <a:pt x="1" y="5395"/>
                  </a:cubicBezTo>
                  <a:lnTo>
                    <a:pt x="1" y="7266"/>
                  </a:lnTo>
                  <a:cubicBezTo>
                    <a:pt x="1" y="7451"/>
                    <a:pt x="143" y="7544"/>
                    <a:pt x="286" y="7544"/>
                  </a:cubicBezTo>
                  <a:cubicBezTo>
                    <a:pt x="429" y="7544"/>
                    <a:pt x="571" y="7451"/>
                    <a:pt x="571" y="7266"/>
                  </a:cubicBezTo>
                  <a:lnTo>
                    <a:pt x="571" y="5382"/>
                  </a:lnTo>
                  <a:cubicBezTo>
                    <a:pt x="571" y="5236"/>
                    <a:pt x="691" y="5104"/>
                    <a:pt x="850" y="5104"/>
                  </a:cubicBezTo>
                  <a:lnTo>
                    <a:pt x="11063" y="5104"/>
                  </a:lnTo>
                  <a:cubicBezTo>
                    <a:pt x="11222" y="5104"/>
                    <a:pt x="11342" y="5236"/>
                    <a:pt x="11342" y="5382"/>
                  </a:cubicBezTo>
                  <a:lnTo>
                    <a:pt x="11342" y="11683"/>
                  </a:lnTo>
                  <a:lnTo>
                    <a:pt x="571" y="11683"/>
                  </a:lnTo>
                  <a:lnTo>
                    <a:pt x="571" y="9534"/>
                  </a:lnTo>
                  <a:cubicBezTo>
                    <a:pt x="571" y="9342"/>
                    <a:pt x="429" y="9245"/>
                    <a:pt x="286" y="9245"/>
                  </a:cubicBezTo>
                  <a:cubicBezTo>
                    <a:pt x="143" y="9245"/>
                    <a:pt x="1" y="9342"/>
                    <a:pt x="1" y="9534"/>
                  </a:cubicBezTo>
                  <a:lnTo>
                    <a:pt x="1" y="14243"/>
                  </a:lnTo>
                  <a:cubicBezTo>
                    <a:pt x="1" y="14389"/>
                    <a:pt x="133" y="14521"/>
                    <a:pt x="293" y="14521"/>
                  </a:cubicBezTo>
                  <a:lnTo>
                    <a:pt x="1420" y="14521"/>
                  </a:lnTo>
                  <a:cubicBezTo>
                    <a:pt x="1526" y="14521"/>
                    <a:pt x="1632" y="14455"/>
                    <a:pt x="1672" y="14362"/>
                  </a:cubicBezTo>
                  <a:lnTo>
                    <a:pt x="2176" y="13380"/>
                  </a:lnTo>
                  <a:lnTo>
                    <a:pt x="9763" y="13380"/>
                  </a:lnTo>
                  <a:lnTo>
                    <a:pt x="10267" y="14362"/>
                  </a:lnTo>
                  <a:cubicBezTo>
                    <a:pt x="10307" y="14455"/>
                    <a:pt x="10413" y="14521"/>
                    <a:pt x="10519" y="14521"/>
                  </a:cubicBezTo>
                  <a:lnTo>
                    <a:pt x="11647" y="14521"/>
                  </a:lnTo>
                  <a:cubicBezTo>
                    <a:pt x="11806" y="14521"/>
                    <a:pt x="11925" y="14389"/>
                    <a:pt x="11925" y="14243"/>
                  </a:cubicBezTo>
                  <a:lnTo>
                    <a:pt x="11925" y="5382"/>
                  </a:lnTo>
                  <a:cubicBezTo>
                    <a:pt x="11925" y="4918"/>
                    <a:pt x="11541" y="4533"/>
                    <a:pt x="11076" y="4533"/>
                  </a:cubicBezTo>
                  <a:lnTo>
                    <a:pt x="10599" y="4533"/>
                  </a:lnTo>
                  <a:cubicBezTo>
                    <a:pt x="11435" y="3950"/>
                    <a:pt x="11925" y="3008"/>
                    <a:pt x="11925" y="1987"/>
                  </a:cubicBezTo>
                  <a:cubicBezTo>
                    <a:pt x="11925" y="1827"/>
                    <a:pt x="11793" y="1708"/>
                    <a:pt x="11647" y="1708"/>
                  </a:cubicBezTo>
                  <a:lnTo>
                    <a:pt x="9087" y="1708"/>
                  </a:lnTo>
                  <a:lnTo>
                    <a:pt x="9087" y="1138"/>
                  </a:lnTo>
                  <a:lnTo>
                    <a:pt x="9379" y="1138"/>
                  </a:lnTo>
                  <a:cubicBezTo>
                    <a:pt x="9750" y="1138"/>
                    <a:pt x="9750" y="567"/>
                    <a:pt x="9379" y="567"/>
                  </a:cubicBezTo>
                  <a:lnTo>
                    <a:pt x="8225" y="567"/>
                  </a:lnTo>
                  <a:cubicBezTo>
                    <a:pt x="7853" y="567"/>
                    <a:pt x="7853" y="1138"/>
                    <a:pt x="8225" y="1138"/>
                  </a:cubicBezTo>
                  <a:lnTo>
                    <a:pt x="8516" y="1138"/>
                  </a:lnTo>
                  <a:lnTo>
                    <a:pt x="8516" y="1695"/>
                  </a:lnTo>
                  <a:lnTo>
                    <a:pt x="6248" y="1695"/>
                  </a:lnTo>
                  <a:lnTo>
                    <a:pt x="6248" y="846"/>
                  </a:lnTo>
                  <a:cubicBezTo>
                    <a:pt x="6248" y="660"/>
                    <a:pt x="6388" y="567"/>
                    <a:pt x="6527" y="567"/>
                  </a:cubicBezTo>
                  <a:cubicBezTo>
                    <a:pt x="6666" y="567"/>
                    <a:pt x="6805" y="660"/>
                    <a:pt x="6805" y="846"/>
                  </a:cubicBezTo>
                  <a:cubicBezTo>
                    <a:pt x="6805" y="1038"/>
                    <a:pt x="6948" y="1134"/>
                    <a:pt x="7091" y="1134"/>
                  </a:cubicBezTo>
                  <a:cubicBezTo>
                    <a:pt x="7233" y="1134"/>
                    <a:pt x="7376" y="1038"/>
                    <a:pt x="7376" y="846"/>
                  </a:cubicBezTo>
                  <a:cubicBezTo>
                    <a:pt x="7376" y="282"/>
                    <a:pt x="6951" y="0"/>
                    <a:pt x="652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40" name="Google Shape;1540;p65"/>
          <p:cNvGrpSpPr/>
          <p:nvPr/>
        </p:nvGrpSpPr>
        <p:grpSpPr>
          <a:xfrm>
            <a:off x="6134316" y="1288907"/>
            <a:ext cx="338287" cy="338287"/>
            <a:chOff x="6248863" y="1173625"/>
            <a:chExt cx="363125" cy="363125"/>
          </a:xfrm>
        </p:grpSpPr>
        <p:sp>
          <p:nvSpPr>
            <p:cNvPr id="1541" name="Google Shape;1541;p65"/>
            <p:cNvSpPr/>
            <p:nvPr/>
          </p:nvSpPr>
          <p:spPr>
            <a:xfrm>
              <a:off x="6426263" y="1482675"/>
              <a:ext cx="178750" cy="47100"/>
            </a:xfrm>
            <a:custGeom>
              <a:avLst/>
              <a:gdLst/>
              <a:ahLst/>
              <a:cxnLst/>
              <a:rect l="l" t="t" r="r" b="b"/>
              <a:pathLst>
                <a:path w="7150" h="1884" extrusionOk="0">
                  <a:moveTo>
                    <a:pt x="1" y="0"/>
                  </a:moveTo>
                  <a:lnTo>
                    <a:pt x="1" y="464"/>
                  </a:lnTo>
                  <a:lnTo>
                    <a:pt x="544" y="1884"/>
                  </a:lnTo>
                  <a:lnTo>
                    <a:pt x="6580" y="1884"/>
                  </a:lnTo>
                  <a:cubicBezTo>
                    <a:pt x="6898" y="1884"/>
                    <a:pt x="7150" y="1618"/>
                    <a:pt x="7150" y="1313"/>
                  </a:cubicBezTo>
                  <a:lnTo>
                    <a:pt x="715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2" name="Google Shape;1542;p65"/>
            <p:cNvSpPr/>
            <p:nvPr/>
          </p:nvSpPr>
          <p:spPr>
            <a:xfrm>
              <a:off x="6468388" y="1180575"/>
              <a:ext cx="94525" cy="108450"/>
            </a:xfrm>
            <a:custGeom>
              <a:avLst/>
              <a:gdLst/>
              <a:ahLst/>
              <a:cxnLst/>
              <a:rect l="l" t="t" r="r" b="b"/>
              <a:pathLst>
                <a:path w="3781" h="4338" extrusionOk="0">
                  <a:moveTo>
                    <a:pt x="756" y="1"/>
                  </a:moveTo>
                  <a:cubicBezTo>
                    <a:pt x="0" y="1"/>
                    <a:pt x="0" y="1141"/>
                    <a:pt x="756" y="1141"/>
                  </a:cubicBezTo>
                  <a:lnTo>
                    <a:pt x="1327" y="1141"/>
                  </a:lnTo>
                  <a:lnTo>
                    <a:pt x="1327" y="2282"/>
                  </a:lnTo>
                  <a:cubicBezTo>
                    <a:pt x="1008" y="2282"/>
                    <a:pt x="756" y="2534"/>
                    <a:pt x="756" y="2839"/>
                  </a:cubicBezTo>
                  <a:lnTo>
                    <a:pt x="756" y="4338"/>
                  </a:lnTo>
                  <a:lnTo>
                    <a:pt x="3024" y="4338"/>
                  </a:lnTo>
                  <a:lnTo>
                    <a:pt x="3024" y="2839"/>
                  </a:lnTo>
                  <a:cubicBezTo>
                    <a:pt x="3024" y="2534"/>
                    <a:pt x="2772" y="2282"/>
                    <a:pt x="2454" y="2282"/>
                  </a:cubicBezTo>
                  <a:lnTo>
                    <a:pt x="2454" y="1141"/>
                  </a:lnTo>
                  <a:lnTo>
                    <a:pt x="3024" y="1141"/>
                  </a:lnTo>
                  <a:cubicBezTo>
                    <a:pt x="3780" y="1141"/>
                    <a:pt x="3780" y="1"/>
                    <a:pt x="302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3" name="Google Shape;1543;p65"/>
            <p:cNvSpPr/>
            <p:nvPr/>
          </p:nvSpPr>
          <p:spPr>
            <a:xfrm>
              <a:off x="6426263" y="1355325"/>
              <a:ext cx="178750" cy="127375"/>
            </a:xfrm>
            <a:custGeom>
              <a:avLst/>
              <a:gdLst/>
              <a:ahLst/>
              <a:cxnLst/>
              <a:rect l="l" t="t" r="r" b="b"/>
              <a:pathLst>
                <a:path w="7150" h="5095" extrusionOk="0">
                  <a:moveTo>
                    <a:pt x="54" y="1"/>
                  </a:moveTo>
                  <a:cubicBezTo>
                    <a:pt x="14" y="186"/>
                    <a:pt x="1" y="372"/>
                    <a:pt x="1" y="558"/>
                  </a:cubicBezTo>
                  <a:lnTo>
                    <a:pt x="1" y="5094"/>
                  </a:lnTo>
                  <a:lnTo>
                    <a:pt x="7150" y="5094"/>
                  </a:lnTo>
                  <a:lnTo>
                    <a:pt x="7150" y="558"/>
                  </a:lnTo>
                  <a:cubicBezTo>
                    <a:pt x="7150" y="372"/>
                    <a:pt x="7137" y="186"/>
                    <a:pt x="709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4" name="Google Shape;1544;p65"/>
            <p:cNvSpPr/>
            <p:nvPr/>
          </p:nvSpPr>
          <p:spPr>
            <a:xfrm>
              <a:off x="6468038" y="1383525"/>
              <a:ext cx="82925" cy="71050"/>
            </a:xfrm>
            <a:custGeom>
              <a:avLst/>
              <a:gdLst/>
              <a:ahLst/>
              <a:cxnLst/>
              <a:rect l="l" t="t" r="r" b="b"/>
              <a:pathLst>
                <a:path w="3317" h="2842" extrusionOk="0">
                  <a:moveTo>
                    <a:pt x="1898" y="0"/>
                  </a:moveTo>
                  <a:cubicBezTo>
                    <a:pt x="638" y="0"/>
                    <a:pt x="1" y="1526"/>
                    <a:pt x="903" y="2427"/>
                  </a:cubicBezTo>
                  <a:cubicBezTo>
                    <a:pt x="1189" y="2714"/>
                    <a:pt x="1541" y="2842"/>
                    <a:pt x="1887" y="2842"/>
                  </a:cubicBezTo>
                  <a:cubicBezTo>
                    <a:pt x="2616" y="2842"/>
                    <a:pt x="3317" y="2274"/>
                    <a:pt x="3317" y="1419"/>
                  </a:cubicBezTo>
                  <a:cubicBezTo>
                    <a:pt x="3317" y="637"/>
                    <a:pt x="2680" y="0"/>
                    <a:pt x="189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5" name="Google Shape;1545;p65"/>
            <p:cNvSpPr/>
            <p:nvPr/>
          </p:nvSpPr>
          <p:spPr>
            <a:xfrm>
              <a:off x="6427588" y="1284375"/>
              <a:ext cx="176100" cy="70975"/>
            </a:xfrm>
            <a:custGeom>
              <a:avLst/>
              <a:gdLst/>
              <a:ahLst/>
              <a:cxnLst/>
              <a:rect l="l" t="t" r="r" b="b"/>
              <a:pathLst>
                <a:path w="7044" h="2839" extrusionOk="0">
                  <a:moveTo>
                    <a:pt x="3516" y="0"/>
                  </a:moveTo>
                  <a:cubicBezTo>
                    <a:pt x="1831" y="0"/>
                    <a:pt x="292" y="1221"/>
                    <a:pt x="1" y="2839"/>
                  </a:cubicBezTo>
                  <a:lnTo>
                    <a:pt x="7044" y="2839"/>
                  </a:lnTo>
                  <a:cubicBezTo>
                    <a:pt x="6739" y="1221"/>
                    <a:pt x="5200" y="0"/>
                    <a:pt x="35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6" name="Google Shape;1546;p65"/>
            <p:cNvSpPr/>
            <p:nvPr/>
          </p:nvSpPr>
          <p:spPr>
            <a:xfrm>
              <a:off x="6255813" y="1454475"/>
              <a:ext cx="185075" cy="75300"/>
            </a:xfrm>
            <a:custGeom>
              <a:avLst/>
              <a:gdLst/>
              <a:ahLst/>
              <a:cxnLst/>
              <a:rect l="l" t="t" r="r" b="b"/>
              <a:pathLst>
                <a:path w="7403" h="3012" extrusionOk="0">
                  <a:moveTo>
                    <a:pt x="3701" y="1"/>
                  </a:moveTo>
                  <a:cubicBezTo>
                    <a:pt x="2839" y="1"/>
                    <a:pt x="2096" y="637"/>
                    <a:pt x="1712" y="1327"/>
                  </a:cubicBezTo>
                  <a:cubicBezTo>
                    <a:pt x="1618" y="1309"/>
                    <a:pt x="1525" y="1300"/>
                    <a:pt x="1433" y="1300"/>
                  </a:cubicBezTo>
                  <a:cubicBezTo>
                    <a:pt x="669" y="1300"/>
                    <a:pt x="13" y="1915"/>
                    <a:pt x="1" y="2720"/>
                  </a:cubicBezTo>
                  <a:cubicBezTo>
                    <a:pt x="1" y="2813"/>
                    <a:pt x="14" y="2906"/>
                    <a:pt x="41" y="3012"/>
                  </a:cubicBezTo>
                  <a:lnTo>
                    <a:pt x="7349" y="3012"/>
                  </a:lnTo>
                  <a:cubicBezTo>
                    <a:pt x="7376" y="2919"/>
                    <a:pt x="7389" y="2813"/>
                    <a:pt x="7389" y="2720"/>
                  </a:cubicBezTo>
                  <a:lnTo>
                    <a:pt x="7402" y="2720"/>
                  </a:lnTo>
                  <a:cubicBezTo>
                    <a:pt x="7402" y="1937"/>
                    <a:pt x="6765" y="1301"/>
                    <a:pt x="5983" y="1301"/>
                  </a:cubicBezTo>
                  <a:cubicBezTo>
                    <a:pt x="5877" y="1301"/>
                    <a:pt x="5784" y="1314"/>
                    <a:pt x="5691" y="1327"/>
                  </a:cubicBezTo>
                  <a:cubicBezTo>
                    <a:pt x="5293" y="651"/>
                    <a:pt x="4564" y="1"/>
                    <a:pt x="370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7" name="Google Shape;1547;p65"/>
            <p:cNvSpPr/>
            <p:nvPr/>
          </p:nvSpPr>
          <p:spPr>
            <a:xfrm>
              <a:off x="6369563" y="1255850"/>
              <a:ext cx="42475" cy="71000"/>
            </a:xfrm>
            <a:custGeom>
              <a:avLst/>
              <a:gdLst/>
              <a:ahLst/>
              <a:cxnLst/>
              <a:rect l="l" t="t" r="r" b="b"/>
              <a:pathLst>
                <a:path w="1699" h="2840" extrusionOk="0">
                  <a:moveTo>
                    <a:pt x="849" y="0"/>
                  </a:moveTo>
                  <a:cubicBezTo>
                    <a:pt x="849" y="0"/>
                    <a:pt x="0" y="1513"/>
                    <a:pt x="0" y="1990"/>
                  </a:cubicBezTo>
                  <a:cubicBezTo>
                    <a:pt x="0" y="2454"/>
                    <a:pt x="372" y="2839"/>
                    <a:pt x="849" y="2839"/>
                  </a:cubicBezTo>
                  <a:cubicBezTo>
                    <a:pt x="1314" y="2839"/>
                    <a:pt x="1698" y="2454"/>
                    <a:pt x="1698" y="1990"/>
                  </a:cubicBezTo>
                  <a:cubicBezTo>
                    <a:pt x="1698" y="1513"/>
                    <a:pt x="849" y="0"/>
                    <a:pt x="84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8" name="Google Shape;1548;p65"/>
            <p:cNvSpPr/>
            <p:nvPr/>
          </p:nvSpPr>
          <p:spPr>
            <a:xfrm>
              <a:off x="6297938" y="1340750"/>
              <a:ext cx="43800" cy="71975"/>
            </a:xfrm>
            <a:custGeom>
              <a:avLst/>
              <a:gdLst/>
              <a:ahLst/>
              <a:cxnLst/>
              <a:rect l="l" t="t" r="r" b="b"/>
              <a:pathLst>
                <a:path w="1752" h="2879" extrusionOk="0">
                  <a:moveTo>
                    <a:pt x="876" y="0"/>
                  </a:moveTo>
                  <a:cubicBezTo>
                    <a:pt x="876" y="0"/>
                    <a:pt x="27" y="1525"/>
                    <a:pt x="27" y="1990"/>
                  </a:cubicBezTo>
                  <a:cubicBezTo>
                    <a:pt x="0" y="2480"/>
                    <a:pt x="385" y="2878"/>
                    <a:pt x="876" y="2878"/>
                  </a:cubicBezTo>
                  <a:cubicBezTo>
                    <a:pt x="1367" y="2878"/>
                    <a:pt x="1751" y="2480"/>
                    <a:pt x="1725" y="1990"/>
                  </a:cubicBezTo>
                  <a:cubicBezTo>
                    <a:pt x="1725" y="1525"/>
                    <a:pt x="876" y="0"/>
                    <a:pt x="87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9" name="Google Shape;1549;p65"/>
            <p:cNvSpPr/>
            <p:nvPr/>
          </p:nvSpPr>
          <p:spPr>
            <a:xfrm>
              <a:off x="6359938" y="1376550"/>
              <a:ext cx="16600" cy="14150"/>
            </a:xfrm>
            <a:custGeom>
              <a:avLst/>
              <a:gdLst/>
              <a:ahLst/>
              <a:cxnLst/>
              <a:rect l="l" t="t" r="r" b="b"/>
              <a:pathLst>
                <a:path w="664" h="566" extrusionOk="0">
                  <a:moveTo>
                    <a:pt x="385" y="1"/>
                  </a:moveTo>
                  <a:cubicBezTo>
                    <a:pt x="133" y="1"/>
                    <a:pt x="1" y="306"/>
                    <a:pt x="186" y="478"/>
                  </a:cubicBezTo>
                  <a:cubicBezTo>
                    <a:pt x="242" y="538"/>
                    <a:pt x="312" y="565"/>
                    <a:pt x="381" y="565"/>
                  </a:cubicBezTo>
                  <a:cubicBezTo>
                    <a:pt x="525" y="565"/>
                    <a:pt x="664" y="449"/>
                    <a:pt x="664" y="279"/>
                  </a:cubicBezTo>
                  <a:cubicBezTo>
                    <a:pt x="664" y="120"/>
                    <a:pt x="545" y="1"/>
                    <a:pt x="3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0" name="Google Shape;1550;p65"/>
            <p:cNvSpPr/>
            <p:nvPr/>
          </p:nvSpPr>
          <p:spPr>
            <a:xfrm>
              <a:off x="6331413" y="1248875"/>
              <a:ext cx="16950" cy="14150"/>
            </a:xfrm>
            <a:custGeom>
              <a:avLst/>
              <a:gdLst/>
              <a:ahLst/>
              <a:cxnLst/>
              <a:rect l="l" t="t" r="r" b="b"/>
              <a:pathLst>
                <a:path w="678" h="566" extrusionOk="0">
                  <a:moveTo>
                    <a:pt x="386" y="1"/>
                  </a:moveTo>
                  <a:cubicBezTo>
                    <a:pt x="134" y="1"/>
                    <a:pt x="1" y="306"/>
                    <a:pt x="187" y="478"/>
                  </a:cubicBezTo>
                  <a:cubicBezTo>
                    <a:pt x="247" y="539"/>
                    <a:pt x="320" y="565"/>
                    <a:pt x="391" y="565"/>
                  </a:cubicBezTo>
                  <a:cubicBezTo>
                    <a:pt x="538" y="565"/>
                    <a:pt x="677" y="450"/>
                    <a:pt x="677" y="279"/>
                  </a:cubicBezTo>
                  <a:cubicBezTo>
                    <a:pt x="677" y="120"/>
                    <a:pt x="545" y="1"/>
                    <a:pt x="3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1" name="Google Shape;1551;p65"/>
            <p:cNvSpPr/>
            <p:nvPr/>
          </p:nvSpPr>
          <p:spPr>
            <a:xfrm>
              <a:off x="6248863" y="1173625"/>
              <a:ext cx="363125" cy="363125"/>
            </a:xfrm>
            <a:custGeom>
              <a:avLst/>
              <a:gdLst/>
              <a:ahLst/>
              <a:cxnLst/>
              <a:rect l="l" t="t" r="r" b="b"/>
              <a:pathLst>
                <a:path w="14525" h="14525" extrusionOk="0">
                  <a:moveTo>
                    <a:pt x="11805" y="570"/>
                  </a:moveTo>
                  <a:cubicBezTo>
                    <a:pt x="12177" y="570"/>
                    <a:pt x="12177" y="1141"/>
                    <a:pt x="11805" y="1141"/>
                  </a:cubicBezTo>
                  <a:lnTo>
                    <a:pt x="9537" y="1141"/>
                  </a:lnTo>
                  <a:cubicBezTo>
                    <a:pt x="9152" y="1141"/>
                    <a:pt x="9152" y="570"/>
                    <a:pt x="9537" y="570"/>
                  </a:cubicBezTo>
                  <a:close/>
                  <a:moveTo>
                    <a:pt x="10956" y="1698"/>
                  </a:moveTo>
                  <a:lnTo>
                    <a:pt x="10956" y="2268"/>
                  </a:lnTo>
                  <a:lnTo>
                    <a:pt x="10386" y="2268"/>
                  </a:lnTo>
                  <a:lnTo>
                    <a:pt x="10386" y="1698"/>
                  </a:lnTo>
                  <a:close/>
                  <a:moveTo>
                    <a:pt x="11235" y="2839"/>
                  </a:moveTo>
                  <a:cubicBezTo>
                    <a:pt x="11394" y="2839"/>
                    <a:pt x="11514" y="2958"/>
                    <a:pt x="11527" y="3117"/>
                  </a:cubicBezTo>
                  <a:lnTo>
                    <a:pt x="11527" y="4245"/>
                  </a:lnTo>
                  <a:cubicBezTo>
                    <a:pt x="11242" y="4178"/>
                    <a:pt x="10953" y="4145"/>
                    <a:pt x="10666" y="4145"/>
                  </a:cubicBezTo>
                  <a:cubicBezTo>
                    <a:pt x="10379" y="4145"/>
                    <a:pt x="10094" y="4178"/>
                    <a:pt x="9816" y="4245"/>
                  </a:cubicBezTo>
                  <a:lnTo>
                    <a:pt x="9816" y="3117"/>
                  </a:lnTo>
                  <a:cubicBezTo>
                    <a:pt x="9816" y="2958"/>
                    <a:pt x="9948" y="2839"/>
                    <a:pt x="10108" y="2839"/>
                  </a:cubicBezTo>
                  <a:close/>
                  <a:moveTo>
                    <a:pt x="10666" y="4709"/>
                  </a:moveTo>
                  <a:cubicBezTo>
                    <a:pt x="11991" y="4709"/>
                    <a:pt x="13317" y="5465"/>
                    <a:pt x="13835" y="6977"/>
                  </a:cubicBezTo>
                  <a:lnTo>
                    <a:pt x="7508" y="6977"/>
                  </a:lnTo>
                  <a:cubicBezTo>
                    <a:pt x="8018" y="5465"/>
                    <a:pt x="9341" y="4709"/>
                    <a:pt x="10666" y="4709"/>
                  </a:cubicBezTo>
                  <a:close/>
                  <a:moveTo>
                    <a:pt x="3979" y="11513"/>
                  </a:moveTo>
                  <a:cubicBezTo>
                    <a:pt x="4762" y="11513"/>
                    <a:pt x="5399" y="12150"/>
                    <a:pt x="5704" y="12707"/>
                  </a:cubicBezTo>
                  <a:cubicBezTo>
                    <a:pt x="5759" y="12795"/>
                    <a:pt x="5850" y="12846"/>
                    <a:pt x="5948" y="12846"/>
                  </a:cubicBezTo>
                  <a:cubicBezTo>
                    <a:pt x="5968" y="12846"/>
                    <a:pt x="5988" y="12844"/>
                    <a:pt x="6009" y="12840"/>
                  </a:cubicBezTo>
                  <a:cubicBezTo>
                    <a:pt x="6088" y="12826"/>
                    <a:pt x="6168" y="12826"/>
                    <a:pt x="6248" y="12826"/>
                  </a:cubicBezTo>
                  <a:cubicBezTo>
                    <a:pt x="6871" y="12826"/>
                    <a:pt x="7375" y="13330"/>
                    <a:pt x="7375" y="13954"/>
                  </a:cubicBezTo>
                  <a:lnTo>
                    <a:pt x="571" y="13954"/>
                  </a:lnTo>
                  <a:cubicBezTo>
                    <a:pt x="571" y="13330"/>
                    <a:pt x="1075" y="12826"/>
                    <a:pt x="1698" y="12826"/>
                  </a:cubicBezTo>
                  <a:cubicBezTo>
                    <a:pt x="1778" y="12826"/>
                    <a:pt x="1857" y="12826"/>
                    <a:pt x="1937" y="12840"/>
                  </a:cubicBezTo>
                  <a:cubicBezTo>
                    <a:pt x="1957" y="12844"/>
                    <a:pt x="1978" y="12846"/>
                    <a:pt x="1998" y="12846"/>
                  </a:cubicBezTo>
                  <a:cubicBezTo>
                    <a:pt x="2096" y="12846"/>
                    <a:pt x="2187" y="12795"/>
                    <a:pt x="2242" y="12707"/>
                  </a:cubicBezTo>
                  <a:cubicBezTo>
                    <a:pt x="2547" y="12150"/>
                    <a:pt x="3184" y="11513"/>
                    <a:pt x="3979" y="11513"/>
                  </a:cubicBezTo>
                  <a:close/>
                  <a:moveTo>
                    <a:pt x="13954" y="12654"/>
                  </a:moveTo>
                  <a:lnTo>
                    <a:pt x="13954" y="13675"/>
                  </a:lnTo>
                  <a:cubicBezTo>
                    <a:pt x="13954" y="13834"/>
                    <a:pt x="13835" y="13954"/>
                    <a:pt x="13676" y="13954"/>
                  </a:cubicBezTo>
                  <a:lnTo>
                    <a:pt x="7945" y="13954"/>
                  </a:lnTo>
                  <a:cubicBezTo>
                    <a:pt x="7945" y="13476"/>
                    <a:pt x="7746" y="13012"/>
                    <a:pt x="7375" y="12694"/>
                  </a:cubicBezTo>
                  <a:lnTo>
                    <a:pt x="7375" y="12654"/>
                  </a:lnTo>
                  <a:close/>
                  <a:moveTo>
                    <a:pt x="9537" y="0"/>
                  </a:moveTo>
                  <a:cubicBezTo>
                    <a:pt x="9179" y="0"/>
                    <a:pt x="8847" y="225"/>
                    <a:pt x="8728" y="570"/>
                  </a:cubicBezTo>
                  <a:lnTo>
                    <a:pt x="7269" y="570"/>
                  </a:lnTo>
                  <a:cubicBezTo>
                    <a:pt x="6791" y="570"/>
                    <a:pt x="6420" y="942"/>
                    <a:pt x="6420" y="1419"/>
                  </a:cubicBezTo>
                  <a:cubicBezTo>
                    <a:pt x="6420" y="1605"/>
                    <a:pt x="6559" y="1698"/>
                    <a:pt x="6699" y="1698"/>
                  </a:cubicBezTo>
                  <a:cubicBezTo>
                    <a:pt x="6838" y="1698"/>
                    <a:pt x="6977" y="1605"/>
                    <a:pt x="6977" y="1419"/>
                  </a:cubicBezTo>
                  <a:cubicBezTo>
                    <a:pt x="6977" y="1260"/>
                    <a:pt x="7110" y="1141"/>
                    <a:pt x="7269" y="1141"/>
                  </a:cubicBezTo>
                  <a:lnTo>
                    <a:pt x="8728" y="1141"/>
                  </a:lnTo>
                  <a:cubicBezTo>
                    <a:pt x="8847" y="1472"/>
                    <a:pt x="9179" y="1698"/>
                    <a:pt x="9537" y="1698"/>
                  </a:cubicBezTo>
                  <a:lnTo>
                    <a:pt x="9816" y="1698"/>
                  </a:lnTo>
                  <a:lnTo>
                    <a:pt x="9816" y="2321"/>
                  </a:lnTo>
                  <a:cubicBezTo>
                    <a:pt x="9484" y="2441"/>
                    <a:pt x="9245" y="2759"/>
                    <a:pt x="9245" y="3130"/>
                  </a:cubicBezTo>
                  <a:lnTo>
                    <a:pt x="9245" y="4417"/>
                  </a:lnTo>
                  <a:cubicBezTo>
                    <a:pt x="7853" y="4961"/>
                    <a:pt x="6818" y="6300"/>
                    <a:pt x="6818" y="7826"/>
                  </a:cubicBezTo>
                  <a:lnTo>
                    <a:pt x="6818" y="8396"/>
                  </a:lnTo>
                  <a:cubicBezTo>
                    <a:pt x="6818" y="8588"/>
                    <a:pt x="6957" y="8685"/>
                    <a:pt x="7097" y="8685"/>
                  </a:cubicBezTo>
                  <a:cubicBezTo>
                    <a:pt x="7236" y="8685"/>
                    <a:pt x="7375" y="8588"/>
                    <a:pt x="7375" y="8396"/>
                  </a:cubicBezTo>
                  <a:lnTo>
                    <a:pt x="7375" y="7826"/>
                  </a:lnTo>
                  <a:cubicBezTo>
                    <a:pt x="7375" y="7733"/>
                    <a:pt x="7388" y="7640"/>
                    <a:pt x="7388" y="7547"/>
                  </a:cubicBezTo>
                  <a:lnTo>
                    <a:pt x="13941" y="7547"/>
                  </a:lnTo>
                  <a:cubicBezTo>
                    <a:pt x="13954" y="7640"/>
                    <a:pt x="13954" y="7733"/>
                    <a:pt x="13954" y="7826"/>
                  </a:cubicBezTo>
                  <a:lnTo>
                    <a:pt x="13954" y="12084"/>
                  </a:lnTo>
                  <a:lnTo>
                    <a:pt x="7375" y="12084"/>
                  </a:lnTo>
                  <a:lnTo>
                    <a:pt x="7375" y="10664"/>
                  </a:lnTo>
                  <a:cubicBezTo>
                    <a:pt x="7375" y="10479"/>
                    <a:pt x="7236" y="10386"/>
                    <a:pt x="7097" y="10386"/>
                  </a:cubicBezTo>
                  <a:cubicBezTo>
                    <a:pt x="6957" y="10386"/>
                    <a:pt x="6818" y="10479"/>
                    <a:pt x="6818" y="10664"/>
                  </a:cubicBezTo>
                  <a:lnTo>
                    <a:pt x="6818" y="12349"/>
                  </a:lnTo>
                  <a:cubicBezTo>
                    <a:pt x="6618" y="12282"/>
                    <a:pt x="6418" y="12253"/>
                    <a:pt x="6218" y="12253"/>
                  </a:cubicBezTo>
                  <a:cubicBezTo>
                    <a:pt x="6179" y="12253"/>
                    <a:pt x="6140" y="12254"/>
                    <a:pt x="6102" y="12256"/>
                  </a:cubicBezTo>
                  <a:cubicBezTo>
                    <a:pt x="5691" y="11619"/>
                    <a:pt x="4921" y="10956"/>
                    <a:pt x="3979" y="10956"/>
                  </a:cubicBezTo>
                  <a:cubicBezTo>
                    <a:pt x="3024" y="10956"/>
                    <a:pt x="2255" y="11619"/>
                    <a:pt x="1844" y="12269"/>
                  </a:cubicBezTo>
                  <a:cubicBezTo>
                    <a:pt x="1797" y="12266"/>
                    <a:pt x="1751" y="12264"/>
                    <a:pt x="1705" y="12264"/>
                  </a:cubicBezTo>
                  <a:cubicBezTo>
                    <a:pt x="771" y="12264"/>
                    <a:pt x="0" y="13019"/>
                    <a:pt x="0" y="13967"/>
                  </a:cubicBezTo>
                  <a:cubicBezTo>
                    <a:pt x="0" y="14073"/>
                    <a:pt x="13" y="14193"/>
                    <a:pt x="40" y="14299"/>
                  </a:cubicBezTo>
                  <a:cubicBezTo>
                    <a:pt x="67" y="14431"/>
                    <a:pt x="186" y="14524"/>
                    <a:pt x="319" y="14524"/>
                  </a:cubicBezTo>
                  <a:lnTo>
                    <a:pt x="13676" y="14524"/>
                  </a:lnTo>
                  <a:cubicBezTo>
                    <a:pt x="14140" y="14524"/>
                    <a:pt x="14524" y="14140"/>
                    <a:pt x="14524" y="13675"/>
                  </a:cubicBezTo>
                  <a:lnTo>
                    <a:pt x="14524" y="7826"/>
                  </a:lnTo>
                  <a:cubicBezTo>
                    <a:pt x="14524" y="6300"/>
                    <a:pt x="13490" y="4961"/>
                    <a:pt x="12084" y="4417"/>
                  </a:cubicBezTo>
                  <a:lnTo>
                    <a:pt x="12084" y="3117"/>
                  </a:lnTo>
                  <a:cubicBezTo>
                    <a:pt x="12084" y="2759"/>
                    <a:pt x="11858" y="2441"/>
                    <a:pt x="11527" y="2321"/>
                  </a:cubicBezTo>
                  <a:lnTo>
                    <a:pt x="11527" y="1698"/>
                  </a:lnTo>
                  <a:lnTo>
                    <a:pt x="11805" y="1698"/>
                  </a:lnTo>
                  <a:cubicBezTo>
                    <a:pt x="12893" y="1658"/>
                    <a:pt x="12893" y="53"/>
                    <a:pt x="1180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2" name="Google Shape;1552;p65"/>
            <p:cNvSpPr/>
            <p:nvPr/>
          </p:nvSpPr>
          <p:spPr>
            <a:xfrm>
              <a:off x="6458438" y="1376300"/>
              <a:ext cx="99825" cy="85175"/>
            </a:xfrm>
            <a:custGeom>
              <a:avLst/>
              <a:gdLst/>
              <a:ahLst/>
              <a:cxnLst/>
              <a:rect l="l" t="t" r="r" b="b"/>
              <a:pathLst>
                <a:path w="3993" h="3407" extrusionOk="0">
                  <a:moveTo>
                    <a:pt x="2301" y="566"/>
                  </a:moveTo>
                  <a:cubicBezTo>
                    <a:pt x="2578" y="566"/>
                    <a:pt x="2860" y="669"/>
                    <a:pt x="3091" y="899"/>
                  </a:cubicBezTo>
                  <a:cubicBezTo>
                    <a:pt x="3807" y="1616"/>
                    <a:pt x="3290" y="2849"/>
                    <a:pt x="2282" y="2849"/>
                  </a:cubicBezTo>
                  <a:cubicBezTo>
                    <a:pt x="1658" y="2836"/>
                    <a:pt x="1154" y="2332"/>
                    <a:pt x="1154" y="1708"/>
                  </a:cubicBezTo>
                  <a:cubicBezTo>
                    <a:pt x="1154" y="1024"/>
                    <a:pt x="1716" y="566"/>
                    <a:pt x="2301" y="566"/>
                  </a:cubicBezTo>
                  <a:close/>
                  <a:moveTo>
                    <a:pt x="2266" y="0"/>
                  </a:moveTo>
                  <a:cubicBezTo>
                    <a:pt x="1847" y="0"/>
                    <a:pt x="1421" y="155"/>
                    <a:pt x="1075" y="501"/>
                  </a:cubicBezTo>
                  <a:cubicBezTo>
                    <a:pt x="0" y="1576"/>
                    <a:pt x="769" y="3406"/>
                    <a:pt x="2282" y="3406"/>
                  </a:cubicBezTo>
                  <a:cubicBezTo>
                    <a:pt x="3223" y="3406"/>
                    <a:pt x="3979" y="2650"/>
                    <a:pt x="3993" y="1708"/>
                  </a:cubicBezTo>
                  <a:cubicBezTo>
                    <a:pt x="3993" y="684"/>
                    <a:pt x="3146" y="0"/>
                    <a:pt x="22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3" name="Google Shape;1553;p65"/>
            <p:cNvSpPr/>
            <p:nvPr/>
          </p:nvSpPr>
          <p:spPr>
            <a:xfrm>
              <a:off x="6290963" y="1333775"/>
              <a:ext cx="57725" cy="86250"/>
            </a:xfrm>
            <a:custGeom>
              <a:avLst/>
              <a:gdLst/>
              <a:ahLst/>
              <a:cxnLst/>
              <a:rect l="l" t="t" r="r" b="b"/>
              <a:pathLst>
                <a:path w="2309" h="3450" extrusionOk="0">
                  <a:moveTo>
                    <a:pt x="1155" y="889"/>
                  </a:moveTo>
                  <a:cubicBezTo>
                    <a:pt x="1460" y="1473"/>
                    <a:pt x="1725" y="2083"/>
                    <a:pt x="1725" y="2269"/>
                  </a:cubicBezTo>
                  <a:cubicBezTo>
                    <a:pt x="1725" y="2587"/>
                    <a:pt x="1473" y="2839"/>
                    <a:pt x="1155" y="2839"/>
                  </a:cubicBezTo>
                  <a:cubicBezTo>
                    <a:pt x="836" y="2839"/>
                    <a:pt x="584" y="2587"/>
                    <a:pt x="584" y="2269"/>
                  </a:cubicBezTo>
                  <a:cubicBezTo>
                    <a:pt x="584" y="2083"/>
                    <a:pt x="850" y="1473"/>
                    <a:pt x="1155" y="889"/>
                  </a:cubicBezTo>
                  <a:close/>
                  <a:moveTo>
                    <a:pt x="1155" y="1"/>
                  </a:moveTo>
                  <a:cubicBezTo>
                    <a:pt x="1049" y="1"/>
                    <a:pt x="956" y="67"/>
                    <a:pt x="903" y="146"/>
                  </a:cubicBezTo>
                  <a:cubicBezTo>
                    <a:pt x="757" y="412"/>
                    <a:pt x="27" y="1751"/>
                    <a:pt x="27" y="2269"/>
                  </a:cubicBezTo>
                  <a:cubicBezTo>
                    <a:pt x="1" y="2919"/>
                    <a:pt x="505" y="3449"/>
                    <a:pt x="1155" y="3449"/>
                  </a:cubicBezTo>
                  <a:cubicBezTo>
                    <a:pt x="1805" y="3449"/>
                    <a:pt x="2309" y="2919"/>
                    <a:pt x="2295" y="2269"/>
                  </a:cubicBezTo>
                  <a:cubicBezTo>
                    <a:pt x="2295" y="1751"/>
                    <a:pt x="1553" y="412"/>
                    <a:pt x="1407" y="146"/>
                  </a:cubicBezTo>
                  <a:cubicBezTo>
                    <a:pt x="1354" y="67"/>
                    <a:pt x="1261" y="1"/>
                    <a:pt x="11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4" name="Google Shape;1554;p65"/>
            <p:cNvSpPr/>
            <p:nvPr/>
          </p:nvSpPr>
          <p:spPr>
            <a:xfrm>
              <a:off x="6362263" y="1248800"/>
              <a:ext cx="57050" cy="85000"/>
            </a:xfrm>
            <a:custGeom>
              <a:avLst/>
              <a:gdLst/>
              <a:ahLst/>
              <a:cxnLst/>
              <a:rect l="l" t="t" r="r" b="b"/>
              <a:pathLst>
                <a:path w="2282" h="3400" extrusionOk="0">
                  <a:moveTo>
                    <a:pt x="1141" y="879"/>
                  </a:moveTo>
                  <a:cubicBezTo>
                    <a:pt x="1446" y="1476"/>
                    <a:pt x="1712" y="2073"/>
                    <a:pt x="1712" y="2272"/>
                  </a:cubicBezTo>
                  <a:cubicBezTo>
                    <a:pt x="1712" y="2650"/>
                    <a:pt x="1426" y="2839"/>
                    <a:pt x="1141" y="2839"/>
                  </a:cubicBezTo>
                  <a:cubicBezTo>
                    <a:pt x="856" y="2839"/>
                    <a:pt x="571" y="2650"/>
                    <a:pt x="571" y="2272"/>
                  </a:cubicBezTo>
                  <a:cubicBezTo>
                    <a:pt x="571" y="2073"/>
                    <a:pt x="836" y="1476"/>
                    <a:pt x="1141" y="879"/>
                  </a:cubicBezTo>
                  <a:close/>
                  <a:moveTo>
                    <a:pt x="1136" y="1"/>
                  </a:moveTo>
                  <a:cubicBezTo>
                    <a:pt x="1038" y="1"/>
                    <a:pt x="942" y="50"/>
                    <a:pt x="889" y="150"/>
                  </a:cubicBezTo>
                  <a:cubicBezTo>
                    <a:pt x="743" y="415"/>
                    <a:pt x="1" y="1755"/>
                    <a:pt x="1" y="2272"/>
                  </a:cubicBezTo>
                  <a:cubicBezTo>
                    <a:pt x="1" y="2896"/>
                    <a:pt x="505" y="3400"/>
                    <a:pt x="1141" y="3400"/>
                  </a:cubicBezTo>
                  <a:cubicBezTo>
                    <a:pt x="1765" y="3400"/>
                    <a:pt x="2282" y="2896"/>
                    <a:pt x="2282" y="2272"/>
                  </a:cubicBezTo>
                  <a:cubicBezTo>
                    <a:pt x="2282" y="1755"/>
                    <a:pt x="1539" y="415"/>
                    <a:pt x="1393" y="150"/>
                  </a:cubicBezTo>
                  <a:cubicBezTo>
                    <a:pt x="1334" y="50"/>
                    <a:pt x="1234" y="1"/>
                    <a:pt x="11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5" name="Google Shape;1555;p65"/>
            <p:cNvSpPr/>
            <p:nvPr/>
          </p:nvSpPr>
          <p:spPr>
            <a:xfrm>
              <a:off x="6416638" y="1404750"/>
              <a:ext cx="16625" cy="14300"/>
            </a:xfrm>
            <a:custGeom>
              <a:avLst/>
              <a:gdLst/>
              <a:ahLst/>
              <a:cxnLst/>
              <a:rect l="l" t="t" r="r" b="b"/>
              <a:pathLst>
                <a:path w="665" h="572" extrusionOk="0">
                  <a:moveTo>
                    <a:pt x="386" y="0"/>
                  </a:moveTo>
                  <a:cubicBezTo>
                    <a:pt x="134" y="0"/>
                    <a:pt x="1" y="305"/>
                    <a:pt x="187" y="491"/>
                  </a:cubicBezTo>
                  <a:cubicBezTo>
                    <a:pt x="242" y="547"/>
                    <a:pt x="312" y="572"/>
                    <a:pt x="381" y="572"/>
                  </a:cubicBezTo>
                  <a:cubicBezTo>
                    <a:pt x="525" y="572"/>
                    <a:pt x="664" y="462"/>
                    <a:pt x="664" y="292"/>
                  </a:cubicBezTo>
                  <a:cubicBezTo>
                    <a:pt x="664" y="133"/>
                    <a:pt x="545" y="0"/>
                    <a:pt x="38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56" name="Google Shape;1556;p65"/>
          <p:cNvGrpSpPr/>
          <p:nvPr/>
        </p:nvGrpSpPr>
        <p:grpSpPr>
          <a:xfrm>
            <a:off x="5516269" y="1288884"/>
            <a:ext cx="280831" cy="338311"/>
            <a:chOff x="5585438" y="1173600"/>
            <a:chExt cx="301450" cy="363150"/>
          </a:xfrm>
        </p:grpSpPr>
        <p:sp>
          <p:nvSpPr>
            <p:cNvPr id="1557" name="Google Shape;1557;p65"/>
            <p:cNvSpPr/>
            <p:nvPr/>
          </p:nvSpPr>
          <p:spPr>
            <a:xfrm>
              <a:off x="5615813" y="1209100"/>
              <a:ext cx="241100" cy="292150"/>
            </a:xfrm>
            <a:custGeom>
              <a:avLst/>
              <a:gdLst/>
              <a:ahLst/>
              <a:cxnLst/>
              <a:rect l="l" t="t" r="r" b="b"/>
              <a:pathLst>
                <a:path w="9644" h="11686" extrusionOk="0">
                  <a:moveTo>
                    <a:pt x="1" y="0"/>
                  </a:moveTo>
                  <a:lnTo>
                    <a:pt x="1" y="11686"/>
                  </a:lnTo>
                  <a:lnTo>
                    <a:pt x="9644" y="11686"/>
                  </a:lnTo>
                  <a:lnTo>
                    <a:pt x="964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8" name="Google Shape;1558;p65"/>
            <p:cNvSpPr/>
            <p:nvPr/>
          </p:nvSpPr>
          <p:spPr>
            <a:xfrm>
              <a:off x="5615813" y="1341075"/>
              <a:ext cx="55075" cy="74975"/>
            </a:xfrm>
            <a:custGeom>
              <a:avLst/>
              <a:gdLst/>
              <a:ahLst/>
              <a:cxnLst/>
              <a:rect l="l" t="t" r="r" b="b"/>
              <a:pathLst>
                <a:path w="2203" h="2999" extrusionOk="0">
                  <a:moveTo>
                    <a:pt x="1" y="0"/>
                  </a:moveTo>
                  <a:lnTo>
                    <a:pt x="1" y="2998"/>
                  </a:lnTo>
                  <a:lnTo>
                    <a:pt x="1699" y="2998"/>
                  </a:lnTo>
                  <a:lnTo>
                    <a:pt x="2123" y="677"/>
                  </a:lnTo>
                  <a:cubicBezTo>
                    <a:pt x="2203" y="319"/>
                    <a:pt x="1924" y="0"/>
                    <a:pt x="156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9" name="Google Shape;1559;p65"/>
            <p:cNvSpPr/>
            <p:nvPr/>
          </p:nvSpPr>
          <p:spPr>
            <a:xfrm>
              <a:off x="5644013" y="1458800"/>
              <a:ext cx="85250" cy="42450"/>
            </a:xfrm>
            <a:custGeom>
              <a:avLst/>
              <a:gdLst/>
              <a:ahLst/>
              <a:cxnLst/>
              <a:rect l="l" t="t" r="r" b="b"/>
              <a:pathLst>
                <a:path w="3410" h="1698" extrusionOk="0">
                  <a:moveTo>
                    <a:pt x="571" y="0"/>
                  </a:moveTo>
                  <a:cubicBezTo>
                    <a:pt x="252" y="0"/>
                    <a:pt x="0" y="252"/>
                    <a:pt x="0" y="570"/>
                  </a:cubicBezTo>
                  <a:lnTo>
                    <a:pt x="0" y="1698"/>
                  </a:lnTo>
                  <a:lnTo>
                    <a:pt x="3409" y="1698"/>
                  </a:lnTo>
                  <a:lnTo>
                    <a:pt x="3409" y="570"/>
                  </a:lnTo>
                  <a:cubicBezTo>
                    <a:pt x="3409" y="252"/>
                    <a:pt x="3144" y="0"/>
                    <a:pt x="283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0" name="Google Shape;1560;p65"/>
            <p:cNvSpPr/>
            <p:nvPr/>
          </p:nvSpPr>
          <p:spPr>
            <a:xfrm>
              <a:off x="5743488" y="1256025"/>
              <a:ext cx="42475" cy="56550"/>
            </a:xfrm>
            <a:custGeom>
              <a:avLst/>
              <a:gdLst/>
              <a:ahLst/>
              <a:cxnLst/>
              <a:rect l="l" t="t" r="r" b="b"/>
              <a:pathLst>
                <a:path w="1699" h="2262" extrusionOk="0">
                  <a:moveTo>
                    <a:pt x="850" y="0"/>
                  </a:moveTo>
                  <a:cubicBezTo>
                    <a:pt x="425" y="0"/>
                    <a:pt x="1" y="285"/>
                    <a:pt x="1" y="856"/>
                  </a:cubicBezTo>
                  <a:lnTo>
                    <a:pt x="1" y="2262"/>
                  </a:lnTo>
                  <a:lnTo>
                    <a:pt x="1698" y="2262"/>
                  </a:lnTo>
                  <a:lnTo>
                    <a:pt x="1698" y="856"/>
                  </a:lnTo>
                  <a:cubicBezTo>
                    <a:pt x="1698" y="285"/>
                    <a:pt x="1274" y="0"/>
                    <a:pt x="8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1" name="Google Shape;1561;p65"/>
            <p:cNvSpPr/>
            <p:nvPr/>
          </p:nvSpPr>
          <p:spPr>
            <a:xfrm>
              <a:off x="5785938" y="1256025"/>
              <a:ext cx="42800" cy="56550"/>
            </a:xfrm>
            <a:custGeom>
              <a:avLst/>
              <a:gdLst/>
              <a:ahLst/>
              <a:cxnLst/>
              <a:rect l="l" t="t" r="r" b="b"/>
              <a:pathLst>
                <a:path w="1712" h="2262" extrusionOk="0">
                  <a:moveTo>
                    <a:pt x="856" y="0"/>
                  </a:moveTo>
                  <a:cubicBezTo>
                    <a:pt x="428" y="0"/>
                    <a:pt x="0" y="285"/>
                    <a:pt x="0" y="856"/>
                  </a:cubicBezTo>
                  <a:lnTo>
                    <a:pt x="0" y="2262"/>
                  </a:lnTo>
                  <a:lnTo>
                    <a:pt x="1712" y="2262"/>
                  </a:lnTo>
                  <a:lnTo>
                    <a:pt x="1712" y="856"/>
                  </a:lnTo>
                  <a:cubicBezTo>
                    <a:pt x="1712" y="285"/>
                    <a:pt x="1284" y="0"/>
                    <a:pt x="85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2" name="Google Shape;1562;p65"/>
            <p:cNvSpPr/>
            <p:nvPr/>
          </p:nvSpPr>
          <p:spPr>
            <a:xfrm>
              <a:off x="5704688" y="1341075"/>
              <a:ext cx="152225" cy="74975"/>
            </a:xfrm>
            <a:custGeom>
              <a:avLst/>
              <a:gdLst/>
              <a:ahLst/>
              <a:cxnLst/>
              <a:rect l="l" t="t" r="r" b="b"/>
              <a:pathLst>
                <a:path w="6089" h="2999" extrusionOk="0">
                  <a:moveTo>
                    <a:pt x="677" y="0"/>
                  </a:moveTo>
                  <a:cubicBezTo>
                    <a:pt x="266" y="0"/>
                    <a:pt x="1" y="398"/>
                    <a:pt x="147" y="770"/>
                  </a:cubicBezTo>
                  <a:lnTo>
                    <a:pt x="982" y="2998"/>
                  </a:lnTo>
                  <a:lnTo>
                    <a:pt x="6089" y="2998"/>
                  </a:lnTo>
                  <a:lnTo>
                    <a:pt x="608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3" name="Google Shape;1563;p65"/>
            <p:cNvSpPr/>
            <p:nvPr/>
          </p:nvSpPr>
          <p:spPr>
            <a:xfrm>
              <a:off x="5752788" y="1444525"/>
              <a:ext cx="104125" cy="56725"/>
            </a:xfrm>
            <a:custGeom>
              <a:avLst/>
              <a:gdLst/>
              <a:ahLst/>
              <a:cxnLst/>
              <a:rect l="l" t="t" r="r" b="b"/>
              <a:pathLst>
                <a:path w="4165" h="2269" extrusionOk="0">
                  <a:moveTo>
                    <a:pt x="756" y="1"/>
                  </a:moveTo>
                  <a:cubicBezTo>
                    <a:pt x="0" y="1"/>
                    <a:pt x="0" y="1141"/>
                    <a:pt x="756" y="1141"/>
                  </a:cubicBezTo>
                  <a:cubicBezTo>
                    <a:pt x="0" y="1141"/>
                    <a:pt x="0" y="2269"/>
                    <a:pt x="756" y="2269"/>
                  </a:cubicBezTo>
                  <a:lnTo>
                    <a:pt x="4165" y="2269"/>
                  </a:lnTo>
                  <a:lnTo>
                    <a:pt x="416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4" name="Google Shape;1564;p65"/>
            <p:cNvSpPr/>
            <p:nvPr/>
          </p:nvSpPr>
          <p:spPr>
            <a:xfrm>
              <a:off x="5615813" y="1255850"/>
              <a:ext cx="103825" cy="56725"/>
            </a:xfrm>
            <a:custGeom>
              <a:avLst/>
              <a:gdLst/>
              <a:ahLst/>
              <a:cxnLst/>
              <a:rect l="l" t="t" r="r" b="b"/>
              <a:pathLst>
                <a:path w="4153" h="2269" extrusionOk="0">
                  <a:moveTo>
                    <a:pt x="1" y="0"/>
                  </a:moveTo>
                  <a:lnTo>
                    <a:pt x="1" y="2269"/>
                  </a:lnTo>
                  <a:lnTo>
                    <a:pt x="3397" y="2269"/>
                  </a:lnTo>
                  <a:cubicBezTo>
                    <a:pt x="4153" y="2269"/>
                    <a:pt x="4153" y="1141"/>
                    <a:pt x="3397" y="1141"/>
                  </a:cubicBezTo>
                  <a:cubicBezTo>
                    <a:pt x="4153" y="1141"/>
                    <a:pt x="4153" y="0"/>
                    <a:pt x="339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5" name="Google Shape;1565;p65"/>
            <p:cNvSpPr/>
            <p:nvPr/>
          </p:nvSpPr>
          <p:spPr>
            <a:xfrm>
              <a:off x="5597588" y="1501225"/>
              <a:ext cx="277250" cy="28225"/>
            </a:xfrm>
            <a:custGeom>
              <a:avLst/>
              <a:gdLst/>
              <a:ahLst/>
              <a:cxnLst/>
              <a:rect l="l" t="t" r="r" b="b"/>
              <a:pathLst>
                <a:path w="11090" h="1129" extrusionOk="0">
                  <a:moveTo>
                    <a:pt x="717" y="1"/>
                  </a:moveTo>
                  <a:cubicBezTo>
                    <a:pt x="0" y="27"/>
                    <a:pt x="0" y="1089"/>
                    <a:pt x="717" y="1128"/>
                  </a:cubicBezTo>
                  <a:lnTo>
                    <a:pt x="10373" y="1128"/>
                  </a:lnTo>
                  <a:cubicBezTo>
                    <a:pt x="11089" y="1089"/>
                    <a:pt x="11089" y="27"/>
                    <a:pt x="1037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6" name="Google Shape;1566;p65"/>
            <p:cNvSpPr/>
            <p:nvPr/>
          </p:nvSpPr>
          <p:spPr>
            <a:xfrm>
              <a:off x="5596913" y="1180575"/>
              <a:ext cx="278900" cy="28550"/>
            </a:xfrm>
            <a:custGeom>
              <a:avLst/>
              <a:gdLst/>
              <a:ahLst/>
              <a:cxnLst/>
              <a:rect l="l" t="t" r="r" b="b"/>
              <a:pathLst>
                <a:path w="11156" h="1142" extrusionOk="0">
                  <a:moveTo>
                    <a:pt x="744" y="1"/>
                  </a:moveTo>
                  <a:cubicBezTo>
                    <a:pt x="1" y="1"/>
                    <a:pt x="1" y="1141"/>
                    <a:pt x="744" y="1141"/>
                  </a:cubicBezTo>
                  <a:lnTo>
                    <a:pt x="10400" y="1141"/>
                  </a:lnTo>
                  <a:cubicBezTo>
                    <a:pt x="11156" y="1141"/>
                    <a:pt x="11156" y="1"/>
                    <a:pt x="104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7" name="Google Shape;1567;p65"/>
            <p:cNvSpPr/>
            <p:nvPr/>
          </p:nvSpPr>
          <p:spPr>
            <a:xfrm>
              <a:off x="5585438" y="1173600"/>
              <a:ext cx="301450" cy="363150"/>
            </a:xfrm>
            <a:custGeom>
              <a:avLst/>
              <a:gdLst/>
              <a:ahLst/>
              <a:cxnLst/>
              <a:rect l="l" t="t" r="r" b="b"/>
              <a:pathLst>
                <a:path w="12058" h="14526" extrusionOk="0">
                  <a:moveTo>
                    <a:pt x="4625" y="3582"/>
                  </a:moveTo>
                  <a:cubicBezTo>
                    <a:pt x="4996" y="3582"/>
                    <a:pt x="4992" y="4139"/>
                    <a:pt x="4612" y="4139"/>
                  </a:cubicBezTo>
                  <a:lnTo>
                    <a:pt x="1494" y="4153"/>
                  </a:lnTo>
                  <a:lnTo>
                    <a:pt x="1494" y="3582"/>
                  </a:lnTo>
                  <a:lnTo>
                    <a:pt x="4612" y="3582"/>
                  </a:lnTo>
                  <a:cubicBezTo>
                    <a:pt x="4616" y="3582"/>
                    <a:pt x="4620" y="3582"/>
                    <a:pt x="4625" y="3582"/>
                  </a:cubicBezTo>
                  <a:close/>
                  <a:moveTo>
                    <a:pt x="4612" y="4710"/>
                  </a:moveTo>
                  <a:cubicBezTo>
                    <a:pt x="4996" y="4710"/>
                    <a:pt x="4996" y="5280"/>
                    <a:pt x="4612" y="5280"/>
                  </a:cubicBezTo>
                  <a:lnTo>
                    <a:pt x="1494" y="5280"/>
                  </a:lnTo>
                  <a:lnTo>
                    <a:pt x="1494" y="4710"/>
                  </a:lnTo>
                  <a:close/>
                  <a:moveTo>
                    <a:pt x="7165" y="3586"/>
                  </a:moveTo>
                  <a:cubicBezTo>
                    <a:pt x="7447" y="3586"/>
                    <a:pt x="7729" y="3775"/>
                    <a:pt x="7729" y="4153"/>
                  </a:cubicBezTo>
                  <a:lnTo>
                    <a:pt x="7729" y="5280"/>
                  </a:lnTo>
                  <a:lnTo>
                    <a:pt x="6601" y="5280"/>
                  </a:lnTo>
                  <a:lnTo>
                    <a:pt x="6601" y="4153"/>
                  </a:lnTo>
                  <a:cubicBezTo>
                    <a:pt x="6601" y="3775"/>
                    <a:pt x="6883" y="3586"/>
                    <a:pt x="7165" y="3586"/>
                  </a:cubicBezTo>
                  <a:close/>
                  <a:moveTo>
                    <a:pt x="10859" y="571"/>
                  </a:moveTo>
                  <a:cubicBezTo>
                    <a:pt x="11230" y="571"/>
                    <a:pt x="11230" y="1142"/>
                    <a:pt x="10859" y="1142"/>
                  </a:cubicBezTo>
                  <a:lnTo>
                    <a:pt x="5752" y="1142"/>
                  </a:lnTo>
                  <a:cubicBezTo>
                    <a:pt x="5394" y="1168"/>
                    <a:pt x="5394" y="1686"/>
                    <a:pt x="5752" y="1712"/>
                  </a:cubicBezTo>
                  <a:lnTo>
                    <a:pt x="10567" y="1712"/>
                  </a:lnTo>
                  <a:lnTo>
                    <a:pt x="10567" y="5280"/>
                  </a:lnTo>
                  <a:lnTo>
                    <a:pt x="9997" y="5280"/>
                  </a:lnTo>
                  <a:lnTo>
                    <a:pt x="9997" y="4153"/>
                  </a:lnTo>
                  <a:cubicBezTo>
                    <a:pt x="9795" y="4086"/>
                    <a:pt x="9594" y="4017"/>
                    <a:pt x="9395" y="3945"/>
                  </a:cubicBezTo>
                  <a:lnTo>
                    <a:pt x="9395" y="3945"/>
                  </a:lnTo>
                  <a:cubicBezTo>
                    <a:pt x="9420" y="4006"/>
                    <a:pt x="9435" y="4075"/>
                    <a:pt x="9440" y="4153"/>
                  </a:cubicBezTo>
                  <a:lnTo>
                    <a:pt x="9440" y="5280"/>
                  </a:lnTo>
                  <a:lnTo>
                    <a:pt x="8299" y="5280"/>
                  </a:lnTo>
                  <a:lnTo>
                    <a:pt x="8299" y="4153"/>
                  </a:lnTo>
                  <a:cubicBezTo>
                    <a:pt x="8313" y="3896"/>
                    <a:pt x="8453" y="3730"/>
                    <a:pt x="8631" y="3654"/>
                  </a:cubicBezTo>
                  <a:lnTo>
                    <a:pt x="8631" y="3654"/>
                  </a:lnTo>
                  <a:cubicBezTo>
                    <a:pt x="8884" y="3755"/>
                    <a:pt x="9138" y="3853"/>
                    <a:pt x="9395" y="3945"/>
                  </a:cubicBezTo>
                  <a:lnTo>
                    <a:pt x="9395" y="3945"/>
                  </a:lnTo>
                  <a:cubicBezTo>
                    <a:pt x="9303" y="3719"/>
                    <a:pt x="9086" y="3606"/>
                    <a:pt x="8869" y="3606"/>
                  </a:cubicBezTo>
                  <a:cubicBezTo>
                    <a:pt x="8788" y="3606"/>
                    <a:pt x="8706" y="3622"/>
                    <a:pt x="8631" y="3654"/>
                  </a:cubicBezTo>
                  <a:lnTo>
                    <a:pt x="8631" y="3654"/>
                  </a:lnTo>
                  <a:cubicBezTo>
                    <a:pt x="8137" y="3456"/>
                    <a:pt x="7651" y="3241"/>
                    <a:pt x="7172" y="3012"/>
                  </a:cubicBezTo>
                  <a:cubicBezTo>
                    <a:pt x="6535" y="3012"/>
                    <a:pt x="6031" y="3516"/>
                    <a:pt x="6031" y="4153"/>
                  </a:cubicBezTo>
                  <a:lnTo>
                    <a:pt x="6031" y="5280"/>
                  </a:lnTo>
                  <a:lnTo>
                    <a:pt x="5421" y="5280"/>
                  </a:lnTo>
                  <a:cubicBezTo>
                    <a:pt x="5513" y="4988"/>
                    <a:pt x="5460" y="4657"/>
                    <a:pt x="5248" y="4431"/>
                  </a:cubicBezTo>
                  <a:cubicBezTo>
                    <a:pt x="5739" y="3887"/>
                    <a:pt x="5354" y="3012"/>
                    <a:pt x="4612" y="3012"/>
                  </a:cubicBezTo>
                  <a:lnTo>
                    <a:pt x="1494" y="3012"/>
                  </a:lnTo>
                  <a:lnTo>
                    <a:pt x="1494" y="1699"/>
                  </a:lnTo>
                  <a:lnTo>
                    <a:pt x="3484" y="1699"/>
                  </a:lnTo>
                  <a:cubicBezTo>
                    <a:pt x="3829" y="1672"/>
                    <a:pt x="3829" y="1168"/>
                    <a:pt x="3484" y="1142"/>
                  </a:cubicBezTo>
                  <a:lnTo>
                    <a:pt x="1216" y="1142"/>
                  </a:lnTo>
                  <a:cubicBezTo>
                    <a:pt x="831" y="1142"/>
                    <a:pt x="831" y="571"/>
                    <a:pt x="1216" y="571"/>
                  </a:cubicBezTo>
                  <a:close/>
                  <a:moveTo>
                    <a:pt x="2781" y="6978"/>
                  </a:moveTo>
                  <a:cubicBezTo>
                    <a:pt x="2967" y="6978"/>
                    <a:pt x="3099" y="7150"/>
                    <a:pt x="3060" y="7323"/>
                  </a:cubicBezTo>
                  <a:lnTo>
                    <a:pt x="2675" y="9418"/>
                  </a:lnTo>
                  <a:lnTo>
                    <a:pt x="1494" y="9418"/>
                  </a:lnTo>
                  <a:lnTo>
                    <a:pt x="1494" y="8119"/>
                  </a:lnTo>
                  <a:lnTo>
                    <a:pt x="2118" y="8119"/>
                  </a:lnTo>
                  <a:cubicBezTo>
                    <a:pt x="2489" y="8119"/>
                    <a:pt x="2489" y="7548"/>
                    <a:pt x="2118" y="7548"/>
                  </a:cubicBezTo>
                  <a:lnTo>
                    <a:pt x="1494" y="7548"/>
                  </a:lnTo>
                  <a:lnTo>
                    <a:pt x="1494" y="6978"/>
                  </a:lnTo>
                  <a:close/>
                  <a:moveTo>
                    <a:pt x="10567" y="5850"/>
                  </a:moveTo>
                  <a:lnTo>
                    <a:pt x="10567" y="6421"/>
                  </a:lnTo>
                  <a:lnTo>
                    <a:pt x="5447" y="6421"/>
                  </a:lnTo>
                  <a:cubicBezTo>
                    <a:pt x="4850" y="6421"/>
                    <a:pt x="4439" y="7018"/>
                    <a:pt x="4665" y="7575"/>
                  </a:cubicBezTo>
                  <a:lnTo>
                    <a:pt x="5341" y="9418"/>
                  </a:lnTo>
                  <a:lnTo>
                    <a:pt x="3259" y="9418"/>
                  </a:lnTo>
                  <a:lnTo>
                    <a:pt x="3630" y="7429"/>
                  </a:lnTo>
                  <a:cubicBezTo>
                    <a:pt x="3736" y="6912"/>
                    <a:pt x="3338" y="6421"/>
                    <a:pt x="2794" y="6421"/>
                  </a:cubicBezTo>
                  <a:lnTo>
                    <a:pt x="1508" y="6421"/>
                  </a:lnTo>
                  <a:lnTo>
                    <a:pt x="1508" y="5850"/>
                  </a:lnTo>
                  <a:close/>
                  <a:moveTo>
                    <a:pt x="10567" y="6978"/>
                  </a:moveTo>
                  <a:lnTo>
                    <a:pt x="10567" y="9418"/>
                  </a:lnTo>
                  <a:lnTo>
                    <a:pt x="5938" y="9418"/>
                  </a:lnTo>
                  <a:cubicBezTo>
                    <a:pt x="5938" y="9418"/>
                    <a:pt x="5182" y="7376"/>
                    <a:pt x="5182" y="7376"/>
                  </a:cubicBezTo>
                  <a:cubicBezTo>
                    <a:pt x="5116" y="7177"/>
                    <a:pt x="5248" y="6978"/>
                    <a:pt x="5447" y="6978"/>
                  </a:cubicBezTo>
                  <a:close/>
                  <a:moveTo>
                    <a:pt x="10567" y="11130"/>
                  </a:moveTo>
                  <a:lnTo>
                    <a:pt x="10567" y="11687"/>
                  </a:lnTo>
                  <a:lnTo>
                    <a:pt x="7450" y="11687"/>
                  </a:lnTo>
                  <a:cubicBezTo>
                    <a:pt x="7079" y="11687"/>
                    <a:pt x="7079" y="11130"/>
                    <a:pt x="7450" y="11130"/>
                  </a:cubicBezTo>
                  <a:close/>
                  <a:moveTo>
                    <a:pt x="5182" y="11687"/>
                  </a:moveTo>
                  <a:cubicBezTo>
                    <a:pt x="5341" y="11687"/>
                    <a:pt x="5460" y="11819"/>
                    <a:pt x="5460" y="11978"/>
                  </a:cubicBezTo>
                  <a:lnTo>
                    <a:pt x="5460" y="12827"/>
                  </a:lnTo>
                  <a:lnTo>
                    <a:pt x="2622" y="12827"/>
                  </a:lnTo>
                  <a:lnTo>
                    <a:pt x="2622" y="11978"/>
                  </a:lnTo>
                  <a:cubicBezTo>
                    <a:pt x="2622" y="11819"/>
                    <a:pt x="2755" y="11687"/>
                    <a:pt x="2914" y="11687"/>
                  </a:cubicBezTo>
                  <a:close/>
                  <a:moveTo>
                    <a:pt x="10567" y="9989"/>
                  </a:moveTo>
                  <a:lnTo>
                    <a:pt x="10567" y="10559"/>
                  </a:lnTo>
                  <a:lnTo>
                    <a:pt x="7450" y="10559"/>
                  </a:lnTo>
                  <a:cubicBezTo>
                    <a:pt x="6721" y="10559"/>
                    <a:pt x="6323" y="11421"/>
                    <a:pt x="6813" y="11978"/>
                  </a:cubicBezTo>
                  <a:cubicBezTo>
                    <a:pt x="6614" y="12204"/>
                    <a:pt x="6548" y="12536"/>
                    <a:pt x="6654" y="12827"/>
                  </a:cubicBezTo>
                  <a:lnTo>
                    <a:pt x="6031" y="12827"/>
                  </a:lnTo>
                  <a:lnTo>
                    <a:pt x="6031" y="11978"/>
                  </a:lnTo>
                  <a:cubicBezTo>
                    <a:pt x="6031" y="11501"/>
                    <a:pt x="5659" y="11116"/>
                    <a:pt x="5182" y="11116"/>
                  </a:cubicBezTo>
                  <a:lnTo>
                    <a:pt x="2914" y="11116"/>
                  </a:lnTo>
                  <a:cubicBezTo>
                    <a:pt x="2436" y="11116"/>
                    <a:pt x="2065" y="11501"/>
                    <a:pt x="2065" y="11978"/>
                  </a:cubicBezTo>
                  <a:lnTo>
                    <a:pt x="2065" y="12827"/>
                  </a:lnTo>
                  <a:lnTo>
                    <a:pt x="1494" y="12827"/>
                  </a:lnTo>
                  <a:lnTo>
                    <a:pt x="1494" y="9989"/>
                  </a:lnTo>
                  <a:close/>
                  <a:moveTo>
                    <a:pt x="10567" y="12257"/>
                  </a:moveTo>
                  <a:lnTo>
                    <a:pt x="10567" y="12827"/>
                  </a:lnTo>
                  <a:lnTo>
                    <a:pt x="7450" y="12827"/>
                  </a:lnTo>
                  <a:cubicBezTo>
                    <a:pt x="7079" y="12827"/>
                    <a:pt x="7079" y="12257"/>
                    <a:pt x="7450" y="12257"/>
                  </a:cubicBezTo>
                  <a:close/>
                  <a:moveTo>
                    <a:pt x="10859" y="13384"/>
                  </a:moveTo>
                  <a:cubicBezTo>
                    <a:pt x="11204" y="13411"/>
                    <a:pt x="11204" y="13928"/>
                    <a:pt x="10859" y="13955"/>
                  </a:cubicBezTo>
                  <a:lnTo>
                    <a:pt x="1203" y="13955"/>
                  </a:lnTo>
                  <a:cubicBezTo>
                    <a:pt x="858" y="13928"/>
                    <a:pt x="858" y="13411"/>
                    <a:pt x="1203" y="13384"/>
                  </a:cubicBezTo>
                  <a:close/>
                  <a:moveTo>
                    <a:pt x="1189" y="1"/>
                  </a:moveTo>
                  <a:cubicBezTo>
                    <a:pt x="232" y="1"/>
                    <a:pt x="0" y="1355"/>
                    <a:pt x="924" y="1659"/>
                  </a:cubicBezTo>
                  <a:lnTo>
                    <a:pt x="924" y="12867"/>
                  </a:lnTo>
                  <a:cubicBezTo>
                    <a:pt x="13" y="13184"/>
                    <a:pt x="245" y="14525"/>
                    <a:pt x="1189" y="14525"/>
                  </a:cubicBezTo>
                  <a:cubicBezTo>
                    <a:pt x="1193" y="14525"/>
                    <a:pt x="1198" y="14525"/>
                    <a:pt x="1203" y="14525"/>
                  </a:cubicBezTo>
                  <a:lnTo>
                    <a:pt x="10859" y="14525"/>
                  </a:lnTo>
                  <a:cubicBezTo>
                    <a:pt x="10868" y="14525"/>
                    <a:pt x="10877" y="14526"/>
                    <a:pt x="10886" y="14526"/>
                  </a:cubicBezTo>
                  <a:cubicBezTo>
                    <a:pt x="11832" y="14526"/>
                    <a:pt x="12057" y="13169"/>
                    <a:pt x="11138" y="12867"/>
                  </a:cubicBezTo>
                  <a:lnTo>
                    <a:pt x="11138" y="1659"/>
                  </a:lnTo>
                  <a:cubicBezTo>
                    <a:pt x="11482" y="1540"/>
                    <a:pt x="11708" y="1221"/>
                    <a:pt x="11708" y="863"/>
                  </a:cubicBezTo>
                  <a:lnTo>
                    <a:pt x="11708" y="850"/>
                  </a:lnTo>
                  <a:cubicBezTo>
                    <a:pt x="11708" y="386"/>
                    <a:pt x="11323" y="1"/>
                    <a:pt x="10859" y="1"/>
                  </a:cubicBezTo>
                  <a:lnTo>
                    <a:pt x="1203" y="1"/>
                  </a:lnTo>
                  <a:cubicBezTo>
                    <a:pt x="1198" y="1"/>
                    <a:pt x="1193" y="1"/>
                    <a:pt x="11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8" name="Google Shape;1568;p65"/>
            <p:cNvSpPr/>
            <p:nvPr/>
          </p:nvSpPr>
          <p:spPr>
            <a:xfrm>
              <a:off x="5733863" y="1362300"/>
              <a:ext cx="104150" cy="14275"/>
            </a:xfrm>
            <a:custGeom>
              <a:avLst/>
              <a:gdLst/>
              <a:ahLst/>
              <a:cxnLst/>
              <a:rect l="l" t="t" r="r" b="b"/>
              <a:pathLst>
                <a:path w="4166" h="571" extrusionOk="0">
                  <a:moveTo>
                    <a:pt x="386" y="0"/>
                  </a:moveTo>
                  <a:cubicBezTo>
                    <a:pt x="1" y="0"/>
                    <a:pt x="1" y="571"/>
                    <a:pt x="386" y="571"/>
                  </a:cubicBezTo>
                  <a:lnTo>
                    <a:pt x="3795" y="571"/>
                  </a:lnTo>
                  <a:cubicBezTo>
                    <a:pt x="4166" y="571"/>
                    <a:pt x="4166" y="0"/>
                    <a:pt x="379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9" name="Google Shape;1569;p65"/>
            <p:cNvSpPr/>
            <p:nvPr/>
          </p:nvSpPr>
          <p:spPr>
            <a:xfrm>
              <a:off x="5691438" y="1202125"/>
              <a:ext cx="16600" cy="14000"/>
            </a:xfrm>
            <a:custGeom>
              <a:avLst/>
              <a:gdLst/>
              <a:ahLst/>
              <a:cxnLst/>
              <a:rect l="l" t="t" r="r" b="b"/>
              <a:pathLst>
                <a:path w="664" h="560" extrusionOk="0">
                  <a:moveTo>
                    <a:pt x="372" y="1"/>
                  </a:moveTo>
                  <a:cubicBezTo>
                    <a:pt x="120" y="1"/>
                    <a:pt x="0" y="306"/>
                    <a:pt x="173" y="478"/>
                  </a:cubicBezTo>
                  <a:cubicBezTo>
                    <a:pt x="228" y="534"/>
                    <a:pt x="300" y="559"/>
                    <a:pt x="370" y="559"/>
                  </a:cubicBezTo>
                  <a:cubicBezTo>
                    <a:pt x="518" y="559"/>
                    <a:pt x="663" y="450"/>
                    <a:pt x="663" y="279"/>
                  </a:cubicBezTo>
                  <a:cubicBezTo>
                    <a:pt x="650" y="120"/>
                    <a:pt x="531" y="1"/>
                    <a:pt x="3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70" name="Google Shape;1570;p65"/>
          <p:cNvGrpSpPr/>
          <p:nvPr/>
        </p:nvGrpSpPr>
        <p:grpSpPr>
          <a:xfrm>
            <a:off x="6823211" y="1288907"/>
            <a:ext cx="367935" cy="338287"/>
            <a:chOff x="6988338" y="1173625"/>
            <a:chExt cx="394950" cy="363125"/>
          </a:xfrm>
        </p:grpSpPr>
        <p:sp>
          <p:nvSpPr>
            <p:cNvPr id="1571" name="Google Shape;1571;p65"/>
            <p:cNvSpPr/>
            <p:nvPr/>
          </p:nvSpPr>
          <p:spPr>
            <a:xfrm>
              <a:off x="7053663" y="1318850"/>
              <a:ext cx="89225" cy="181575"/>
            </a:xfrm>
            <a:custGeom>
              <a:avLst/>
              <a:gdLst/>
              <a:ahLst/>
              <a:cxnLst/>
              <a:rect l="l" t="t" r="r" b="b"/>
              <a:pathLst>
                <a:path w="3569" h="7263" extrusionOk="0">
                  <a:moveTo>
                    <a:pt x="0" y="1"/>
                  </a:moveTo>
                  <a:lnTo>
                    <a:pt x="0" y="5028"/>
                  </a:lnTo>
                  <a:cubicBezTo>
                    <a:pt x="0" y="5651"/>
                    <a:pt x="504" y="6168"/>
                    <a:pt x="1128" y="6168"/>
                  </a:cubicBezTo>
                  <a:lnTo>
                    <a:pt x="1128" y="6726"/>
                  </a:lnTo>
                  <a:cubicBezTo>
                    <a:pt x="1148" y="7084"/>
                    <a:pt x="1423" y="7263"/>
                    <a:pt x="1698" y="7263"/>
                  </a:cubicBezTo>
                  <a:cubicBezTo>
                    <a:pt x="1973" y="7263"/>
                    <a:pt x="2249" y="7084"/>
                    <a:pt x="2269" y="6726"/>
                  </a:cubicBezTo>
                  <a:lnTo>
                    <a:pt x="2269" y="6168"/>
                  </a:lnTo>
                  <a:lnTo>
                    <a:pt x="2826" y="6168"/>
                  </a:lnTo>
                  <a:cubicBezTo>
                    <a:pt x="3303" y="6168"/>
                    <a:pt x="3568" y="5625"/>
                    <a:pt x="3290" y="5253"/>
                  </a:cubicBezTo>
                  <a:cubicBezTo>
                    <a:pt x="3290" y="5253"/>
                    <a:pt x="2481" y="4524"/>
                    <a:pt x="2269" y="3887"/>
                  </a:cubicBezTo>
                  <a:cubicBezTo>
                    <a:pt x="2202" y="3648"/>
                    <a:pt x="2176" y="3396"/>
                    <a:pt x="2176" y="3158"/>
                  </a:cubicBezTo>
                  <a:lnTo>
                    <a:pt x="2176" y="704"/>
                  </a:ln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2" name="Google Shape;1572;p65"/>
            <p:cNvSpPr/>
            <p:nvPr/>
          </p:nvSpPr>
          <p:spPr>
            <a:xfrm>
              <a:off x="7256263" y="1194825"/>
              <a:ext cx="61050" cy="113450"/>
            </a:xfrm>
            <a:custGeom>
              <a:avLst/>
              <a:gdLst/>
              <a:ahLst/>
              <a:cxnLst/>
              <a:rect l="l" t="t" r="r" b="b"/>
              <a:pathLst>
                <a:path w="2442" h="4538" extrusionOk="0">
                  <a:moveTo>
                    <a:pt x="2441" y="1"/>
                  </a:moveTo>
                  <a:lnTo>
                    <a:pt x="1" y="850"/>
                  </a:lnTo>
                  <a:lnTo>
                    <a:pt x="1" y="3688"/>
                  </a:lnTo>
                  <a:lnTo>
                    <a:pt x="2441" y="4537"/>
                  </a:lnTo>
                  <a:lnTo>
                    <a:pt x="244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 name="Google Shape;1573;p65"/>
            <p:cNvSpPr/>
            <p:nvPr/>
          </p:nvSpPr>
          <p:spPr>
            <a:xfrm>
              <a:off x="7023163" y="1180775"/>
              <a:ext cx="233125" cy="156125"/>
            </a:xfrm>
            <a:custGeom>
              <a:avLst/>
              <a:gdLst/>
              <a:ahLst/>
              <a:cxnLst/>
              <a:rect l="l" t="t" r="r" b="b"/>
              <a:pathLst>
                <a:path w="9325" h="6245" extrusionOk="0">
                  <a:moveTo>
                    <a:pt x="3198" y="0"/>
                  </a:moveTo>
                  <a:cubicBezTo>
                    <a:pt x="1468" y="0"/>
                    <a:pt x="0" y="1445"/>
                    <a:pt x="93" y="3282"/>
                  </a:cubicBezTo>
                  <a:cubicBezTo>
                    <a:pt x="180" y="4999"/>
                    <a:pt x="1611" y="6244"/>
                    <a:pt x="3213" y="6244"/>
                  </a:cubicBezTo>
                  <a:cubicBezTo>
                    <a:pt x="3566" y="6244"/>
                    <a:pt x="3927" y="6184"/>
                    <a:pt x="4284" y="6054"/>
                  </a:cubicBezTo>
                  <a:lnTo>
                    <a:pt x="9325" y="4250"/>
                  </a:lnTo>
                  <a:lnTo>
                    <a:pt x="9325" y="1412"/>
                  </a:lnTo>
                  <a:lnTo>
                    <a:pt x="3979" y="99"/>
                  </a:lnTo>
                  <a:cubicBezTo>
                    <a:pt x="3716" y="32"/>
                    <a:pt x="3454" y="0"/>
                    <a:pt x="319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4" name="Google Shape;1574;p65"/>
            <p:cNvSpPr/>
            <p:nvPr/>
          </p:nvSpPr>
          <p:spPr>
            <a:xfrm>
              <a:off x="7077213" y="1369250"/>
              <a:ext cx="30850" cy="28550"/>
            </a:xfrm>
            <a:custGeom>
              <a:avLst/>
              <a:gdLst/>
              <a:ahLst/>
              <a:cxnLst/>
              <a:rect l="l" t="t" r="r" b="b"/>
              <a:pathLst>
                <a:path w="1234" h="1142" extrusionOk="0">
                  <a:moveTo>
                    <a:pt x="756" y="1"/>
                  </a:moveTo>
                  <a:cubicBezTo>
                    <a:pt x="0" y="1"/>
                    <a:pt x="0" y="1142"/>
                    <a:pt x="756" y="1142"/>
                  </a:cubicBezTo>
                  <a:lnTo>
                    <a:pt x="1234" y="1142"/>
                  </a:lnTo>
                  <a:lnTo>
                    <a:pt x="123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5" name="Google Shape;1575;p65"/>
            <p:cNvSpPr/>
            <p:nvPr/>
          </p:nvSpPr>
          <p:spPr>
            <a:xfrm>
              <a:off x="7046363" y="1216050"/>
              <a:ext cx="99500" cy="85375"/>
            </a:xfrm>
            <a:custGeom>
              <a:avLst/>
              <a:gdLst/>
              <a:ahLst/>
              <a:cxnLst/>
              <a:rect l="l" t="t" r="r" b="b"/>
              <a:pathLst>
                <a:path w="3980" h="3415" extrusionOk="0">
                  <a:moveTo>
                    <a:pt x="2269" y="1"/>
                  </a:moveTo>
                  <a:cubicBezTo>
                    <a:pt x="757" y="1"/>
                    <a:pt x="1" y="1845"/>
                    <a:pt x="1075" y="2919"/>
                  </a:cubicBezTo>
                  <a:cubicBezTo>
                    <a:pt x="1421" y="3261"/>
                    <a:pt x="1846" y="3414"/>
                    <a:pt x="2263" y="3414"/>
                  </a:cubicBezTo>
                  <a:cubicBezTo>
                    <a:pt x="3139" y="3414"/>
                    <a:pt x="3980" y="2737"/>
                    <a:pt x="3980" y="1712"/>
                  </a:cubicBezTo>
                  <a:cubicBezTo>
                    <a:pt x="3980" y="770"/>
                    <a:pt x="3210" y="1"/>
                    <a:pt x="22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 name="Google Shape;1576;p65"/>
            <p:cNvSpPr/>
            <p:nvPr/>
          </p:nvSpPr>
          <p:spPr>
            <a:xfrm>
              <a:off x="6988338" y="1173625"/>
              <a:ext cx="348525" cy="363125"/>
            </a:xfrm>
            <a:custGeom>
              <a:avLst/>
              <a:gdLst/>
              <a:ahLst/>
              <a:cxnLst/>
              <a:rect l="l" t="t" r="r" b="b"/>
              <a:pathLst>
                <a:path w="13941" h="14525" extrusionOk="0">
                  <a:moveTo>
                    <a:pt x="12880" y="1247"/>
                  </a:moveTo>
                  <a:lnTo>
                    <a:pt x="12880" y="4987"/>
                  </a:lnTo>
                  <a:lnTo>
                    <a:pt x="11010" y="4337"/>
                  </a:lnTo>
                  <a:lnTo>
                    <a:pt x="11010" y="1910"/>
                  </a:lnTo>
                  <a:lnTo>
                    <a:pt x="12880" y="1247"/>
                  </a:lnTo>
                  <a:close/>
                  <a:moveTo>
                    <a:pt x="4590" y="570"/>
                  </a:moveTo>
                  <a:cubicBezTo>
                    <a:pt x="5200" y="570"/>
                    <a:pt x="5120" y="637"/>
                    <a:pt x="10439" y="1923"/>
                  </a:cubicBezTo>
                  <a:lnTo>
                    <a:pt x="10439" y="4337"/>
                  </a:lnTo>
                  <a:cubicBezTo>
                    <a:pt x="5425" y="6088"/>
                    <a:pt x="5386" y="6247"/>
                    <a:pt x="4590" y="6247"/>
                  </a:cubicBezTo>
                  <a:cubicBezTo>
                    <a:pt x="3940" y="6234"/>
                    <a:pt x="3303" y="6009"/>
                    <a:pt x="2786" y="5597"/>
                  </a:cubicBezTo>
                  <a:cubicBezTo>
                    <a:pt x="743" y="3900"/>
                    <a:pt x="1937" y="570"/>
                    <a:pt x="4590" y="570"/>
                  </a:cubicBezTo>
                  <a:close/>
                  <a:moveTo>
                    <a:pt x="4510" y="8118"/>
                  </a:moveTo>
                  <a:lnTo>
                    <a:pt x="4510" y="8675"/>
                  </a:lnTo>
                  <a:lnTo>
                    <a:pt x="4311" y="8675"/>
                  </a:lnTo>
                  <a:cubicBezTo>
                    <a:pt x="3940" y="8675"/>
                    <a:pt x="3940" y="8118"/>
                    <a:pt x="4311" y="8118"/>
                  </a:cubicBezTo>
                  <a:close/>
                  <a:moveTo>
                    <a:pt x="4590" y="12256"/>
                  </a:moveTo>
                  <a:lnTo>
                    <a:pt x="4590" y="12535"/>
                  </a:lnTo>
                  <a:cubicBezTo>
                    <a:pt x="4590" y="12727"/>
                    <a:pt x="4450" y="12823"/>
                    <a:pt x="4311" y="12823"/>
                  </a:cubicBezTo>
                  <a:cubicBezTo>
                    <a:pt x="4172" y="12823"/>
                    <a:pt x="4033" y="12727"/>
                    <a:pt x="4033" y="12535"/>
                  </a:cubicBezTo>
                  <a:lnTo>
                    <a:pt x="4033" y="12256"/>
                  </a:lnTo>
                  <a:close/>
                  <a:moveTo>
                    <a:pt x="4590" y="0"/>
                  </a:moveTo>
                  <a:cubicBezTo>
                    <a:pt x="1473" y="0"/>
                    <a:pt x="0" y="3860"/>
                    <a:pt x="2322" y="5942"/>
                  </a:cubicBezTo>
                  <a:lnTo>
                    <a:pt x="2322" y="7269"/>
                  </a:lnTo>
                  <a:cubicBezTo>
                    <a:pt x="2322" y="7454"/>
                    <a:pt x="2464" y="7547"/>
                    <a:pt x="2607" y="7547"/>
                  </a:cubicBezTo>
                  <a:cubicBezTo>
                    <a:pt x="2749" y="7547"/>
                    <a:pt x="2892" y="7454"/>
                    <a:pt x="2892" y="7269"/>
                  </a:cubicBezTo>
                  <a:lnTo>
                    <a:pt x="2892" y="6353"/>
                  </a:lnTo>
                  <a:cubicBezTo>
                    <a:pt x="3383" y="6632"/>
                    <a:pt x="3940" y="6791"/>
                    <a:pt x="4510" y="6804"/>
                  </a:cubicBezTo>
                  <a:lnTo>
                    <a:pt x="4510" y="7547"/>
                  </a:lnTo>
                  <a:lnTo>
                    <a:pt x="4311" y="7547"/>
                  </a:lnTo>
                  <a:cubicBezTo>
                    <a:pt x="3223" y="7587"/>
                    <a:pt x="3223" y="9205"/>
                    <a:pt x="4311" y="9245"/>
                  </a:cubicBezTo>
                  <a:lnTo>
                    <a:pt x="4523" y="9245"/>
                  </a:lnTo>
                  <a:cubicBezTo>
                    <a:pt x="4537" y="9431"/>
                    <a:pt x="4563" y="9616"/>
                    <a:pt x="4616" y="9789"/>
                  </a:cubicBezTo>
                  <a:cubicBezTo>
                    <a:pt x="4828" y="10426"/>
                    <a:pt x="5545" y="11115"/>
                    <a:pt x="5691" y="11248"/>
                  </a:cubicBezTo>
                  <a:cubicBezTo>
                    <a:pt x="5810" y="11434"/>
                    <a:pt x="5664" y="11686"/>
                    <a:pt x="5452" y="11686"/>
                  </a:cubicBezTo>
                  <a:lnTo>
                    <a:pt x="3741" y="11686"/>
                  </a:lnTo>
                  <a:cubicBezTo>
                    <a:pt x="3277" y="11686"/>
                    <a:pt x="2892" y="11301"/>
                    <a:pt x="2892" y="10837"/>
                  </a:cubicBezTo>
                  <a:lnTo>
                    <a:pt x="2892" y="9537"/>
                  </a:lnTo>
                  <a:cubicBezTo>
                    <a:pt x="2892" y="9345"/>
                    <a:pt x="2749" y="9248"/>
                    <a:pt x="2607" y="9248"/>
                  </a:cubicBezTo>
                  <a:cubicBezTo>
                    <a:pt x="2464" y="9248"/>
                    <a:pt x="2322" y="9345"/>
                    <a:pt x="2322" y="9537"/>
                  </a:cubicBezTo>
                  <a:lnTo>
                    <a:pt x="2322" y="10837"/>
                  </a:lnTo>
                  <a:cubicBezTo>
                    <a:pt x="2322" y="11513"/>
                    <a:pt x="2799" y="12097"/>
                    <a:pt x="3462" y="12229"/>
                  </a:cubicBezTo>
                  <a:lnTo>
                    <a:pt x="3462" y="12535"/>
                  </a:lnTo>
                  <a:cubicBezTo>
                    <a:pt x="3462" y="12906"/>
                    <a:pt x="3701" y="13238"/>
                    <a:pt x="4046" y="13344"/>
                  </a:cubicBezTo>
                  <a:cubicBezTo>
                    <a:pt x="4165" y="14020"/>
                    <a:pt x="4762" y="14524"/>
                    <a:pt x="5452" y="14524"/>
                  </a:cubicBezTo>
                  <a:lnTo>
                    <a:pt x="13556" y="14524"/>
                  </a:lnTo>
                  <a:cubicBezTo>
                    <a:pt x="13941" y="14524"/>
                    <a:pt x="13941" y="13954"/>
                    <a:pt x="13556" y="13954"/>
                  </a:cubicBezTo>
                  <a:lnTo>
                    <a:pt x="5452" y="13954"/>
                  </a:lnTo>
                  <a:cubicBezTo>
                    <a:pt x="5442" y="13954"/>
                    <a:pt x="5433" y="13954"/>
                    <a:pt x="5423" y="13954"/>
                  </a:cubicBezTo>
                  <a:cubicBezTo>
                    <a:pt x="5038" y="13954"/>
                    <a:pt x="4720" y="13693"/>
                    <a:pt x="4616" y="13330"/>
                  </a:cubicBezTo>
                  <a:cubicBezTo>
                    <a:pt x="4948" y="13198"/>
                    <a:pt x="5160" y="12893"/>
                    <a:pt x="5160" y="12535"/>
                  </a:cubicBezTo>
                  <a:lnTo>
                    <a:pt x="5160" y="12256"/>
                  </a:lnTo>
                  <a:lnTo>
                    <a:pt x="5439" y="12256"/>
                  </a:lnTo>
                  <a:cubicBezTo>
                    <a:pt x="6142" y="12256"/>
                    <a:pt x="6540" y="11460"/>
                    <a:pt x="6115" y="10890"/>
                  </a:cubicBezTo>
                  <a:cubicBezTo>
                    <a:pt x="6102" y="10877"/>
                    <a:pt x="6102" y="10863"/>
                    <a:pt x="6075" y="10850"/>
                  </a:cubicBezTo>
                  <a:cubicBezTo>
                    <a:pt x="5876" y="10664"/>
                    <a:pt x="5293" y="10067"/>
                    <a:pt x="5134" y="9616"/>
                  </a:cubicBezTo>
                  <a:cubicBezTo>
                    <a:pt x="5094" y="9404"/>
                    <a:pt x="5067" y="9179"/>
                    <a:pt x="5067" y="8967"/>
                  </a:cubicBezTo>
                  <a:lnTo>
                    <a:pt x="5067" y="6778"/>
                  </a:lnTo>
                  <a:cubicBezTo>
                    <a:pt x="5651" y="6698"/>
                    <a:pt x="5545" y="6659"/>
                    <a:pt x="10718" y="4841"/>
                  </a:cubicBezTo>
                  <a:lnTo>
                    <a:pt x="13066" y="5664"/>
                  </a:lnTo>
                  <a:cubicBezTo>
                    <a:pt x="13093" y="5672"/>
                    <a:pt x="13121" y="5676"/>
                    <a:pt x="13148" y="5676"/>
                  </a:cubicBezTo>
                  <a:cubicBezTo>
                    <a:pt x="13303" y="5676"/>
                    <a:pt x="13437" y="5554"/>
                    <a:pt x="13437" y="5385"/>
                  </a:cubicBezTo>
                  <a:lnTo>
                    <a:pt x="13437" y="849"/>
                  </a:lnTo>
                  <a:cubicBezTo>
                    <a:pt x="13437" y="685"/>
                    <a:pt x="13311" y="566"/>
                    <a:pt x="13163" y="566"/>
                  </a:cubicBezTo>
                  <a:cubicBezTo>
                    <a:pt x="13131" y="566"/>
                    <a:pt x="13098" y="572"/>
                    <a:pt x="13066" y="584"/>
                  </a:cubicBezTo>
                  <a:lnTo>
                    <a:pt x="10704" y="1419"/>
                  </a:lnTo>
                  <a:cubicBezTo>
                    <a:pt x="5293" y="93"/>
                    <a:pt x="5319" y="0"/>
                    <a:pt x="459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 name="Google Shape;1577;p65"/>
            <p:cNvSpPr/>
            <p:nvPr/>
          </p:nvSpPr>
          <p:spPr>
            <a:xfrm>
              <a:off x="7053338" y="1208800"/>
              <a:ext cx="116400" cy="99475"/>
            </a:xfrm>
            <a:custGeom>
              <a:avLst/>
              <a:gdLst/>
              <a:ahLst/>
              <a:cxnLst/>
              <a:rect l="l" t="t" r="r" b="b"/>
              <a:pathLst>
                <a:path w="4656" h="3979" extrusionOk="0">
                  <a:moveTo>
                    <a:pt x="1990" y="583"/>
                  </a:moveTo>
                  <a:cubicBezTo>
                    <a:pt x="2441" y="583"/>
                    <a:pt x="2865" y="795"/>
                    <a:pt x="3130" y="1140"/>
                  </a:cubicBezTo>
                  <a:lnTo>
                    <a:pt x="862" y="1140"/>
                  </a:lnTo>
                  <a:cubicBezTo>
                    <a:pt x="1128" y="795"/>
                    <a:pt x="1552" y="583"/>
                    <a:pt x="1990" y="583"/>
                  </a:cubicBezTo>
                  <a:close/>
                  <a:moveTo>
                    <a:pt x="3382" y="1710"/>
                  </a:moveTo>
                  <a:cubicBezTo>
                    <a:pt x="3422" y="1896"/>
                    <a:pt x="3422" y="2095"/>
                    <a:pt x="3382" y="2280"/>
                  </a:cubicBezTo>
                  <a:lnTo>
                    <a:pt x="610" y="2280"/>
                  </a:lnTo>
                  <a:cubicBezTo>
                    <a:pt x="570" y="2095"/>
                    <a:pt x="570" y="1896"/>
                    <a:pt x="610" y="1710"/>
                  </a:cubicBezTo>
                  <a:close/>
                  <a:moveTo>
                    <a:pt x="3130" y="2851"/>
                  </a:moveTo>
                  <a:cubicBezTo>
                    <a:pt x="2865" y="3209"/>
                    <a:pt x="2441" y="3421"/>
                    <a:pt x="1990" y="3421"/>
                  </a:cubicBezTo>
                  <a:cubicBezTo>
                    <a:pt x="1552" y="3421"/>
                    <a:pt x="1128" y="3209"/>
                    <a:pt x="862" y="2851"/>
                  </a:cubicBezTo>
                  <a:close/>
                  <a:moveTo>
                    <a:pt x="2010" y="0"/>
                  </a:moveTo>
                  <a:cubicBezTo>
                    <a:pt x="986" y="0"/>
                    <a:pt x="0" y="794"/>
                    <a:pt x="0" y="1989"/>
                  </a:cubicBezTo>
                  <a:cubicBezTo>
                    <a:pt x="0" y="3090"/>
                    <a:pt x="902" y="3978"/>
                    <a:pt x="1990" y="3978"/>
                  </a:cubicBezTo>
                  <a:cubicBezTo>
                    <a:pt x="3767" y="3978"/>
                    <a:pt x="4656" y="1843"/>
                    <a:pt x="3396" y="583"/>
                  </a:cubicBezTo>
                  <a:cubicBezTo>
                    <a:pt x="2993" y="180"/>
                    <a:pt x="2497" y="0"/>
                    <a:pt x="20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 name="Google Shape;1578;p65"/>
            <p:cNvSpPr/>
            <p:nvPr/>
          </p:nvSpPr>
          <p:spPr>
            <a:xfrm>
              <a:off x="7336188" y="1244575"/>
              <a:ext cx="47100" cy="14275"/>
            </a:xfrm>
            <a:custGeom>
              <a:avLst/>
              <a:gdLst/>
              <a:ahLst/>
              <a:cxnLst/>
              <a:rect l="l" t="t" r="r" b="b"/>
              <a:pathLst>
                <a:path w="1884" h="571" extrusionOk="0">
                  <a:moveTo>
                    <a:pt x="385" y="1"/>
                  </a:moveTo>
                  <a:cubicBezTo>
                    <a:pt x="0" y="1"/>
                    <a:pt x="0" y="571"/>
                    <a:pt x="385" y="571"/>
                  </a:cubicBezTo>
                  <a:lnTo>
                    <a:pt x="1513" y="571"/>
                  </a:lnTo>
                  <a:cubicBezTo>
                    <a:pt x="1884" y="571"/>
                    <a:pt x="1884" y="1"/>
                    <a:pt x="151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 name="Google Shape;1579;p65"/>
            <p:cNvSpPr/>
            <p:nvPr/>
          </p:nvSpPr>
          <p:spPr>
            <a:xfrm>
              <a:off x="7336188" y="1216050"/>
              <a:ext cx="47100" cy="14300"/>
            </a:xfrm>
            <a:custGeom>
              <a:avLst/>
              <a:gdLst/>
              <a:ahLst/>
              <a:cxnLst/>
              <a:rect l="l" t="t" r="r" b="b"/>
              <a:pathLst>
                <a:path w="1884" h="572" extrusionOk="0">
                  <a:moveTo>
                    <a:pt x="385" y="1"/>
                  </a:moveTo>
                  <a:cubicBezTo>
                    <a:pt x="0" y="1"/>
                    <a:pt x="0" y="571"/>
                    <a:pt x="385" y="571"/>
                  </a:cubicBezTo>
                  <a:lnTo>
                    <a:pt x="1513" y="571"/>
                  </a:lnTo>
                  <a:cubicBezTo>
                    <a:pt x="1884" y="571"/>
                    <a:pt x="1884" y="1"/>
                    <a:pt x="151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 name="Google Shape;1580;p65"/>
            <p:cNvSpPr/>
            <p:nvPr/>
          </p:nvSpPr>
          <p:spPr>
            <a:xfrm>
              <a:off x="7336188" y="1273100"/>
              <a:ext cx="47100" cy="14275"/>
            </a:xfrm>
            <a:custGeom>
              <a:avLst/>
              <a:gdLst/>
              <a:ahLst/>
              <a:cxnLst/>
              <a:rect l="l" t="t" r="r" b="b"/>
              <a:pathLst>
                <a:path w="1884" h="571" extrusionOk="0">
                  <a:moveTo>
                    <a:pt x="385" y="0"/>
                  </a:moveTo>
                  <a:cubicBezTo>
                    <a:pt x="0" y="0"/>
                    <a:pt x="0" y="571"/>
                    <a:pt x="385" y="571"/>
                  </a:cubicBezTo>
                  <a:lnTo>
                    <a:pt x="1513" y="571"/>
                  </a:lnTo>
                  <a:cubicBezTo>
                    <a:pt x="1884" y="571"/>
                    <a:pt x="1884" y="0"/>
                    <a:pt x="151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 name="Google Shape;1581;p65"/>
            <p:cNvSpPr/>
            <p:nvPr/>
          </p:nvSpPr>
          <p:spPr>
            <a:xfrm>
              <a:off x="7044038" y="1376550"/>
              <a:ext cx="16600" cy="14150"/>
            </a:xfrm>
            <a:custGeom>
              <a:avLst/>
              <a:gdLst/>
              <a:ahLst/>
              <a:cxnLst/>
              <a:rect l="l" t="t" r="r" b="b"/>
              <a:pathLst>
                <a:path w="664" h="566" extrusionOk="0">
                  <a:moveTo>
                    <a:pt x="385" y="1"/>
                  </a:moveTo>
                  <a:cubicBezTo>
                    <a:pt x="133" y="1"/>
                    <a:pt x="1" y="306"/>
                    <a:pt x="186" y="478"/>
                  </a:cubicBezTo>
                  <a:cubicBezTo>
                    <a:pt x="242" y="538"/>
                    <a:pt x="312" y="565"/>
                    <a:pt x="381" y="565"/>
                  </a:cubicBezTo>
                  <a:cubicBezTo>
                    <a:pt x="525" y="565"/>
                    <a:pt x="664" y="449"/>
                    <a:pt x="664" y="279"/>
                  </a:cubicBezTo>
                  <a:cubicBezTo>
                    <a:pt x="664" y="120"/>
                    <a:pt x="545" y="1"/>
                    <a:pt x="3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82" name="Google Shape;1582;p65"/>
          <p:cNvGrpSpPr/>
          <p:nvPr/>
        </p:nvGrpSpPr>
        <p:grpSpPr>
          <a:xfrm>
            <a:off x="7592107" y="1288907"/>
            <a:ext cx="281157" cy="338287"/>
            <a:chOff x="7813688" y="1173625"/>
            <a:chExt cx="301800" cy="363125"/>
          </a:xfrm>
        </p:grpSpPr>
        <p:sp>
          <p:nvSpPr>
            <p:cNvPr id="1583" name="Google Shape;1583;p65"/>
            <p:cNvSpPr/>
            <p:nvPr/>
          </p:nvSpPr>
          <p:spPr>
            <a:xfrm>
              <a:off x="7822988" y="1326825"/>
              <a:ext cx="283875" cy="202950"/>
            </a:xfrm>
            <a:custGeom>
              <a:avLst/>
              <a:gdLst/>
              <a:ahLst/>
              <a:cxnLst/>
              <a:rect l="l" t="t" r="r" b="b"/>
              <a:pathLst>
                <a:path w="11355" h="8118" extrusionOk="0">
                  <a:moveTo>
                    <a:pt x="0" y="0"/>
                  </a:moveTo>
                  <a:lnTo>
                    <a:pt x="0" y="8118"/>
                  </a:lnTo>
                  <a:lnTo>
                    <a:pt x="11354" y="8118"/>
                  </a:lnTo>
                  <a:lnTo>
                    <a:pt x="1135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4" name="Google Shape;1584;p65"/>
            <p:cNvSpPr/>
            <p:nvPr/>
          </p:nvSpPr>
          <p:spPr>
            <a:xfrm>
              <a:off x="7979163" y="1355325"/>
              <a:ext cx="99500" cy="145925"/>
            </a:xfrm>
            <a:custGeom>
              <a:avLst/>
              <a:gdLst/>
              <a:ahLst/>
              <a:cxnLst/>
              <a:rect l="l" t="t" r="r" b="b"/>
              <a:pathLst>
                <a:path w="3980" h="5837" extrusionOk="0">
                  <a:moveTo>
                    <a:pt x="1" y="1"/>
                  </a:moveTo>
                  <a:lnTo>
                    <a:pt x="1" y="5837"/>
                  </a:lnTo>
                  <a:lnTo>
                    <a:pt x="3980" y="5837"/>
                  </a:lnTo>
                  <a:lnTo>
                    <a:pt x="398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 name="Google Shape;1585;p65"/>
            <p:cNvSpPr/>
            <p:nvPr/>
          </p:nvSpPr>
          <p:spPr>
            <a:xfrm>
              <a:off x="7851488" y="1355325"/>
              <a:ext cx="99525" cy="145925"/>
            </a:xfrm>
            <a:custGeom>
              <a:avLst/>
              <a:gdLst/>
              <a:ahLst/>
              <a:cxnLst/>
              <a:rect l="l" t="t" r="r" b="b"/>
              <a:pathLst>
                <a:path w="3981" h="5837" extrusionOk="0">
                  <a:moveTo>
                    <a:pt x="1" y="1"/>
                  </a:moveTo>
                  <a:lnTo>
                    <a:pt x="1" y="5837"/>
                  </a:lnTo>
                  <a:lnTo>
                    <a:pt x="3980" y="5837"/>
                  </a:lnTo>
                  <a:lnTo>
                    <a:pt x="398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6" name="Google Shape;1586;p65"/>
            <p:cNvSpPr/>
            <p:nvPr/>
          </p:nvSpPr>
          <p:spPr>
            <a:xfrm>
              <a:off x="7832588" y="1241600"/>
              <a:ext cx="122075" cy="85250"/>
            </a:xfrm>
            <a:custGeom>
              <a:avLst/>
              <a:gdLst/>
              <a:ahLst/>
              <a:cxnLst/>
              <a:rect l="l" t="t" r="r" b="b"/>
              <a:pathLst>
                <a:path w="4883" h="3410" extrusionOk="0">
                  <a:moveTo>
                    <a:pt x="757" y="0"/>
                  </a:moveTo>
                  <a:cubicBezTo>
                    <a:pt x="27" y="40"/>
                    <a:pt x="27" y="1101"/>
                    <a:pt x="757" y="1141"/>
                  </a:cubicBezTo>
                  <a:cubicBezTo>
                    <a:pt x="1" y="1141"/>
                    <a:pt x="1" y="2268"/>
                    <a:pt x="757" y="2268"/>
                  </a:cubicBezTo>
                  <a:cubicBezTo>
                    <a:pt x="27" y="2308"/>
                    <a:pt x="27" y="3369"/>
                    <a:pt x="757" y="3409"/>
                  </a:cubicBezTo>
                  <a:lnTo>
                    <a:pt x="3582" y="3409"/>
                  </a:lnTo>
                  <a:cubicBezTo>
                    <a:pt x="3598" y="3410"/>
                    <a:pt x="3614" y="3410"/>
                    <a:pt x="3630" y="3410"/>
                  </a:cubicBezTo>
                  <a:cubicBezTo>
                    <a:pt x="4258" y="3410"/>
                    <a:pt x="4763" y="2902"/>
                    <a:pt x="4763" y="2268"/>
                  </a:cubicBezTo>
                  <a:cubicBezTo>
                    <a:pt x="4763" y="1663"/>
                    <a:pt x="4283" y="1166"/>
                    <a:pt x="3678" y="1141"/>
                  </a:cubicBezTo>
                  <a:lnTo>
                    <a:pt x="4166" y="1141"/>
                  </a:lnTo>
                  <a:cubicBezTo>
                    <a:pt x="4882" y="1101"/>
                    <a:pt x="4882" y="40"/>
                    <a:pt x="416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7" name="Google Shape;1587;p65"/>
            <p:cNvSpPr/>
            <p:nvPr/>
          </p:nvSpPr>
          <p:spPr>
            <a:xfrm>
              <a:off x="7993088" y="1284375"/>
              <a:ext cx="99500" cy="42800"/>
            </a:xfrm>
            <a:custGeom>
              <a:avLst/>
              <a:gdLst/>
              <a:ahLst/>
              <a:cxnLst/>
              <a:rect l="l" t="t" r="r" b="b"/>
              <a:pathLst>
                <a:path w="3980" h="1712" extrusionOk="0">
                  <a:moveTo>
                    <a:pt x="1" y="0"/>
                  </a:moveTo>
                  <a:lnTo>
                    <a:pt x="412" y="1711"/>
                  </a:lnTo>
                  <a:lnTo>
                    <a:pt x="3582" y="1711"/>
                  </a:lnTo>
                  <a:lnTo>
                    <a:pt x="398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 name="Google Shape;1588;p65"/>
            <p:cNvSpPr/>
            <p:nvPr/>
          </p:nvSpPr>
          <p:spPr>
            <a:xfrm>
              <a:off x="7977838" y="1180575"/>
              <a:ext cx="130350" cy="103825"/>
            </a:xfrm>
            <a:custGeom>
              <a:avLst/>
              <a:gdLst/>
              <a:ahLst/>
              <a:cxnLst/>
              <a:rect l="l" t="t" r="r" b="b"/>
              <a:pathLst>
                <a:path w="5214" h="4153" extrusionOk="0">
                  <a:moveTo>
                    <a:pt x="2600" y="1"/>
                  </a:moveTo>
                  <a:cubicBezTo>
                    <a:pt x="2600" y="1"/>
                    <a:pt x="1685" y="1420"/>
                    <a:pt x="1751" y="2892"/>
                  </a:cubicBezTo>
                  <a:cubicBezTo>
                    <a:pt x="1261" y="2401"/>
                    <a:pt x="664" y="2017"/>
                    <a:pt x="1" y="1778"/>
                  </a:cubicBezTo>
                  <a:lnTo>
                    <a:pt x="1" y="1778"/>
                  </a:lnTo>
                  <a:cubicBezTo>
                    <a:pt x="173" y="2614"/>
                    <a:pt x="478" y="3409"/>
                    <a:pt x="916" y="4152"/>
                  </a:cubicBezTo>
                  <a:lnTo>
                    <a:pt x="4311" y="4152"/>
                  </a:lnTo>
                  <a:cubicBezTo>
                    <a:pt x="4736" y="3409"/>
                    <a:pt x="5041" y="2614"/>
                    <a:pt x="5213" y="1778"/>
                  </a:cubicBezTo>
                  <a:lnTo>
                    <a:pt x="5213" y="1778"/>
                  </a:lnTo>
                  <a:cubicBezTo>
                    <a:pt x="4550" y="2017"/>
                    <a:pt x="3953" y="2401"/>
                    <a:pt x="3463" y="2892"/>
                  </a:cubicBezTo>
                  <a:lnTo>
                    <a:pt x="3449" y="2892"/>
                  </a:lnTo>
                  <a:cubicBezTo>
                    <a:pt x="3529" y="1420"/>
                    <a:pt x="2600" y="14"/>
                    <a:pt x="260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 name="Google Shape;1589;p65"/>
            <p:cNvSpPr/>
            <p:nvPr/>
          </p:nvSpPr>
          <p:spPr>
            <a:xfrm>
              <a:off x="7971863" y="1348025"/>
              <a:ext cx="113775" cy="160200"/>
            </a:xfrm>
            <a:custGeom>
              <a:avLst/>
              <a:gdLst/>
              <a:ahLst/>
              <a:cxnLst/>
              <a:rect l="l" t="t" r="r" b="b"/>
              <a:pathLst>
                <a:path w="4551" h="6408" extrusionOk="0">
                  <a:moveTo>
                    <a:pt x="3980" y="571"/>
                  </a:moveTo>
                  <a:lnTo>
                    <a:pt x="3980" y="1142"/>
                  </a:lnTo>
                  <a:lnTo>
                    <a:pt x="571" y="1142"/>
                  </a:lnTo>
                  <a:lnTo>
                    <a:pt x="571" y="571"/>
                  </a:lnTo>
                  <a:close/>
                  <a:moveTo>
                    <a:pt x="3980" y="1699"/>
                  </a:moveTo>
                  <a:lnTo>
                    <a:pt x="3980" y="2919"/>
                  </a:lnTo>
                  <a:lnTo>
                    <a:pt x="571" y="2919"/>
                  </a:lnTo>
                  <a:lnTo>
                    <a:pt x="571" y="1699"/>
                  </a:lnTo>
                  <a:close/>
                  <a:moveTo>
                    <a:pt x="3980" y="3489"/>
                  </a:moveTo>
                  <a:lnTo>
                    <a:pt x="3980" y="4710"/>
                  </a:lnTo>
                  <a:lnTo>
                    <a:pt x="571" y="4710"/>
                  </a:lnTo>
                  <a:lnTo>
                    <a:pt x="571" y="3489"/>
                  </a:lnTo>
                  <a:close/>
                  <a:moveTo>
                    <a:pt x="3980" y="5280"/>
                  </a:moveTo>
                  <a:lnTo>
                    <a:pt x="3980" y="5850"/>
                  </a:lnTo>
                  <a:lnTo>
                    <a:pt x="571" y="5850"/>
                  </a:lnTo>
                  <a:lnTo>
                    <a:pt x="571" y="5280"/>
                  </a:lnTo>
                  <a:close/>
                  <a:moveTo>
                    <a:pt x="279" y="1"/>
                  </a:moveTo>
                  <a:cubicBezTo>
                    <a:pt x="120" y="1"/>
                    <a:pt x="1" y="134"/>
                    <a:pt x="1" y="293"/>
                  </a:cubicBezTo>
                  <a:lnTo>
                    <a:pt x="1" y="6129"/>
                  </a:lnTo>
                  <a:cubicBezTo>
                    <a:pt x="1" y="6275"/>
                    <a:pt x="120" y="6407"/>
                    <a:pt x="279" y="6407"/>
                  </a:cubicBezTo>
                  <a:lnTo>
                    <a:pt x="4259" y="6407"/>
                  </a:lnTo>
                  <a:cubicBezTo>
                    <a:pt x="4418" y="6407"/>
                    <a:pt x="4550" y="6288"/>
                    <a:pt x="4550" y="6129"/>
                  </a:cubicBezTo>
                  <a:lnTo>
                    <a:pt x="4550" y="293"/>
                  </a:lnTo>
                  <a:cubicBezTo>
                    <a:pt x="4550" y="134"/>
                    <a:pt x="4418" y="1"/>
                    <a:pt x="425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 name="Google Shape;1590;p65"/>
            <p:cNvSpPr/>
            <p:nvPr/>
          </p:nvSpPr>
          <p:spPr>
            <a:xfrm>
              <a:off x="7844213" y="1348025"/>
              <a:ext cx="113750" cy="160200"/>
            </a:xfrm>
            <a:custGeom>
              <a:avLst/>
              <a:gdLst/>
              <a:ahLst/>
              <a:cxnLst/>
              <a:rect l="l" t="t" r="r" b="b"/>
              <a:pathLst>
                <a:path w="4550" h="6408" extrusionOk="0">
                  <a:moveTo>
                    <a:pt x="3979" y="571"/>
                  </a:moveTo>
                  <a:lnTo>
                    <a:pt x="3979" y="1142"/>
                  </a:lnTo>
                  <a:lnTo>
                    <a:pt x="584" y="1142"/>
                  </a:lnTo>
                  <a:lnTo>
                    <a:pt x="584" y="571"/>
                  </a:lnTo>
                  <a:close/>
                  <a:moveTo>
                    <a:pt x="3979" y="1699"/>
                  </a:moveTo>
                  <a:lnTo>
                    <a:pt x="3979" y="2919"/>
                  </a:lnTo>
                  <a:lnTo>
                    <a:pt x="584" y="2919"/>
                  </a:lnTo>
                  <a:lnTo>
                    <a:pt x="584" y="1699"/>
                  </a:lnTo>
                  <a:close/>
                  <a:moveTo>
                    <a:pt x="3979" y="3489"/>
                  </a:moveTo>
                  <a:lnTo>
                    <a:pt x="3979" y="4710"/>
                  </a:lnTo>
                  <a:lnTo>
                    <a:pt x="584" y="4710"/>
                  </a:lnTo>
                  <a:lnTo>
                    <a:pt x="584" y="3489"/>
                  </a:lnTo>
                  <a:close/>
                  <a:moveTo>
                    <a:pt x="3979" y="5280"/>
                  </a:moveTo>
                  <a:lnTo>
                    <a:pt x="3979" y="5850"/>
                  </a:lnTo>
                  <a:lnTo>
                    <a:pt x="584" y="5850"/>
                  </a:lnTo>
                  <a:lnTo>
                    <a:pt x="584" y="5280"/>
                  </a:lnTo>
                  <a:close/>
                  <a:moveTo>
                    <a:pt x="292" y="1"/>
                  </a:moveTo>
                  <a:cubicBezTo>
                    <a:pt x="133" y="1"/>
                    <a:pt x="0" y="134"/>
                    <a:pt x="0" y="293"/>
                  </a:cubicBezTo>
                  <a:lnTo>
                    <a:pt x="0" y="6129"/>
                  </a:lnTo>
                  <a:cubicBezTo>
                    <a:pt x="0" y="6275"/>
                    <a:pt x="133" y="6407"/>
                    <a:pt x="292" y="6407"/>
                  </a:cubicBezTo>
                  <a:lnTo>
                    <a:pt x="4271" y="6407"/>
                  </a:lnTo>
                  <a:cubicBezTo>
                    <a:pt x="4417" y="6407"/>
                    <a:pt x="4550" y="6288"/>
                    <a:pt x="4550" y="6129"/>
                  </a:cubicBezTo>
                  <a:lnTo>
                    <a:pt x="4550" y="293"/>
                  </a:lnTo>
                  <a:cubicBezTo>
                    <a:pt x="4550" y="134"/>
                    <a:pt x="4417" y="1"/>
                    <a:pt x="42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 name="Google Shape;1591;p65"/>
            <p:cNvSpPr/>
            <p:nvPr/>
          </p:nvSpPr>
          <p:spPr>
            <a:xfrm>
              <a:off x="7813688" y="1421000"/>
              <a:ext cx="16625" cy="14300"/>
            </a:xfrm>
            <a:custGeom>
              <a:avLst/>
              <a:gdLst/>
              <a:ahLst/>
              <a:cxnLst/>
              <a:rect l="l" t="t" r="r" b="b"/>
              <a:pathLst>
                <a:path w="665" h="572" extrusionOk="0">
                  <a:moveTo>
                    <a:pt x="372" y="0"/>
                  </a:moveTo>
                  <a:cubicBezTo>
                    <a:pt x="120" y="0"/>
                    <a:pt x="1" y="305"/>
                    <a:pt x="173" y="491"/>
                  </a:cubicBezTo>
                  <a:cubicBezTo>
                    <a:pt x="233" y="547"/>
                    <a:pt x="306" y="572"/>
                    <a:pt x="377" y="572"/>
                  </a:cubicBezTo>
                  <a:cubicBezTo>
                    <a:pt x="525" y="572"/>
                    <a:pt x="664" y="462"/>
                    <a:pt x="664" y="292"/>
                  </a:cubicBezTo>
                  <a:cubicBezTo>
                    <a:pt x="664" y="133"/>
                    <a:pt x="531" y="0"/>
                    <a:pt x="37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 name="Google Shape;1592;p65"/>
            <p:cNvSpPr/>
            <p:nvPr/>
          </p:nvSpPr>
          <p:spPr>
            <a:xfrm>
              <a:off x="7816013" y="1173625"/>
              <a:ext cx="299475" cy="363125"/>
            </a:xfrm>
            <a:custGeom>
              <a:avLst/>
              <a:gdLst/>
              <a:ahLst/>
              <a:cxnLst/>
              <a:rect l="l" t="t" r="r" b="b"/>
              <a:pathLst>
                <a:path w="11979" h="14525" extrusionOk="0">
                  <a:moveTo>
                    <a:pt x="4816" y="3011"/>
                  </a:moveTo>
                  <a:cubicBezTo>
                    <a:pt x="5200" y="3011"/>
                    <a:pt x="5200" y="3581"/>
                    <a:pt x="4816" y="3581"/>
                  </a:cubicBezTo>
                  <a:lnTo>
                    <a:pt x="1420" y="3581"/>
                  </a:lnTo>
                  <a:cubicBezTo>
                    <a:pt x="1035" y="3581"/>
                    <a:pt x="1035" y="3011"/>
                    <a:pt x="1420" y="3011"/>
                  </a:cubicBezTo>
                  <a:close/>
                  <a:moveTo>
                    <a:pt x="6885" y="2547"/>
                  </a:moveTo>
                  <a:cubicBezTo>
                    <a:pt x="7269" y="2746"/>
                    <a:pt x="7628" y="2998"/>
                    <a:pt x="7946" y="3289"/>
                  </a:cubicBezTo>
                  <a:cubicBezTo>
                    <a:pt x="7972" y="3581"/>
                    <a:pt x="8025" y="3860"/>
                    <a:pt x="8105" y="4138"/>
                  </a:cubicBezTo>
                  <a:lnTo>
                    <a:pt x="7535" y="4138"/>
                  </a:lnTo>
                  <a:cubicBezTo>
                    <a:pt x="7256" y="3634"/>
                    <a:pt x="7044" y="3104"/>
                    <a:pt x="6885" y="2547"/>
                  </a:cubicBezTo>
                  <a:close/>
                  <a:moveTo>
                    <a:pt x="9073" y="875"/>
                  </a:moveTo>
                  <a:cubicBezTo>
                    <a:pt x="9312" y="1353"/>
                    <a:pt x="9644" y="2162"/>
                    <a:pt x="9644" y="3011"/>
                  </a:cubicBezTo>
                  <a:cubicBezTo>
                    <a:pt x="9644" y="3396"/>
                    <a:pt x="9577" y="3780"/>
                    <a:pt x="9458" y="4138"/>
                  </a:cubicBezTo>
                  <a:lnTo>
                    <a:pt x="8702" y="4138"/>
                  </a:lnTo>
                  <a:cubicBezTo>
                    <a:pt x="8569" y="3780"/>
                    <a:pt x="8516" y="3396"/>
                    <a:pt x="8516" y="3011"/>
                  </a:cubicBezTo>
                  <a:cubicBezTo>
                    <a:pt x="8516" y="2162"/>
                    <a:pt x="8848" y="1353"/>
                    <a:pt x="9073" y="875"/>
                  </a:cubicBezTo>
                  <a:close/>
                  <a:moveTo>
                    <a:pt x="11262" y="2547"/>
                  </a:moveTo>
                  <a:cubicBezTo>
                    <a:pt x="11116" y="3104"/>
                    <a:pt x="10891" y="3634"/>
                    <a:pt x="10612" y="4152"/>
                  </a:cubicBezTo>
                  <a:lnTo>
                    <a:pt x="10055" y="4152"/>
                  </a:lnTo>
                  <a:cubicBezTo>
                    <a:pt x="10121" y="3873"/>
                    <a:pt x="10174" y="3581"/>
                    <a:pt x="10201" y="3289"/>
                  </a:cubicBezTo>
                  <a:cubicBezTo>
                    <a:pt x="10519" y="2998"/>
                    <a:pt x="10877" y="2746"/>
                    <a:pt x="11262" y="2547"/>
                  </a:cubicBezTo>
                  <a:close/>
                  <a:moveTo>
                    <a:pt x="4245" y="4138"/>
                  </a:moveTo>
                  <a:cubicBezTo>
                    <a:pt x="4723" y="4138"/>
                    <a:pt x="5094" y="4523"/>
                    <a:pt x="5094" y="4987"/>
                  </a:cubicBezTo>
                  <a:cubicBezTo>
                    <a:pt x="5094" y="5457"/>
                    <a:pt x="4735" y="5837"/>
                    <a:pt x="4269" y="5837"/>
                  </a:cubicBezTo>
                  <a:cubicBezTo>
                    <a:pt x="4261" y="5837"/>
                    <a:pt x="4253" y="5836"/>
                    <a:pt x="4245" y="5836"/>
                  </a:cubicBezTo>
                  <a:lnTo>
                    <a:pt x="4245" y="5836"/>
                  </a:lnTo>
                  <a:lnTo>
                    <a:pt x="4258" y="5849"/>
                  </a:lnTo>
                  <a:lnTo>
                    <a:pt x="1420" y="5849"/>
                  </a:lnTo>
                  <a:cubicBezTo>
                    <a:pt x="1035" y="5849"/>
                    <a:pt x="1035" y="5279"/>
                    <a:pt x="1420" y="5279"/>
                  </a:cubicBezTo>
                  <a:lnTo>
                    <a:pt x="4245" y="5279"/>
                  </a:lnTo>
                  <a:cubicBezTo>
                    <a:pt x="4630" y="5279"/>
                    <a:pt x="4630" y="4709"/>
                    <a:pt x="4245" y="4709"/>
                  </a:cubicBezTo>
                  <a:lnTo>
                    <a:pt x="1420" y="4709"/>
                  </a:lnTo>
                  <a:cubicBezTo>
                    <a:pt x="1035" y="4709"/>
                    <a:pt x="1035" y="4138"/>
                    <a:pt x="1420" y="4138"/>
                  </a:cubicBezTo>
                  <a:close/>
                  <a:moveTo>
                    <a:pt x="10705" y="4709"/>
                  </a:moveTo>
                  <a:lnTo>
                    <a:pt x="10440" y="5849"/>
                  </a:lnTo>
                  <a:lnTo>
                    <a:pt x="7720" y="5849"/>
                  </a:lnTo>
                  <a:lnTo>
                    <a:pt x="7455" y="4709"/>
                  </a:lnTo>
                  <a:close/>
                  <a:moveTo>
                    <a:pt x="9073" y="0"/>
                  </a:moveTo>
                  <a:cubicBezTo>
                    <a:pt x="8981" y="0"/>
                    <a:pt x="8888" y="53"/>
                    <a:pt x="8835" y="133"/>
                  </a:cubicBezTo>
                  <a:cubicBezTo>
                    <a:pt x="8384" y="875"/>
                    <a:pt x="8092" y="1698"/>
                    <a:pt x="7972" y="2560"/>
                  </a:cubicBezTo>
                  <a:cubicBezTo>
                    <a:pt x="7548" y="2228"/>
                    <a:pt x="7070" y="1963"/>
                    <a:pt x="6566" y="1777"/>
                  </a:cubicBezTo>
                  <a:cubicBezTo>
                    <a:pt x="6537" y="1768"/>
                    <a:pt x="6507" y="1763"/>
                    <a:pt x="6478" y="1763"/>
                  </a:cubicBezTo>
                  <a:cubicBezTo>
                    <a:pt x="6310" y="1763"/>
                    <a:pt x="6161" y="1915"/>
                    <a:pt x="6195" y="2096"/>
                  </a:cubicBezTo>
                  <a:cubicBezTo>
                    <a:pt x="6341" y="2825"/>
                    <a:pt x="6593" y="3528"/>
                    <a:pt x="6925" y="4191"/>
                  </a:cubicBezTo>
                  <a:cubicBezTo>
                    <a:pt x="6832" y="4258"/>
                    <a:pt x="6792" y="4377"/>
                    <a:pt x="6818" y="4497"/>
                  </a:cubicBezTo>
                  <a:lnTo>
                    <a:pt x="7124" y="5849"/>
                  </a:lnTo>
                  <a:lnTo>
                    <a:pt x="5399" y="5849"/>
                  </a:lnTo>
                  <a:cubicBezTo>
                    <a:pt x="5810" y="5292"/>
                    <a:pt x="5757" y="4523"/>
                    <a:pt x="5280" y="4019"/>
                  </a:cubicBezTo>
                  <a:cubicBezTo>
                    <a:pt x="6005" y="3571"/>
                    <a:pt x="5682" y="2454"/>
                    <a:pt x="4844" y="2454"/>
                  </a:cubicBezTo>
                  <a:cubicBezTo>
                    <a:pt x="4839" y="2454"/>
                    <a:pt x="4834" y="2454"/>
                    <a:pt x="4829" y="2454"/>
                  </a:cubicBezTo>
                  <a:lnTo>
                    <a:pt x="1420" y="2454"/>
                  </a:lnTo>
                  <a:cubicBezTo>
                    <a:pt x="1414" y="2454"/>
                    <a:pt x="1409" y="2454"/>
                    <a:pt x="1403" y="2454"/>
                  </a:cubicBezTo>
                  <a:cubicBezTo>
                    <a:pt x="671" y="2454"/>
                    <a:pt x="296" y="3320"/>
                    <a:pt x="783" y="3873"/>
                  </a:cubicBezTo>
                  <a:cubicBezTo>
                    <a:pt x="637" y="4019"/>
                    <a:pt x="558" y="4218"/>
                    <a:pt x="558" y="4430"/>
                  </a:cubicBezTo>
                  <a:cubicBezTo>
                    <a:pt x="558" y="4642"/>
                    <a:pt x="637" y="4841"/>
                    <a:pt x="783" y="5001"/>
                  </a:cubicBezTo>
                  <a:cubicBezTo>
                    <a:pt x="571" y="5226"/>
                    <a:pt x="505" y="5558"/>
                    <a:pt x="611" y="5849"/>
                  </a:cubicBezTo>
                  <a:lnTo>
                    <a:pt x="279" y="5849"/>
                  </a:lnTo>
                  <a:cubicBezTo>
                    <a:pt x="120" y="5849"/>
                    <a:pt x="1" y="5982"/>
                    <a:pt x="1" y="6141"/>
                  </a:cubicBezTo>
                  <a:lnTo>
                    <a:pt x="1" y="9046"/>
                  </a:lnTo>
                  <a:cubicBezTo>
                    <a:pt x="1" y="9238"/>
                    <a:pt x="143" y="9335"/>
                    <a:pt x="286" y="9335"/>
                  </a:cubicBezTo>
                  <a:cubicBezTo>
                    <a:pt x="428" y="9335"/>
                    <a:pt x="571" y="9238"/>
                    <a:pt x="571" y="9046"/>
                  </a:cubicBezTo>
                  <a:lnTo>
                    <a:pt x="571" y="6407"/>
                  </a:lnTo>
                  <a:lnTo>
                    <a:pt x="11342" y="6407"/>
                  </a:lnTo>
                  <a:lnTo>
                    <a:pt x="11342" y="13954"/>
                  </a:lnTo>
                  <a:lnTo>
                    <a:pt x="571" y="13954"/>
                  </a:lnTo>
                  <a:lnTo>
                    <a:pt x="571" y="11314"/>
                  </a:lnTo>
                  <a:cubicBezTo>
                    <a:pt x="571" y="11129"/>
                    <a:pt x="428" y="11036"/>
                    <a:pt x="286" y="11036"/>
                  </a:cubicBezTo>
                  <a:cubicBezTo>
                    <a:pt x="143" y="11036"/>
                    <a:pt x="1" y="11129"/>
                    <a:pt x="1" y="11314"/>
                  </a:cubicBezTo>
                  <a:lnTo>
                    <a:pt x="1" y="14246"/>
                  </a:lnTo>
                  <a:cubicBezTo>
                    <a:pt x="1" y="14392"/>
                    <a:pt x="120" y="14524"/>
                    <a:pt x="279" y="14524"/>
                  </a:cubicBezTo>
                  <a:lnTo>
                    <a:pt x="11633" y="14524"/>
                  </a:lnTo>
                  <a:cubicBezTo>
                    <a:pt x="11793" y="14524"/>
                    <a:pt x="11912" y="14392"/>
                    <a:pt x="11912" y="14246"/>
                  </a:cubicBezTo>
                  <a:lnTo>
                    <a:pt x="11912" y="6141"/>
                  </a:lnTo>
                  <a:cubicBezTo>
                    <a:pt x="11912" y="5982"/>
                    <a:pt x="11793" y="5849"/>
                    <a:pt x="11633" y="5849"/>
                  </a:cubicBezTo>
                  <a:lnTo>
                    <a:pt x="11036" y="5849"/>
                  </a:lnTo>
                  <a:lnTo>
                    <a:pt x="11342" y="4497"/>
                  </a:lnTo>
                  <a:cubicBezTo>
                    <a:pt x="11368" y="4390"/>
                    <a:pt x="11328" y="4271"/>
                    <a:pt x="11235" y="4205"/>
                  </a:cubicBezTo>
                  <a:cubicBezTo>
                    <a:pt x="11567" y="3542"/>
                    <a:pt x="11819" y="2839"/>
                    <a:pt x="11965" y="2109"/>
                  </a:cubicBezTo>
                  <a:cubicBezTo>
                    <a:pt x="11978" y="2003"/>
                    <a:pt x="11938" y="1910"/>
                    <a:pt x="11872" y="1844"/>
                  </a:cubicBezTo>
                  <a:cubicBezTo>
                    <a:pt x="11818" y="1799"/>
                    <a:pt x="11752" y="1772"/>
                    <a:pt x="11686" y="1772"/>
                  </a:cubicBezTo>
                  <a:cubicBezTo>
                    <a:pt x="11654" y="1772"/>
                    <a:pt x="11623" y="1778"/>
                    <a:pt x="11594" y="1791"/>
                  </a:cubicBezTo>
                  <a:cubicBezTo>
                    <a:pt x="11090" y="1976"/>
                    <a:pt x="10612" y="2228"/>
                    <a:pt x="10188" y="2560"/>
                  </a:cubicBezTo>
                  <a:cubicBezTo>
                    <a:pt x="10068" y="1698"/>
                    <a:pt x="9776" y="875"/>
                    <a:pt x="9312" y="133"/>
                  </a:cubicBezTo>
                  <a:cubicBezTo>
                    <a:pt x="9259" y="53"/>
                    <a:pt x="9166" y="0"/>
                    <a:pt x="907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93" name="Google Shape;1593;p65"/>
          <p:cNvGrpSpPr/>
          <p:nvPr/>
        </p:nvGrpSpPr>
        <p:grpSpPr>
          <a:xfrm>
            <a:off x="1249634" y="1987677"/>
            <a:ext cx="340150" cy="338590"/>
            <a:chOff x="1005538" y="1923700"/>
            <a:chExt cx="365125" cy="363450"/>
          </a:xfrm>
        </p:grpSpPr>
        <p:sp>
          <p:nvSpPr>
            <p:cNvPr id="1594" name="Google Shape;1594;p65"/>
            <p:cNvSpPr/>
            <p:nvPr/>
          </p:nvSpPr>
          <p:spPr>
            <a:xfrm>
              <a:off x="1014813" y="1930650"/>
              <a:ext cx="348550" cy="349200"/>
            </a:xfrm>
            <a:custGeom>
              <a:avLst/>
              <a:gdLst/>
              <a:ahLst/>
              <a:cxnLst/>
              <a:rect l="l" t="t" r="r" b="b"/>
              <a:pathLst>
                <a:path w="13942" h="13968" extrusionOk="0">
                  <a:moveTo>
                    <a:pt x="6991" y="1"/>
                  </a:moveTo>
                  <a:cubicBezTo>
                    <a:pt x="5107" y="1"/>
                    <a:pt x="3582" y="770"/>
                    <a:pt x="3582" y="1712"/>
                  </a:cubicBezTo>
                  <a:lnTo>
                    <a:pt x="3582" y="5850"/>
                  </a:lnTo>
                  <a:cubicBezTo>
                    <a:pt x="1698" y="5850"/>
                    <a:pt x="1" y="6606"/>
                    <a:pt x="1" y="7548"/>
                  </a:cubicBezTo>
                  <a:lnTo>
                    <a:pt x="1" y="12257"/>
                  </a:lnTo>
                  <a:cubicBezTo>
                    <a:pt x="1" y="13305"/>
                    <a:pt x="1844" y="13968"/>
                    <a:pt x="3502" y="13968"/>
                  </a:cubicBezTo>
                  <a:cubicBezTo>
                    <a:pt x="5373" y="13968"/>
                    <a:pt x="6978" y="13199"/>
                    <a:pt x="6978" y="12257"/>
                  </a:cubicBezTo>
                  <a:cubicBezTo>
                    <a:pt x="6978" y="13305"/>
                    <a:pt x="8821" y="13968"/>
                    <a:pt x="10453" y="13968"/>
                  </a:cubicBezTo>
                  <a:cubicBezTo>
                    <a:pt x="12336" y="13968"/>
                    <a:pt x="13941" y="13199"/>
                    <a:pt x="13941" y="12257"/>
                  </a:cubicBezTo>
                  <a:lnTo>
                    <a:pt x="13941" y="7548"/>
                  </a:lnTo>
                  <a:cubicBezTo>
                    <a:pt x="13941" y="6606"/>
                    <a:pt x="12243" y="5850"/>
                    <a:pt x="10360" y="5850"/>
                  </a:cubicBezTo>
                  <a:lnTo>
                    <a:pt x="10386" y="5850"/>
                  </a:lnTo>
                  <a:lnTo>
                    <a:pt x="10386" y="1712"/>
                  </a:lnTo>
                  <a:cubicBezTo>
                    <a:pt x="10386" y="770"/>
                    <a:pt x="8861" y="1"/>
                    <a:pt x="699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 name="Google Shape;1595;p65"/>
            <p:cNvSpPr/>
            <p:nvPr/>
          </p:nvSpPr>
          <p:spPr>
            <a:xfrm>
              <a:off x="1146788" y="1959175"/>
              <a:ext cx="85250" cy="28550"/>
            </a:xfrm>
            <a:custGeom>
              <a:avLst/>
              <a:gdLst/>
              <a:ahLst/>
              <a:cxnLst/>
              <a:rect l="l" t="t" r="r" b="b"/>
              <a:pathLst>
                <a:path w="3410" h="1142" extrusionOk="0">
                  <a:moveTo>
                    <a:pt x="1712" y="1"/>
                  </a:moveTo>
                  <a:cubicBezTo>
                    <a:pt x="770" y="1"/>
                    <a:pt x="1" y="253"/>
                    <a:pt x="1" y="571"/>
                  </a:cubicBezTo>
                  <a:cubicBezTo>
                    <a:pt x="1" y="876"/>
                    <a:pt x="770" y="1141"/>
                    <a:pt x="1712" y="1141"/>
                  </a:cubicBezTo>
                  <a:cubicBezTo>
                    <a:pt x="2640" y="1141"/>
                    <a:pt x="3410" y="876"/>
                    <a:pt x="3410" y="571"/>
                  </a:cubicBezTo>
                  <a:cubicBezTo>
                    <a:pt x="3410" y="253"/>
                    <a:pt x="2640" y="1"/>
                    <a:pt x="171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6" name="Google Shape;1596;p65"/>
            <p:cNvSpPr/>
            <p:nvPr/>
          </p:nvSpPr>
          <p:spPr>
            <a:xfrm>
              <a:off x="1057588" y="2105425"/>
              <a:ext cx="83925" cy="28200"/>
            </a:xfrm>
            <a:custGeom>
              <a:avLst/>
              <a:gdLst/>
              <a:ahLst/>
              <a:cxnLst/>
              <a:rect l="l" t="t" r="r" b="b"/>
              <a:pathLst>
                <a:path w="3357" h="1128" extrusionOk="0">
                  <a:moveTo>
                    <a:pt x="1791" y="0"/>
                  </a:moveTo>
                  <a:cubicBezTo>
                    <a:pt x="836" y="0"/>
                    <a:pt x="1" y="252"/>
                    <a:pt x="1" y="570"/>
                  </a:cubicBezTo>
                  <a:cubicBezTo>
                    <a:pt x="1" y="875"/>
                    <a:pt x="836" y="1128"/>
                    <a:pt x="1791" y="1128"/>
                  </a:cubicBezTo>
                  <a:cubicBezTo>
                    <a:pt x="2428" y="1128"/>
                    <a:pt x="3065" y="1008"/>
                    <a:pt x="3356" y="836"/>
                  </a:cubicBezTo>
                  <a:lnTo>
                    <a:pt x="207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7" name="Google Shape;1597;p65"/>
            <p:cNvSpPr/>
            <p:nvPr/>
          </p:nvSpPr>
          <p:spPr>
            <a:xfrm>
              <a:off x="1237313" y="2105075"/>
              <a:ext cx="83925" cy="28550"/>
            </a:xfrm>
            <a:custGeom>
              <a:avLst/>
              <a:gdLst/>
              <a:ahLst/>
              <a:cxnLst/>
              <a:rect l="l" t="t" r="r" b="b"/>
              <a:pathLst>
                <a:path w="3357" h="1142" extrusionOk="0">
                  <a:moveTo>
                    <a:pt x="1579" y="1"/>
                  </a:moveTo>
                  <a:lnTo>
                    <a:pt x="1579" y="14"/>
                  </a:lnTo>
                  <a:lnTo>
                    <a:pt x="1287" y="14"/>
                  </a:lnTo>
                  <a:lnTo>
                    <a:pt x="1" y="850"/>
                  </a:lnTo>
                  <a:cubicBezTo>
                    <a:pt x="293" y="1022"/>
                    <a:pt x="929" y="1142"/>
                    <a:pt x="1579" y="1142"/>
                  </a:cubicBezTo>
                  <a:cubicBezTo>
                    <a:pt x="2508" y="1142"/>
                    <a:pt x="3357" y="889"/>
                    <a:pt x="3357" y="571"/>
                  </a:cubicBezTo>
                  <a:cubicBezTo>
                    <a:pt x="3357" y="253"/>
                    <a:pt x="2508" y="1"/>
                    <a:pt x="15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8" name="Google Shape;1598;p65"/>
            <p:cNvSpPr/>
            <p:nvPr/>
          </p:nvSpPr>
          <p:spPr>
            <a:xfrm>
              <a:off x="1139488" y="1952225"/>
              <a:ext cx="99850" cy="42450"/>
            </a:xfrm>
            <a:custGeom>
              <a:avLst/>
              <a:gdLst/>
              <a:ahLst/>
              <a:cxnLst/>
              <a:rect l="l" t="t" r="r" b="b"/>
              <a:pathLst>
                <a:path w="3994" h="1698" extrusionOk="0">
                  <a:moveTo>
                    <a:pt x="2004" y="557"/>
                  </a:moveTo>
                  <a:cubicBezTo>
                    <a:pt x="2786" y="557"/>
                    <a:pt x="3264" y="743"/>
                    <a:pt x="3397" y="849"/>
                  </a:cubicBezTo>
                  <a:cubicBezTo>
                    <a:pt x="3264" y="955"/>
                    <a:pt x="2786" y="1128"/>
                    <a:pt x="2004" y="1128"/>
                  </a:cubicBezTo>
                  <a:cubicBezTo>
                    <a:pt x="1208" y="1128"/>
                    <a:pt x="730" y="955"/>
                    <a:pt x="611" y="849"/>
                  </a:cubicBezTo>
                  <a:cubicBezTo>
                    <a:pt x="730" y="743"/>
                    <a:pt x="1208" y="557"/>
                    <a:pt x="2004" y="557"/>
                  </a:cubicBezTo>
                  <a:close/>
                  <a:moveTo>
                    <a:pt x="2004" y="0"/>
                  </a:moveTo>
                  <a:cubicBezTo>
                    <a:pt x="996" y="0"/>
                    <a:pt x="1" y="252"/>
                    <a:pt x="1" y="849"/>
                  </a:cubicBezTo>
                  <a:cubicBezTo>
                    <a:pt x="1" y="1433"/>
                    <a:pt x="996" y="1698"/>
                    <a:pt x="2004" y="1698"/>
                  </a:cubicBezTo>
                  <a:cubicBezTo>
                    <a:pt x="2999" y="1698"/>
                    <a:pt x="3993" y="1433"/>
                    <a:pt x="3993" y="849"/>
                  </a:cubicBezTo>
                  <a:cubicBezTo>
                    <a:pt x="3993" y="265"/>
                    <a:pt x="2999" y="0"/>
                    <a:pt x="2004"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9" name="Google Shape;1599;p65"/>
            <p:cNvSpPr/>
            <p:nvPr/>
          </p:nvSpPr>
          <p:spPr>
            <a:xfrm>
              <a:off x="1139838" y="2053350"/>
              <a:ext cx="14275" cy="28550"/>
            </a:xfrm>
            <a:custGeom>
              <a:avLst/>
              <a:gdLst/>
              <a:ahLst/>
              <a:cxnLst/>
              <a:rect l="l" t="t" r="r" b="b"/>
              <a:pathLst>
                <a:path w="571" h="1142" extrusionOk="0">
                  <a:moveTo>
                    <a:pt x="279" y="1"/>
                  </a:moveTo>
                  <a:cubicBezTo>
                    <a:pt x="120" y="1"/>
                    <a:pt x="0" y="133"/>
                    <a:pt x="0" y="292"/>
                  </a:cubicBezTo>
                  <a:lnTo>
                    <a:pt x="0" y="863"/>
                  </a:lnTo>
                  <a:cubicBezTo>
                    <a:pt x="0" y="1048"/>
                    <a:pt x="143" y="1141"/>
                    <a:pt x="285" y="1141"/>
                  </a:cubicBezTo>
                  <a:cubicBezTo>
                    <a:pt x="428" y="1141"/>
                    <a:pt x="570" y="1048"/>
                    <a:pt x="570" y="863"/>
                  </a:cubicBezTo>
                  <a:lnTo>
                    <a:pt x="570" y="292"/>
                  </a:lnTo>
                  <a:cubicBezTo>
                    <a:pt x="570" y="133"/>
                    <a:pt x="438" y="14"/>
                    <a:pt x="279" y="14"/>
                  </a:cubicBezTo>
                  <a:lnTo>
                    <a:pt x="27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0" name="Google Shape;1600;p65"/>
            <p:cNvSpPr/>
            <p:nvPr/>
          </p:nvSpPr>
          <p:spPr>
            <a:xfrm>
              <a:off x="1050638" y="2199600"/>
              <a:ext cx="13950" cy="28525"/>
            </a:xfrm>
            <a:custGeom>
              <a:avLst/>
              <a:gdLst/>
              <a:ahLst/>
              <a:cxnLst/>
              <a:rect l="l" t="t" r="r" b="b"/>
              <a:pathLst>
                <a:path w="558" h="1141" extrusionOk="0">
                  <a:moveTo>
                    <a:pt x="279" y="0"/>
                  </a:moveTo>
                  <a:cubicBezTo>
                    <a:pt x="139" y="0"/>
                    <a:pt x="0" y="93"/>
                    <a:pt x="0" y="279"/>
                  </a:cubicBezTo>
                  <a:lnTo>
                    <a:pt x="0" y="849"/>
                  </a:lnTo>
                  <a:cubicBezTo>
                    <a:pt x="0" y="1008"/>
                    <a:pt x="119" y="1141"/>
                    <a:pt x="279" y="1141"/>
                  </a:cubicBezTo>
                  <a:cubicBezTo>
                    <a:pt x="438" y="1128"/>
                    <a:pt x="557" y="1008"/>
                    <a:pt x="557" y="849"/>
                  </a:cubicBezTo>
                  <a:lnTo>
                    <a:pt x="557" y="279"/>
                  </a:lnTo>
                  <a:cubicBezTo>
                    <a:pt x="557" y="93"/>
                    <a:pt x="418" y="0"/>
                    <a:pt x="2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1" name="Google Shape;1601;p65"/>
            <p:cNvSpPr/>
            <p:nvPr/>
          </p:nvSpPr>
          <p:spPr>
            <a:xfrm>
              <a:off x="1007863" y="1923700"/>
              <a:ext cx="362800" cy="363450"/>
            </a:xfrm>
            <a:custGeom>
              <a:avLst/>
              <a:gdLst/>
              <a:ahLst/>
              <a:cxnLst/>
              <a:rect l="l" t="t" r="r" b="b"/>
              <a:pathLst>
                <a:path w="14512" h="14538" extrusionOk="0">
                  <a:moveTo>
                    <a:pt x="7269" y="571"/>
                  </a:moveTo>
                  <a:cubicBezTo>
                    <a:pt x="8436" y="571"/>
                    <a:pt x="10386" y="1035"/>
                    <a:pt x="10386" y="1990"/>
                  </a:cubicBezTo>
                  <a:cubicBezTo>
                    <a:pt x="10386" y="2985"/>
                    <a:pt x="8330" y="3409"/>
                    <a:pt x="7269" y="3409"/>
                  </a:cubicBezTo>
                  <a:cubicBezTo>
                    <a:pt x="5571" y="3409"/>
                    <a:pt x="4138" y="2746"/>
                    <a:pt x="4138" y="1990"/>
                  </a:cubicBezTo>
                  <a:cubicBezTo>
                    <a:pt x="4138" y="995"/>
                    <a:pt x="6194" y="571"/>
                    <a:pt x="7269" y="571"/>
                  </a:cubicBezTo>
                  <a:close/>
                  <a:moveTo>
                    <a:pt x="3913" y="7548"/>
                  </a:moveTo>
                  <a:cubicBezTo>
                    <a:pt x="4099" y="7747"/>
                    <a:pt x="4311" y="7919"/>
                    <a:pt x="4550" y="8052"/>
                  </a:cubicBezTo>
                  <a:cubicBezTo>
                    <a:pt x="4284" y="8091"/>
                    <a:pt x="4032" y="8118"/>
                    <a:pt x="3780" y="8118"/>
                  </a:cubicBezTo>
                  <a:cubicBezTo>
                    <a:pt x="3024" y="8118"/>
                    <a:pt x="2480" y="7946"/>
                    <a:pt x="2308" y="7826"/>
                  </a:cubicBezTo>
                  <a:cubicBezTo>
                    <a:pt x="2467" y="7707"/>
                    <a:pt x="3024" y="7548"/>
                    <a:pt x="3780" y="7548"/>
                  </a:cubicBezTo>
                  <a:close/>
                  <a:moveTo>
                    <a:pt x="10373" y="3064"/>
                  </a:moveTo>
                  <a:lnTo>
                    <a:pt x="10373" y="6699"/>
                  </a:lnTo>
                  <a:cubicBezTo>
                    <a:pt x="10373" y="7243"/>
                    <a:pt x="9617" y="7654"/>
                    <a:pt x="9073" y="7826"/>
                  </a:cubicBezTo>
                  <a:cubicBezTo>
                    <a:pt x="8526" y="8013"/>
                    <a:pt x="7943" y="8106"/>
                    <a:pt x="7370" y="8106"/>
                  </a:cubicBezTo>
                  <a:cubicBezTo>
                    <a:pt x="7332" y="8106"/>
                    <a:pt x="7294" y="8106"/>
                    <a:pt x="7256" y="8105"/>
                  </a:cubicBezTo>
                  <a:lnTo>
                    <a:pt x="7256" y="8118"/>
                  </a:lnTo>
                  <a:cubicBezTo>
                    <a:pt x="6778" y="8118"/>
                    <a:pt x="6300" y="8052"/>
                    <a:pt x="5836" y="7946"/>
                  </a:cubicBezTo>
                  <a:lnTo>
                    <a:pt x="5836" y="7176"/>
                  </a:lnTo>
                  <a:cubicBezTo>
                    <a:pt x="5836" y="6984"/>
                    <a:pt x="5694" y="6888"/>
                    <a:pt x="5551" y="6888"/>
                  </a:cubicBezTo>
                  <a:cubicBezTo>
                    <a:pt x="5408" y="6888"/>
                    <a:pt x="5266" y="6984"/>
                    <a:pt x="5266" y="7176"/>
                  </a:cubicBezTo>
                  <a:lnTo>
                    <a:pt x="5266" y="7773"/>
                  </a:lnTo>
                  <a:cubicBezTo>
                    <a:pt x="4788" y="7587"/>
                    <a:pt x="4138" y="7203"/>
                    <a:pt x="4138" y="6699"/>
                  </a:cubicBezTo>
                  <a:lnTo>
                    <a:pt x="4138" y="3064"/>
                  </a:lnTo>
                  <a:cubicBezTo>
                    <a:pt x="4470" y="3330"/>
                    <a:pt x="4855" y="3542"/>
                    <a:pt x="5266" y="3661"/>
                  </a:cubicBezTo>
                  <a:lnTo>
                    <a:pt x="5266" y="4324"/>
                  </a:lnTo>
                  <a:cubicBezTo>
                    <a:pt x="5266" y="4517"/>
                    <a:pt x="5408" y="4613"/>
                    <a:pt x="5551" y="4613"/>
                  </a:cubicBezTo>
                  <a:cubicBezTo>
                    <a:pt x="5694" y="4613"/>
                    <a:pt x="5836" y="4517"/>
                    <a:pt x="5836" y="4324"/>
                  </a:cubicBezTo>
                  <a:lnTo>
                    <a:pt x="5836" y="3820"/>
                  </a:lnTo>
                  <a:cubicBezTo>
                    <a:pt x="6300" y="3927"/>
                    <a:pt x="6778" y="3966"/>
                    <a:pt x="7256" y="3966"/>
                  </a:cubicBezTo>
                  <a:cubicBezTo>
                    <a:pt x="8303" y="3966"/>
                    <a:pt x="9590" y="3728"/>
                    <a:pt x="10373" y="3064"/>
                  </a:cubicBezTo>
                  <a:close/>
                  <a:moveTo>
                    <a:pt x="10757" y="7548"/>
                  </a:moveTo>
                  <a:cubicBezTo>
                    <a:pt x="11500" y="7548"/>
                    <a:pt x="12044" y="7720"/>
                    <a:pt x="12216" y="7826"/>
                  </a:cubicBezTo>
                  <a:cubicBezTo>
                    <a:pt x="12057" y="7946"/>
                    <a:pt x="11500" y="8118"/>
                    <a:pt x="10757" y="8118"/>
                  </a:cubicBezTo>
                  <a:cubicBezTo>
                    <a:pt x="10492" y="8118"/>
                    <a:pt x="10240" y="8091"/>
                    <a:pt x="9975" y="8052"/>
                  </a:cubicBezTo>
                  <a:cubicBezTo>
                    <a:pt x="10213" y="7919"/>
                    <a:pt x="10426" y="7747"/>
                    <a:pt x="10611" y="7548"/>
                  </a:cubicBezTo>
                  <a:close/>
                  <a:moveTo>
                    <a:pt x="3568" y="6420"/>
                  </a:moveTo>
                  <a:lnTo>
                    <a:pt x="3568" y="6699"/>
                  </a:lnTo>
                  <a:cubicBezTo>
                    <a:pt x="3581" y="6792"/>
                    <a:pt x="3581" y="6884"/>
                    <a:pt x="3608" y="6977"/>
                  </a:cubicBezTo>
                  <a:cubicBezTo>
                    <a:pt x="2865" y="7004"/>
                    <a:pt x="1698" y="7203"/>
                    <a:pt x="1698" y="7826"/>
                  </a:cubicBezTo>
                  <a:cubicBezTo>
                    <a:pt x="1698" y="8503"/>
                    <a:pt x="3051" y="8675"/>
                    <a:pt x="3780" y="8675"/>
                  </a:cubicBezTo>
                  <a:cubicBezTo>
                    <a:pt x="3841" y="8678"/>
                    <a:pt x="3902" y="8680"/>
                    <a:pt x="3963" y="8680"/>
                  </a:cubicBezTo>
                  <a:cubicBezTo>
                    <a:pt x="4445" y="8680"/>
                    <a:pt x="4924" y="8586"/>
                    <a:pt x="5372" y="8410"/>
                  </a:cubicBezTo>
                  <a:cubicBezTo>
                    <a:pt x="5704" y="8516"/>
                    <a:pt x="6048" y="8582"/>
                    <a:pt x="6393" y="8635"/>
                  </a:cubicBezTo>
                  <a:cubicBezTo>
                    <a:pt x="5796" y="9007"/>
                    <a:pt x="4802" y="9245"/>
                    <a:pt x="3780" y="9245"/>
                  </a:cubicBezTo>
                  <a:lnTo>
                    <a:pt x="3767" y="9245"/>
                  </a:lnTo>
                  <a:cubicBezTo>
                    <a:pt x="2600" y="9245"/>
                    <a:pt x="570" y="8768"/>
                    <a:pt x="570" y="7826"/>
                  </a:cubicBezTo>
                  <a:cubicBezTo>
                    <a:pt x="570" y="6884"/>
                    <a:pt x="2640" y="6460"/>
                    <a:pt x="3568" y="6420"/>
                  </a:cubicBezTo>
                  <a:close/>
                  <a:moveTo>
                    <a:pt x="10943" y="6420"/>
                  </a:moveTo>
                  <a:cubicBezTo>
                    <a:pt x="11885" y="6460"/>
                    <a:pt x="13954" y="6898"/>
                    <a:pt x="13954" y="7826"/>
                  </a:cubicBezTo>
                  <a:cubicBezTo>
                    <a:pt x="13954" y="8808"/>
                    <a:pt x="11845" y="9245"/>
                    <a:pt x="10757" y="9245"/>
                  </a:cubicBezTo>
                  <a:cubicBezTo>
                    <a:pt x="9723" y="9245"/>
                    <a:pt x="8728" y="9007"/>
                    <a:pt x="8131" y="8622"/>
                  </a:cubicBezTo>
                  <a:cubicBezTo>
                    <a:pt x="8476" y="8582"/>
                    <a:pt x="8821" y="8516"/>
                    <a:pt x="9152" y="8410"/>
                  </a:cubicBezTo>
                  <a:cubicBezTo>
                    <a:pt x="9621" y="8595"/>
                    <a:pt x="10123" y="8676"/>
                    <a:pt x="10639" y="8676"/>
                  </a:cubicBezTo>
                  <a:cubicBezTo>
                    <a:pt x="10679" y="8676"/>
                    <a:pt x="10718" y="8676"/>
                    <a:pt x="10757" y="8675"/>
                  </a:cubicBezTo>
                  <a:cubicBezTo>
                    <a:pt x="11474" y="8675"/>
                    <a:pt x="12826" y="8503"/>
                    <a:pt x="12826" y="7826"/>
                  </a:cubicBezTo>
                  <a:cubicBezTo>
                    <a:pt x="12826" y="7203"/>
                    <a:pt x="11659" y="7004"/>
                    <a:pt x="10916" y="6977"/>
                  </a:cubicBezTo>
                  <a:cubicBezTo>
                    <a:pt x="10943" y="6884"/>
                    <a:pt x="10956" y="6792"/>
                    <a:pt x="10943" y="6699"/>
                  </a:cubicBezTo>
                  <a:lnTo>
                    <a:pt x="10943" y="6420"/>
                  </a:lnTo>
                  <a:close/>
                  <a:moveTo>
                    <a:pt x="13954" y="8901"/>
                  </a:moveTo>
                  <a:lnTo>
                    <a:pt x="13954" y="12535"/>
                  </a:lnTo>
                  <a:cubicBezTo>
                    <a:pt x="13954" y="13516"/>
                    <a:pt x="11845" y="13954"/>
                    <a:pt x="10744" y="13954"/>
                  </a:cubicBezTo>
                  <a:cubicBezTo>
                    <a:pt x="10240" y="13954"/>
                    <a:pt x="9736" y="13901"/>
                    <a:pt x="9245" y="13782"/>
                  </a:cubicBezTo>
                  <a:lnTo>
                    <a:pt x="9245" y="13026"/>
                  </a:lnTo>
                  <a:cubicBezTo>
                    <a:pt x="9232" y="12847"/>
                    <a:pt x="9096" y="12757"/>
                    <a:pt x="8960" y="12757"/>
                  </a:cubicBezTo>
                  <a:cubicBezTo>
                    <a:pt x="8824" y="12757"/>
                    <a:pt x="8688" y="12847"/>
                    <a:pt x="8675" y="13026"/>
                  </a:cubicBezTo>
                  <a:lnTo>
                    <a:pt x="8675" y="13609"/>
                  </a:lnTo>
                  <a:cubicBezTo>
                    <a:pt x="7972" y="13331"/>
                    <a:pt x="7534" y="12933"/>
                    <a:pt x="7534" y="12548"/>
                  </a:cubicBezTo>
                  <a:lnTo>
                    <a:pt x="7534" y="8901"/>
                  </a:lnTo>
                  <a:cubicBezTo>
                    <a:pt x="7879" y="9166"/>
                    <a:pt x="8264" y="9365"/>
                    <a:pt x="8675" y="9497"/>
                  </a:cubicBezTo>
                  <a:lnTo>
                    <a:pt x="8675" y="10187"/>
                  </a:lnTo>
                  <a:cubicBezTo>
                    <a:pt x="8688" y="10360"/>
                    <a:pt x="8824" y="10446"/>
                    <a:pt x="8960" y="10446"/>
                  </a:cubicBezTo>
                  <a:cubicBezTo>
                    <a:pt x="9096" y="10446"/>
                    <a:pt x="9232" y="10360"/>
                    <a:pt x="9245" y="10187"/>
                  </a:cubicBezTo>
                  <a:lnTo>
                    <a:pt x="9245" y="9657"/>
                  </a:lnTo>
                  <a:cubicBezTo>
                    <a:pt x="9736" y="9763"/>
                    <a:pt x="10240" y="9816"/>
                    <a:pt x="10744" y="9816"/>
                  </a:cubicBezTo>
                  <a:cubicBezTo>
                    <a:pt x="11805" y="9816"/>
                    <a:pt x="13145" y="9564"/>
                    <a:pt x="13954" y="8901"/>
                  </a:cubicBezTo>
                  <a:close/>
                  <a:moveTo>
                    <a:pt x="7256" y="0"/>
                  </a:moveTo>
                  <a:cubicBezTo>
                    <a:pt x="5823" y="0"/>
                    <a:pt x="3568" y="571"/>
                    <a:pt x="3568" y="1990"/>
                  </a:cubicBezTo>
                  <a:lnTo>
                    <a:pt x="3568" y="5850"/>
                  </a:lnTo>
                  <a:cubicBezTo>
                    <a:pt x="2162" y="5903"/>
                    <a:pt x="0" y="6500"/>
                    <a:pt x="0" y="7826"/>
                  </a:cubicBezTo>
                  <a:lnTo>
                    <a:pt x="0" y="10187"/>
                  </a:lnTo>
                  <a:cubicBezTo>
                    <a:pt x="0" y="10373"/>
                    <a:pt x="143" y="10466"/>
                    <a:pt x="285" y="10466"/>
                  </a:cubicBezTo>
                  <a:cubicBezTo>
                    <a:pt x="428" y="10466"/>
                    <a:pt x="570" y="10373"/>
                    <a:pt x="570" y="10187"/>
                  </a:cubicBezTo>
                  <a:lnTo>
                    <a:pt x="570" y="8887"/>
                  </a:lnTo>
                  <a:cubicBezTo>
                    <a:pt x="902" y="9153"/>
                    <a:pt x="1287" y="9365"/>
                    <a:pt x="1698" y="9497"/>
                  </a:cubicBezTo>
                  <a:lnTo>
                    <a:pt x="1698" y="10187"/>
                  </a:lnTo>
                  <a:cubicBezTo>
                    <a:pt x="1698" y="10373"/>
                    <a:pt x="1840" y="10466"/>
                    <a:pt x="1983" y="10466"/>
                  </a:cubicBezTo>
                  <a:cubicBezTo>
                    <a:pt x="2126" y="10466"/>
                    <a:pt x="2268" y="10373"/>
                    <a:pt x="2268" y="10187"/>
                  </a:cubicBezTo>
                  <a:lnTo>
                    <a:pt x="2268" y="9657"/>
                  </a:lnTo>
                  <a:cubicBezTo>
                    <a:pt x="2759" y="9763"/>
                    <a:pt x="3263" y="9816"/>
                    <a:pt x="3780" y="9816"/>
                  </a:cubicBezTo>
                  <a:cubicBezTo>
                    <a:pt x="5107" y="9816"/>
                    <a:pt x="6314" y="9458"/>
                    <a:pt x="6977" y="8901"/>
                  </a:cubicBezTo>
                  <a:lnTo>
                    <a:pt x="6977" y="12535"/>
                  </a:lnTo>
                  <a:cubicBezTo>
                    <a:pt x="6977" y="13516"/>
                    <a:pt x="4868" y="13954"/>
                    <a:pt x="3780" y="13954"/>
                  </a:cubicBezTo>
                  <a:cubicBezTo>
                    <a:pt x="3737" y="13955"/>
                    <a:pt x="3693" y="13956"/>
                    <a:pt x="3649" y="13956"/>
                  </a:cubicBezTo>
                  <a:cubicBezTo>
                    <a:pt x="3178" y="13956"/>
                    <a:pt x="2717" y="13891"/>
                    <a:pt x="2268" y="13782"/>
                  </a:cubicBezTo>
                  <a:lnTo>
                    <a:pt x="2268" y="13026"/>
                  </a:lnTo>
                  <a:cubicBezTo>
                    <a:pt x="2268" y="12833"/>
                    <a:pt x="2126" y="12737"/>
                    <a:pt x="1983" y="12737"/>
                  </a:cubicBezTo>
                  <a:cubicBezTo>
                    <a:pt x="1840" y="12737"/>
                    <a:pt x="1698" y="12833"/>
                    <a:pt x="1698" y="13026"/>
                  </a:cubicBezTo>
                  <a:lnTo>
                    <a:pt x="1698" y="13609"/>
                  </a:lnTo>
                  <a:cubicBezTo>
                    <a:pt x="995" y="13331"/>
                    <a:pt x="570" y="12933"/>
                    <a:pt x="570" y="12548"/>
                  </a:cubicBezTo>
                  <a:lnTo>
                    <a:pt x="570" y="12455"/>
                  </a:lnTo>
                  <a:cubicBezTo>
                    <a:pt x="570" y="12270"/>
                    <a:pt x="428" y="12177"/>
                    <a:pt x="285" y="12177"/>
                  </a:cubicBezTo>
                  <a:cubicBezTo>
                    <a:pt x="143" y="12177"/>
                    <a:pt x="0" y="12270"/>
                    <a:pt x="0" y="12455"/>
                  </a:cubicBezTo>
                  <a:lnTo>
                    <a:pt x="0" y="12548"/>
                  </a:lnTo>
                  <a:cubicBezTo>
                    <a:pt x="0" y="13967"/>
                    <a:pt x="2281" y="14538"/>
                    <a:pt x="3780" y="14538"/>
                  </a:cubicBezTo>
                  <a:cubicBezTo>
                    <a:pt x="4934" y="14538"/>
                    <a:pt x="6566" y="14206"/>
                    <a:pt x="7256" y="13317"/>
                  </a:cubicBezTo>
                  <a:cubicBezTo>
                    <a:pt x="7959" y="14219"/>
                    <a:pt x="9577" y="14538"/>
                    <a:pt x="10731" y="14538"/>
                  </a:cubicBezTo>
                  <a:cubicBezTo>
                    <a:pt x="12177" y="14538"/>
                    <a:pt x="14511" y="13967"/>
                    <a:pt x="14511" y="12548"/>
                  </a:cubicBezTo>
                  <a:lnTo>
                    <a:pt x="14511" y="7839"/>
                  </a:lnTo>
                  <a:cubicBezTo>
                    <a:pt x="14511" y="6513"/>
                    <a:pt x="12362" y="5916"/>
                    <a:pt x="10930" y="5850"/>
                  </a:cubicBezTo>
                  <a:lnTo>
                    <a:pt x="10943" y="5850"/>
                  </a:lnTo>
                  <a:lnTo>
                    <a:pt x="10943" y="1990"/>
                  </a:lnTo>
                  <a:cubicBezTo>
                    <a:pt x="10943" y="557"/>
                    <a:pt x="8688" y="0"/>
                    <a:pt x="72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2" name="Google Shape;1602;p65"/>
            <p:cNvSpPr/>
            <p:nvPr/>
          </p:nvSpPr>
          <p:spPr>
            <a:xfrm>
              <a:off x="1224713" y="2199600"/>
              <a:ext cx="14300" cy="27950"/>
            </a:xfrm>
            <a:custGeom>
              <a:avLst/>
              <a:gdLst/>
              <a:ahLst/>
              <a:cxnLst/>
              <a:rect l="l" t="t" r="r" b="b"/>
              <a:pathLst>
                <a:path w="572" h="1118" extrusionOk="0">
                  <a:moveTo>
                    <a:pt x="293" y="0"/>
                  </a:moveTo>
                  <a:cubicBezTo>
                    <a:pt x="133" y="0"/>
                    <a:pt x="1" y="119"/>
                    <a:pt x="1" y="279"/>
                  </a:cubicBezTo>
                  <a:lnTo>
                    <a:pt x="1" y="849"/>
                  </a:lnTo>
                  <a:cubicBezTo>
                    <a:pt x="14" y="1028"/>
                    <a:pt x="150" y="1118"/>
                    <a:pt x="286" y="1118"/>
                  </a:cubicBezTo>
                  <a:cubicBezTo>
                    <a:pt x="422" y="1118"/>
                    <a:pt x="558" y="1028"/>
                    <a:pt x="571" y="849"/>
                  </a:cubicBezTo>
                  <a:lnTo>
                    <a:pt x="571" y="279"/>
                  </a:lnTo>
                  <a:cubicBezTo>
                    <a:pt x="571" y="119"/>
                    <a:pt x="452" y="0"/>
                    <a:pt x="2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3" name="Google Shape;1603;p65"/>
            <p:cNvSpPr/>
            <p:nvPr/>
          </p:nvSpPr>
          <p:spPr>
            <a:xfrm>
              <a:off x="1005538" y="2199600"/>
              <a:ext cx="16600" cy="14125"/>
            </a:xfrm>
            <a:custGeom>
              <a:avLst/>
              <a:gdLst/>
              <a:ahLst/>
              <a:cxnLst/>
              <a:rect l="l" t="t" r="r" b="b"/>
              <a:pathLst>
                <a:path w="664" h="565" extrusionOk="0">
                  <a:moveTo>
                    <a:pt x="372" y="0"/>
                  </a:moveTo>
                  <a:cubicBezTo>
                    <a:pt x="120" y="0"/>
                    <a:pt x="0" y="305"/>
                    <a:pt x="173" y="478"/>
                  </a:cubicBezTo>
                  <a:cubicBezTo>
                    <a:pt x="233" y="538"/>
                    <a:pt x="306" y="565"/>
                    <a:pt x="377" y="565"/>
                  </a:cubicBezTo>
                  <a:cubicBezTo>
                    <a:pt x="524" y="565"/>
                    <a:pt x="663" y="449"/>
                    <a:pt x="663" y="279"/>
                  </a:cubicBezTo>
                  <a:cubicBezTo>
                    <a:pt x="663" y="119"/>
                    <a:pt x="531" y="0"/>
                    <a:pt x="37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04" name="Google Shape;1604;p65"/>
          <p:cNvGrpSpPr/>
          <p:nvPr/>
        </p:nvGrpSpPr>
        <p:grpSpPr>
          <a:xfrm>
            <a:off x="1963845" y="2023195"/>
            <a:ext cx="347254" cy="264458"/>
            <a:chOff x="1772188" y="1961825"/>
            <a:chExt cx="372750" cy="283875"/>
          </a:xfrm>
        </p:grpSpPr>
        <p:sp>
          <p:nvSpPr>
            <p:cNvPr id="1605" name="Google Shape;1605;p65"/>
            <p:cNvSpPr/>
            <p:nvPr/>
          </p:nvSpPr>
          <p:spPr>
            <a:xfrm>
              <a:off x="1805363" y="2054025"/>
              <a:ext cx="28550" cy="33850"/>
            </a:xfrm>
            <a:custGeom>
              <a:avLst/>
              <a:gdLst/>
              <a:ahLst/>
              <a:cxnLst/>
              <a:rect l="l" t="t" r="r" b="b"/>
              <a:pathLst>
                <a:path w="1142" h="1354" extrusionOk="0">
                  <a:moveTo>
                    <a:pt x="571" y="0"/>
                  </a:moveTo>
                  <a:cubicBezTo>
                    <a:pt x="252" y="0"/>
                    <a:pt x="0" y="252"/>
                    <a:pt x="0" y="570"/>
                  </a:cubicBezTo>
                  <a:lnTo>
                    <a:pt x="0" y="1353"/>
                  </a:lnTo>
                  <a:lnTo>
                    <a:pt x="1141" y="1353"/>
                  </a:lnTo>
                  <a:lnTo>
                    <a:pt x="1141" y="570"/>
                  </a:lnTo>
                  <a:cubicBezTo>
                    <a:pt x="1141" y="252"/>
                    <a:pt x="889" y="0"/>
                    <a:pt x="57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6" name="Google Shape;1606;p65"/>
            <p:cNvSpPr/>
            <p:nvPr/>
          </p:nvSpPr>
          <p:spPr>
            <a:xfrm>
              <a:off x="2033838" y="2025825"/>
              <a:ext cx="42475" cy="31875"/>
            </a:xfrm>
            <a:custGeom>
              <a:avLst/>
              <a:gdLst/>
              <a:ahLst/>
              <a:cxnLst/>
              <a:rect l="l" t="t" r="r" b="b"/>
              <a:pathLst>
                <a:path w="1699" h="1275" extrusionOk="0">
                  <a:moveTo>
                    <a:pt x="0" y="1"/>
                  </a:moveTo>
                  <a:lnTo>
                    <a:pt x="0" y="1274"/>
                  </a:lnTo>
                  <a:lnTo>
                    <a:pt x="1698" y="1274"/>
                  </a:lnTo>
                  <a:lnTo>
                    <a:pt x="169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7" name="Google Shape;1607;p65"/>
            <p:cNvSpPr/>
            <p:nvPr/>
          </p:nvSpPr>
          <p:spPr>
            <a:xfrm>
              <a:off x="1991713" y="2054025"/>
              <a:ext cx="127025" cy="127675"/>
            </a:xfrm>
            <a:custGeom>
              <a:avLst/>
              <a:gdLst/>
              <a:ahLst/>
              <a:cxnLst/>
              <a:rect l="l" t="t" r="r" b="b"/>
              <a:pathLst>
                <a:path w="5081" h="5107" extrusionOk="0">
                  <a:moveTo>
                    <a:pt x="2534" y="0"/>
                  </a:moveTo>
                  <a:cubicBezTo>
                    <a:pt x="1234" y="0"/>
                    <a:pt x="147" y="982"/>
                    <a:pt x="1" y="2268"/>
                  </a:cubicBezTo>
                  <a:lnTo>
                    <a:pt x="1685" y="5107"/>
                  </a:lnTo>
                  <a:lnTo>
                    <a:pt x="5081" y="5107"/>
                  </a:lnTo>
                  <a:lnTo>
                    <a:pt x="5081" y="2560"/>
                  </a:lnTo>
                  <a:cubicBezTo>
                    <a:pt x="5081" y="1141"/>
                    <a:pt x="3940" y="0"/>
                    <a:pt x="253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8" name="Google Shape;1608;p65"/>
            <p:cNvSpPr/>
            <p:nvPr/>
          </p:nvSpPr>
          <p:spPr>
            <a:xfrm>
              <a:off x="1927388" y="1969125"/>
              <a:ext cx="42475" cy="28200"/>
            </a:xfrm>
            <a:custGeom>
              <a:avLst/>
              <a:gdLst/>
              <a:ahLst/>
              <a:cxnLst/>
              <a:rect l="l" t="t" r="r" b="b"/>
              <a:pathLst>
                <a:path w="1699" h="1128" extrusionOk="0">
                  <a:moveTo>
                    <a:pt x="571" y="1"/>
                  </a:moveTo>
                  <a:cubicBezTo>
                    <a:pt x="253" y="1"/>
                    <a:pt x="1" y="253"/>
                    <a:pt x="1" y="558"/>
                  </a:cubicBezTo>
                  <a:lnTo>
                    <a:pt x="1" y="1128"/>
                  </a:lnTo>
                  <a:lnTo>
                    <a:pt x="1698" y="1128"/>
                  </a:lnTo>
                  <a:lnTo>
                    <a:pt x="1698" y="558"/>
                  </a:lnTo>
                  <a:cubicBezTo>
                    <a:pt x="1698" y="253"/>
                    <a:pt x="1446" y="1"/>
                    <a:pt x="1141" y="1"/>
                  </a:cubicBezTo>
                  <a:close/>
                </a:path>
              </a:pathLst>
            </a:custGeom>
            <a:solidFill>
              <a:srgbClr val="537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9" name="Google Shape;1609;p65"/>
            <p:cNvSpPr/>
            <p:nvPr/>
          </p:nvSpPr>
          <p:spPr>
            <a:xfrm>
              <a:off x="1798388" y="2083375"/>
              <a:ext cx="56725" cy="98325"/>
            </a:xfrm>
            <a:custGeom>
              <a:avLst/>
              <a:gdLst/>
              <a:ahLst/>
              <a:cxnLst/>
              <a:rect l="l" t="t" r="r" b="b"/>
              <a:pathLst>
                <a:path w="2269" h="3933" extrusionOk="0">
                  <a:moveTo>
                    <a:pt x="856" y="0"/>
                  </a:moveTo>
                  <a:cubicBezTo>
                    <a:pt x="442" y="0"/>
                    <a:pt x="27" y="272"/>
                    <a:pt x="1" y="816"/>
                  </a:cubicBezTo>
                  <a:lnTo>
                    <a:pt x="1" y="3933"/>
                  </a:lnTo>
                  <a:lnTo>
                    <a:pt x="2269" y="3933"/>
                  </a:lnTo>
                  <a:lnTo>
                    <a:pt x="1712" y="2248"/>
                  </a:lnTo>
                  <a:lnTo>
                    <a:pt x="1712" y="816"/>
                  </a:lnTo>
                  <a:cubicBezTo>
                    <a:pt x="1685" y="272"/>
                    <a:pt x="1271" y="0"/>
                    <a:pt x="85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0" name="Google Shape;1610;p65"/>
            <p:cNvSpPr/>
            <p:nvPr/>
          </p:nvSpPr>
          <p:spPr>
            <a:xfrm>
              <a:off x="1906163" y="1997300"/>
              <a:ext cx="85250" cy="42825"/>
            </a:xfrm>
            <a:custGeom>
              <a:avLst/>
              <a:gdLst/>
              <a:ahLst/>
              <a:cxnLst/>
              <a:rect l="l" t="t" r="r" b="b"/>
              <a:pathLst>
                <a:path w="3410" h="1713" extrusionOk="0">
                  <a:moveTo>
                    <a:pt x="571" y="1"/>
                  </a:moveTo>
                  <a:cubicBezTo>
                    <a:pt x="253" y="1"/>
                    <a:pt x="1" y="253"/>
                    <a:pt x="1" y="571"/>
                  </a:cubicBezTo>
                  <a:lnTo>
                    <a:pt x="1" y="1712"/>
                  </a:lnTo>
                  <a:lnTo>
                    <a:pt x="3410" y="1712"/>
                  </a:lnTo>
                  <a:lnTo>
                    <a:pt x="3410" y="571"/>
                  </a:lnTo>
                  <a:cubicBezTo>
                    <a:pt x="3410" y="253"/>
                    <a:pt x="3144" y="1"/>
                    <a:pt x="283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1" name="Google Shape;1611;p65"/>
            <p:cNvSpPr/>
            <p:nvPr/>
          </p:nvSpPr>
          <p:spPr>
            <a:xfrm>
              <a:off x="1906163" y="2110725"/>
              <a:ext cx="85250" cy="70975"/>
            </a:xfrm>
            <a:custGeom>
              <a:avLst/>
              <a:gdLst/>
              <a:ahLst/>
              <a:cxnLst/>
              <a:rect l="l" t="t" r="r" b="b"/>
              <a:pathLst>
                <a:path w="3410" h="2839" extrusionOk="0">
                  <a:moveTo>
                    <a:pt x="1" y="0"/>
                  </a:moveTo>
                  <a:lnTo>
                    <a:pt x="1" y="2839"/>
                  </a:lnTo>
                  <a:lnTo>
                    <a:pt x="3410" y="2839"/>
                  </a:lnTo>
                  <a:lnTo>
                    <a:pt x="341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2" name="Google Shape;1612;p65"/>
            <p:cNvSpPr/>
            <p:nvPr/>
          </p:nvSpPr>
          <p:spPr>
            <a:xfrm>
              <a:off x="1906163" y="2040100"/>
              <a:ext cx="85250" cy="70650"/>
            </a:xfrm>
            <a:custGeom>
              <a:avLst/>
              <a:gdLst/>
              <a:ahLst/>
              <a:cxnLst/>
              <a:rect l="l" t="t" r="r" b="b"/>
              <a:pathLst>
                <a:path w="3410" h="2826" extrusionOk="0">
                  <a:moveTo>
                    <a:pt x="1" y="0"/>
                  </a:moveTo>
                  <a:lnTo>
                    <a:pt x="1" y="2825"/>
                  </a:lnTo>
                  <a:lnTo>
                    <a:pt x="3410" y="2825"/>
                  </a:lnTo>
                  <a:lnTo>
                    <a:pt x="341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3" name="Google Shape;1613;p65"/>
            <p:cNvSpPr/>
            <p:nvPr/>
          </p:nvSpPr>
          <p:spPr>
            <a:xfrm>
              <a:off x="1991063" y="2111050"/>
              <a:ext cx="42800" cy="70650"/>
            </a:xfrm>
            <a:custGeom>
              <a:avLst/>
              <a:gdLst/>
              <a:ahLst/>
              <a:cxnLst/>
              <a:rect l="l" t="t" r="r" b="b"/>
              <a:pathLst>
                <a:path w="1712" h="2826" extrusionOk="0">
                  <a:moveTo>
                    <a:pt x="27" y="1"/>
                  </a:moveTo>
                  <a:cubicBezTo>
                    <a:pt x="14" y="93"/>
                    <a:pt x="0" y="186"/>
                    <a:pt x="14" y="279"/>
                  </a:cubicBezTo>
                  <a:lnTo>
                    <a:pt x="14" y="2826"/>
                  </a:lnTo>
                  <a:lnTo>
                    <a:pt x="1711" y="2826"/>
                  </a:lnTo>
                  <a:lnTo>
                    <a:pt x="171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4" name="Google Shape;1614;p65"/>
            <p:cNvSpPr/>
            <p:nvPr/>
          </p:nvSpPr>
          <p:spPr>
            <a:xfrm>
              <a:off x="1836188" y="2124975"/>
              <a:ext cx="70000" cy="56725"/>
            </a:xfrm>
            <a:custGeom>
              <a:avLst/>
              <a:gdLst/>
              <a:ahLst/>
              <a:cxnLst/>
              <a:rect l="l" t="t" r="r" b="b"/>
              <a:pathLst>
                <a:path w="2800" h="2269" extrusionOk="0">
                  <a:moveTo>
                    <a:pt x="757" y="1"/>
                  </a:moveTo>
                  <a:cubicBezTo>
                    <a:pt x="41" y="40"/>
                    <a:pt x="41" y="1102"/>
                    <a:pt x="757" y="1141"/>
                  </a:cubicBezTo>
                  <a:cubicBezTo>
                    <a:pt x="1" y="1141"/>
                    <a:pt x="1" y="2269"/>
                    <a:pt x="757" y="2269"/>
                  </a:cubicBezTo>
                  <a:lnTo>
                    <a:pt x="2800" y="2269"/>
                  </a:lnTo>
                  <a:lnTo>
                    <a:pt x="280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5" name="Google Shape;1615;p65"/>
            <p:cNvSpPr/>
            <p:nvPr/>
          </p:nvSpPr>
          <p:spPr>
            <a:xfrm>
              <a:off x="1779488" y="2181675"/>
              <a:ext cx="358175" cy="56725"/>
            </a:xfrm>
            <a:custGeom>
              <a:avLst/>
              <a:gdLst/>
              <a:ahLst/>
              <a:cxnLst/>
              <a:rect l="l" t="t" r="r" b="b"/>
              <a:pathLst>
                <a:path w="14327" h="2269" extrusionOk="0">
                  <a:moveTo>
                    <a:pt x="757" y="1"/>
                  </a:moveTo>
                  <a:cubicBezTo>
                    <a:pt x="1" y="1"/>
                    <a:pt x="1" y="1142"/>
                    <a:pt x="757" y="1142"/>
                  </a:cubicBezTo>
                  <a:lnTo>
                    <a:pt x="757" y="2269"/>
                  </a:lnTo>
                  <a:lnTo>
                    <a:pt x="3025" y="2269"/>
                  </a:lnTo>
                  <a:lnTo>
                    <a:pt x="3025" y="1142"/>
                  </a:lnTo>
                  <a:lnTo>
                    <a:pt x="11315" y="1142"/>
                  </a:lnTo>
                  <a:lnTo>
                    <a:pt x="11315" y="2269"/>
                  </a:lnTo>
                  <a:lnTo>
                    <a:pt x="13570" y="2269"/>
                  </a:lnTo>
                  <a:lnTo>
                    <a:pt x="13570" y="1142"/>
                  </a:lnTo>
                  <a:cubicBezTo>
                    <a:pt x="14326" y="1142"/>
                    <a:pt x="14326" y="1"/>
                    <a:pt x="135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6" name="Google Shape;1616;p65"/>
            <p:cNvSpPr/>
            <p:nvPr/>
          </p:nvSpPr>
          <p:spPr>
            <a:xfrm>
              <a:off x="1772188" y="1961825"/>
              <a:ext cx="372750" cy="283875"/>
            </a:xfrm>
            <a:custGeom>
              <a:avLst/>
              <a:gdLst/>
              <a:ahLst/>
              <a:cxnLst/>
              <a:rect l="l" t="t" r="r" b="b"/>
              <a:pathLst>
                <a:path w="14910" h="11355" extrusionOk="0">
                  <a:moveTo>
                    <a:pt x="7349" y="571"/>
                  </a:moveTo>
                  <a:cubicBezTo>
                    <a:pt x="7508" y="571"/>
                    <a:pt x="7641" y="704"/>
                    <a:pt x="7641" y="850"/>
                  </a:cubicBezTo>
                  <a:lnTo>
                    <a:pt x="7641" y="1141"/>
                  </a:lnTo>
                  <a:lnTo>
                    <a:pt x="6500" y="1141"/>
                  </a:lnTo>
                  <a:lnTo>
                    <a:pt x="6500" y="850"/>
                  </a:lnTo>
                  <a:cubicBezTo>
                    <a:pt x="6500" y="704"/>
                    <a:pt x="6633" y="571"/>
                    <a:pt x="6779" y="571"/>
                  </a:cubicBezTo>
                  <a:close/>
                  <a:moveTo>
                    <a:pt x="8198" y="1712"/>
                  </a:moveTo>
                  <a:cubicBezTo>
                    <a:pt x="8357" y="1712"/>
                    <a:pt x="8490" y="1831"/>
                    <a:pt x="8490" y="1990"/>
                  </a:cubicBezTo>
                  <a:lnTo>
                    <a:pt x="8490" y="2839"/>
                  </a:lnTo>
                  <a:lnTo>
                    <a:pt x="5638" y="2839"/>
                  </a:lnTo>
                  <a:lnTo>
                    <a:pt x="5651" y="1990"/>
                  </a:lnTo>
                  <a:cubicBezTo>
                    <a:pt x="5651" y="1831"/>
                    <a:pt x="5771" y="1712"/>
                    <a:pt x="5930" y="1712"/>
                  </a:cubicBezTo>
                  <a:close/>
                  <a:moveTo>
                    <a:pt x="11886" y="2839"/>
                  </a:moveTo>
                  <a:lnTo>
                    <a:pt x="11886" y="3463"/>
                  </a:lnTo>
                  <a:cubicBezTo>
                    <a:pt x="11700" y="3423"/>
                    <a:pt x="11508" y="3403"/>
                    <a:pt x="11315" y="3403"/>
                  </a:cubicBezTo>
                  <a:cubicBezTo>
                    <a:pt x="11123" y="3403"/>
                    <a:pt x="10931" y="3423"/>
                    <a:pt x="10745" y="3463"/>
                  </a:cubicBezTo>
                  <a:lnTo>
                    <a:pt x="10745" y="2839"/>
                  </a:lnTo>
                  <a:close/>
                  <a:moveTo>
                    <a:pt x="1911" y="4000"/>
                  </a:moveTo>
                  <a:cubicBezTo>
                    <a:pt x="2044" y="4000"/>
                    <a:pt x="2176" y="4086"/>
                    <a:pt x="2190" y="4258"/>
                  </a:cubicBezTo>
                  <a:lnTo>
                    <a:pt x="2190" y="4577"/>
                  </a:lnTo>
                  <a:cubicBezTo>
                    <a:pt x="2097" y="4557"/>
                    <a:pt x="2004" y="4547"/>
                    <a:pt x="1911" y="4547"/>
                  </a:cubicBezTo>
                  <a:cubicBezTo>
                    <a:pt x="1818" y="4547"/>
                    <a:pt x="1725" y="4557"/>
                    <a:pt x="1632" y="4577"/>
                  </a:cubicBezTo>
                  <a:lnTo>
                    <a:pt x="1632" y="4258"/>
                  </a:lnTo>
                  <a:cubicBezTo>
                    <a:pt x="1646" y="4086"/>
                    <a:pt x="1778" y="4000"/>
                    <a:pt x="1911" y="4000"/>
                  </a:cubicBezTo>
                  <a:close/>
                  <a:moveTo>
                    <a:pt x="8490" y="3410"/>
                  </a:moveTo>
                  <a:lnTo>
                    <a:pt x="8490" y="5678"/>
                  </a:lnTo>
                  <a:lnTo>
                    <a:pt x="5638" y="5678"/>
                  </a:lnTo>
                  <a:lnTo>
                    <a:pt x="5651" y="3410"/>
                  </a:lnTo>
                  <a:close/>
                  <a:moveTo>
                    <a:pt x="5081" y="6805"/>
                  </a:moveTo>
                  <a:lnTo>
                    <a:pt x="5081" y="7376"/>
                  </a:lnTo>
                  <a:lnTo>
                    <a:pt x="3317" y="7376"/>
                  </a:lnTo>
                  <a:cubicBezTo>
                    <a:pt x="2932" y="7376"/>
                    <a:pt x="2932" y="6818"/>
                    <a:pt x="3317" y="6805"/>
                  </a:cubicBezTo>
                  <a:close/>
                  <a:moveTo>
                    <a:pt x="1911" y="5141"/>
                  </a:moveTo>
                  <a:cubicBezTo>
                    <a:pt x="2186" y="5141"/>
                    <a:pt x="2461" y="5320"/>
                    <a:pt x="2481" y="5678"/>
                  </a:cubicBezTo>
                  <a:lnTo>
                    <a:pt x="2481" y="7110"/>
                  </a:lnTo>
                  <a:cubicBezTo>
                    <a:pt x="2481" y="7309"/>
                    <a:pt x="2561" y="7521"/>
                    <a:pt x="2694" y="7667"/>
                  </a:cubicBezTo>
                  <a:cubicBezTo>
                    <a:pt x="2495" y="7906"/>
                    <a:pt x="2428" y="8224"/>
                    <a:pt x="2534" y="8516"/>
                  </a:cubicBezTo>
                  <a:lnTo>
                    <a:pt x="1341" y="8516"/>
                  </a:lnTo>
                  <a:lnTo>
                    <a:pt x="1341" y="5678"/>
                  </a:lnTo>
                  <a:cubicBezTo>
                    <a:pt x="1360" y="5320"/>
                    <a:pt x="1636" y="5141"/>
                    <a:pt x="1911" y="5141"/>
                  </a:cubicBezTo>
                  <a:close/>
                  <a:moveTo>
                    <a:pt x="5081" y="7946"/>
                  </a:moveTo>
                  <a:lnTo>
                    <a:pt x="5081" y="8516"/>
                  </a:lnTo>
                  <a:lnTo>
                    <a:pt x="3317" y="8516"/>
                  </a:lnTo>
                  <a:cubicBezTo>
                    <a:pt x="2932" y="8516"/>
                    <a:pt x="2932" y="7946"/>
                    <a:pt x="3317" y="7946"/>
                  </a:cubicBezTo>
                  <a:close/>
                  <a:moveTo>
                    <a:pt x="8490" y="6248"/>
                  </a:moveTo>
                  <a:lnTo>
                    <a:pt x="8490" y="8516"/>
                  </a:lnTo>
                  <a:lnTo>
                    <a:pt x="5638" y="8516"/>
                  </a:lnTo>
                  <a:lnTo>
                    <a:pt x="5638" y="6248"/>
                  </a:lnTo>
                  <a:close/>
                  <a:moveTo>
                    <a:pt x="10188" y="6248"/>
                  </a:moveTo>
                  <a:lnTo>
                    <a:pt x="10188" y="8516"/>
                  </a:lnTo>
                  <a:lnTo>
                    <a:pt x="9060" y="8516"/>
                  </a:lnTo>
                  <a:lnTo>
                    <a:pt x="9060" y="6248"/>
                  </a:lnTo>
                  <a:close/>
                  <a:moveTo>
                    <a:pt x="13862" y="9087"/>
                  </a:moveTo>
                  <a:cubicBezTo>
                    <a:pt x="14233" y="9087"/>
                    <a:pt x="14233" y="9644"/>
                    <a:pt x="13862" y="9644"/>
                  </a:cubicBezTo>
                  <a:lnTo>
                    <a:pt x="1049" y="9644"/>
                  </a:lnTo>
                  <a:cubicBezTo>
                    <a:pt x="664" y="9644"/>
                    <a:pt x="664" y="9087"/>
                    <a:pt x="1049" y="9087"/>
                  </a:cubicBezTo>
                  <a:close/>
                  <a:moveTo>
                    <a:pt x="3038" y="10214"/>
                  </a:moveTo>
                  <a:lnTo>
                    <a:pt x="3052" y="10784"/>
                  </a:lnTo>
                  <a:lnTo>
                    <a:pt x="1327" y="10784"/>
                  </a:lnTo>
                  <a:lnTo>
                    <a:pt x="1327" y="10214"/>
                  </a:lnTo>
                  <a:close/>
                  <a:moveTo>
                    <a:pt x="13583" y="10214"/>
                  </a:moveTo>
                  <a:lnTo>
                    <a:pt x="13597" y="10784"/>
                  </a:lnTo>
                  <a:lnTo>
                    <a:pt x="11886" y="10784"/>
                  </a:lnTo>
                  <a:lnTo>
                    <a:pt x="11886" y="10214"/>
                  </a:lnTo>
                  <a:close/>
                  <a:moveTo>
                    <a:pt x="6779" y="1"/>
                  </a:moveTo>
                  <a:cubicBezTo>
                    <a:pt x="6301" y="1"/>
                    <a:pt x="5930" y="385"/>
                    <a:pt x="5930" y="850"/>
                  </a:cubicBezTo>
                  <a:lnTo>
                    <a:pt x="5930" y="1141"/>
                  </a:lnTo>
                  <a:cubicBezTo>
                    <a:pt x="5452" y="1141"/>
                    <a:pt x="5068" y="1513"/>
                    <a:pt x="5081" y="1990"/>
                  </a:cubicBezTo>
                  <a:lnTo>
                    <a:pt x="5081" y="6248"/>
                  </a:lnTo>
                  <a:lnTo>
                    <a:pt x="3317" y="6248"/>
                  </a:lnTo>
                  <a:cubicBezTo>
                    <a:pt x="3300" y="6246"/>
                    <a:pt x="3282" y="6245"/>
                    <a:pt x="3265" y="6245"/>
                  </a:cubicBezTo>
                  <a:cubicBezTo>
                    <a:pt x="3186" y="6245"/>
                    <a:pt x="3101" y="6266"/>
                    <a:pt x="3025" y="6288"/>
                  </a:cubicBezTo>
                  <a:lnTo>
                    <a:pt x="3025" y="5678"/>
                  </a:lnTo>
                  <a:cubicBezTo>
                    <a:pt x="3038" y="5399"/>
                    <a:pt x="2932" y="5134"/>
                    <a:pt x="2747" y="4935"/>
                  </a:cubicBezTo>
                  <a:lnTo>
                    <a:pt x="2747" y="4272"/>
                  </a:lnTo>
                  <a:cubicBezTo>
                    <a:pt x="2727" y="3728"/>
                    <a:pt x="2312" y="3456"/>
                    <a:pt x="1898" y="3456"/>
                  </a:cubicBezTo>
                  <a:cubicBezTo>
                    <a:pt x="1483" y="3456"/>
                    <a:pt x="1069" y="3728"/>
                    <a:pt x="1049" y="4272"/>
                  </a:cubicBezTo>
                  <a:lnTo>
                    <a:pt x="1049" y="4935"/>
                  </a:lnTo>
                  <a:cubicBezTo>
                    <a:pt x="863" y="5134"/>
                    <a:pt x="770" y="5399"/>
                    <a:pt x="770" y="5678"/>
                  </a:cubicBezTo>
                  <a:lnTo>
                    <a:pt x="770" y="8569"/>
                  </a:lnTo>
                  <a:cubicBezTo>
                    <a:pt x="1" y="8835"/>
                    <a:pt x="1" y="9896"/>
                    <a:pt x="770" y="10174"/>
                  </a:cubicBezTo>
                  <a:lnTo>
                    <a:pt x="770" y="11063"/>
                  </a:lnTo>
                  <a:cubicBezTo>
                    <a:pt x="770" y="11222"/>
                    <a:pt x="890" y="11355"/>
                    <a:pt x="1049" y="11355"/>
                  </a:cubicBezTo>
                  <a:lnTo>
                    <a:pt x="3317" y="11355"/>
                  </a:lnTo>
                  <a:cubicBezTo>
                    <a:pt x="3476" y="11355"/>
                    <a:pt x="3596" y="11222"/>
                    <a:pt x="3596" y="11063"/>
                  </a:cubicBezTo>
                  <a:lnTo>
                    <a:pt x="3596" y="10214"/>
                  </a:lnTo>
                  <a:lnTo>
                    <a:pt x="11315" y="10214"/>
                  </a:lnTo>
                  <a:lnTo>
                    <a:pt x="11315" y="11063"/>
                  </a:lnTo>
                  <a:cubicBezTo>
                    <a:pt x="11315" y="11222"/>
                    <a:pt x="11448" y="11355"/>
                    <a:pt x="11607" y="11355"/>
                  </a:cubicBezTo>
                  <a:lnTo>
                    <a:pt x="13862" y="11355"/>
                  </a:lnTo>
                  <a:cubicBezTo>
                    <a:pt x="14021" y="11355"/>
                    <a:pt x="14141" y="11222"/>
                    <a:pt x="14141" y="11063"/>
                  </a:cubicBezTo>
                  <a:lnTo>
                    <a:pt x="14141" y="10174"/>
                  </a:lnTo>
                  <a:cubicBezTo>
                    <a:pt x="14910" y="9896"/>
                    <a:pt x="14910" y="8835"/>
                    <a:pt x="14141" y="8569"/>
                  </a:cubicBezTo>
                  <a:lnTo>
                    <a:pt x="14154" y="8569"/>
                  </a:lnTo>
                  <a:lnTo>
                    <a:pt x="14154" y="7110"/>
                  </a:lnTo>
                  <a:cubicBezTo>
                    <a:pt x="14154" y="6918"/>
                    <a:pt x="14011" y="6822"/>
                    <a:pt x="13869" y="6822"/>
                  </a:cubicBezTo>
                  <a:cubicBezTo>
                    <a:pt x="13726" y="6822"/>
                    <a:pt x="13583" y="6918"/>
                    <a:pt x="13583" y="7110"/>
                  </a:cubicBezTo>
                  <a:lnTo>
                    <a:pt x="13583" y="8530"/>
                  </a:lnTo>
                  <a:lnTo>
                    <a:pt x="10745" y="8530"/>
                  </a:lnTo>
                  <a:lnTo>
                    <a:pt x="10745" y="5970"/>
                  </a:lnTo>
                  <a:cubicBezTo>
                    <a:pt x="10745" y="5810"/>
                    <a:pt x="10626" y="5691"/>
                    <a:pt x="10466" y="5691"/>
                  </a:cubicBezTo>
                  <a:lnTo>
                    <a:pt x="9113" y="5691"/>
                  </a:lnTo>
                  <a:cubicBezTo>
                    <a:pt x="9401" y="4586"/>
                    <a:pt x="10362" y="3982"/>
                    <a:pt x="11329" y="3982"/>
                  </a:cubicBezTo>
                  <a:cubicBezTo>
                    <a:pt x="12057" y="3982"/>
                    <a:pt x="12788" y="4325"/>
                    <a:pt x="13239" y="5054"/>
                  </a:cubicBezTo>
                  <a:cubicBezTo>
                    <a:pt x="13299" y="5155"/>
                    <a:pt x="13388" y="5197"/>
                    <a:pt x="13476" y="5197"/>
                  </a:cubicBezTo>
                  <a:cubicBezTo>
                    <a:pt x="13677" y="5197"/>
                    <a:pt x="13873" y="4980"/>
                    <a:pt x="13716" y="4749"/>
                  </a:cubicBezTo>
                  <a:cubicBezTo>
                    <a:pt x="13424" y="4272"/>
                    <a:pt x="12973" y="3887"/>
                    <a:pt x="12443" y="3648"/>
                  </a:cubicBezTo>
                  <a:lnTo>
                    <a:pt x="12443" y="2561"/>
                  </a:lnTo>
                  <a:cubicBezTo>
                    <a:pt x="12456" y="2415"/>
                    <a:pt x="12323" y="2282"/>
                    <a:pt x="12164" y="2282"/>
                  </a:cubicBezTo>
                  <a:lnTo>
                    <a:pt x="11594" y="2282"/>
                  </a:lnTo>
                  <a:lnTo>
                    <a:pt x="11594" y="1712"/>
                  </a:lnTo>
                  <a:lnTo>
                    <a:pt x="12164" y="1712"/>
                  </a:lnTo>
                  <a:cubicBezTo>
                    <a:pt x="12522" y="1685"/>
                    <a:pt x="12522" y="1168"/>
                    <a:pt x="12164" y="1141"/>
                  </a:cubicBezTo>
                  <a:lnTo>
                    <a:pt x="10466" y="1141"/>
                  </a:lnTo>
                  <a:cubicBezTo>
                    <a:pt x="10387" y="1141"/>
                    <a:pt x="10320" y="1181"/>
                    <a:pt x="10267" y="1234"/>
                  </a:cubicBezTo>
                  <a:lnTo>
                    <a:pt x="9697" y="1805"/>
                  </a:lnTo>
                  <a:cubicBezTo>
                    <a:pt x="9591" y="1911"/>
                    <a:pt x="9591" y="2083"/>
                    <a:pt x="9697" y="2203"/>
                  </a:cubicBezTo>
                  <a:cubicBezTo>
                    <a:pt x="9750" y="2256"/>
                    <a:pt x="9816" y="2282"/>
                    <a:pt x="9896" y="2282"/>
                  </a:cubicBezTo>
                  <a:cubicBezTo>
                    <a:pt x="9976" y="2282"/>
                    <a:pt x="10042" y="2256"/>
                    <a:pt x="10095" y="2203"/>
                  </a:cubicBezTo>
                  <a:lnTo>
                    <a:pt x="10586" y="1712"/>
                  </a:lnTo>
                  <a:lnTo>
                    <a:pt x="11037" y="1712"/>
                  </a:lnTo>
                  <a:lnTo>
                    <a:pt x="11037" y="2282"/>
                  </a:lnTo>
                  <a:lnTo>
                    <a:pt x="10466" y="2282"/>
                  </a:lnTo>
                  <a:cubicBezTo>
                    <a:pt x="10307" y="2282"/>
                    <a:pt x="10175" y="2415"/>
                    <a:pt x="10175" y="2561"/>
                  </a:cubicBezTo>
                  <a:lnTo>
                    <a:pt x="10175" y="3648"/>
                  </a:lnTo>
                  <a:cubicBezTo>
                    <a:pt x="9724" y="3847"/>
                    <a:pt x="9339" y="4166"/>
                    <a:pt x="9047" y="4550"/>
                  </a:cubicBezTo>
                  <a:lnTo>
                    <a:pt x="9047" y="1990"/>
                  </a:lnTo>
                  <a:cubicBezTo>
                    <a:pt x="9047" y="1526"/>
                    <a:pt x="8662" y="1141"/>
                    <a:pt x="8198" y="1141"/>
                  </a:cubicBezTo>
                  <a:lnTo>
                    <a:pt x="8198" y="850"/>
                  </a:lnTo>
                  <a:cubicBezTo>
                    <a:pt x="8198" y="385"/>
                    <a:pt x="7814" y="1"/>
                    <a:pt x="734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7" name="Google Shape;1617;p65"/>
            <p:cNvSpPr/>
            <p:nvPr/>
          </p:nvSpPr>
          <p:spPr>
            <a:xfrm>
              <a:off x="2109438" y="2103750"/>
              <a:ext cx="16600" cy="14250"/>
            </a:xfrm>
            <a:custGeom>
              <a:avLst/>
              <a:gdLst/>
              <a:ahLst/>
              <a:cxnLst/>
              <a:rect l="l" t="t" r="r" b="b"/>
              <a:pathLst>
                <a:path w="664" h="570" extrusionOk="0">
                  <a:moveTo>
                    <a:pt x="372" y="1"/>
                  </a:moveTo>
                  <a:cubicBezTo>
                    <a:pt x="120" y="1"/>
                    <a:pt x="1" y="306"/>
                    <a:pt x="186" y="492"/>
                  </a:cubicBezTo>
                  <a:cubicBezTo>
                    <a:pt x="240" y="545"/>
                    <a:pt x="307" y="569"/>
                    <a:pt x="373" y="569"/>
                  </a:cubicBezTo>
                  <a:cubicBezTo>
                    <a:pt x="519" y="569"/>
                    <a:pt x="664" y="453"/>
                    <a:pt x="664" y="279"/>
                  </a:cubicBezTo>
                  <a:lnTo>
                    <a:pt x="651" y="279"/>
                  </a:lnTo>
                  <a:cubicBezTo>
                    <a:pt x="651" y="133"/>
                    <a:pt x="531" y="1"/>
                    <a:pt x="3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18" name="Google Shape;1618;p65"/>
          <p:cNvGrpSpPr/>
          <p:nvPr/>
        </p:nvGrpSpPr>
        <p:grpSpPr>
          <a:xfrm>
            <a:off x="2637928" y="2009919"/>
            <a:ext cx="341385" cy="291032"/>
            <a:chOff x="2495763" y="1947575"/>
            <a:chExt cx="366450" cy="312400"/>
          </a:xfrm>
        </p:grpSpPr>
        <p:sp>
          <p:nvSpPr>
            <p:cNvPr id="1619" name="Google Shape;1619;p65"/>
            <p:cNvSpPr/>
            <p:nvPr/>
          </p:nvSpPr>
          <p:spPr>
            <a:xfrm>
              <a:off x="2533888" y="2067950"/>
              <a:ext cx="320700" cy="184725"/>
            </a:xfrm>
            <a:custGeom>
              <a:avLst/>
              <a:gdLst/>
              <a:ahLst/>
              <a:cxnLst/>
              <a:rect l="l" t="t" r="r" b="b"/>
              <a:pathLst>
                <a:path w="12828" h="7389" extrusionOk="0">
                  <a:moveTo>
                    <a:pt x="11129" y="0"/>
                  </a:moveTo>
                  <a:lnTo>
                    <a:pt x="11129" y="13"/>
                  </a:lnTo>
                  <a:cubicBezTo>
                    <a:pt x="10227" y="13"/>
                    <a:pt x="8636" y="571"/>
                    <a:pt x="6421" y="571"/>
                  </a:cubicBezTo>
                  <a:cubicBezTo>
                    <a:pt x="3914" y="571"/>
                    <a:pt x="2733" y="13"/>
                    <a:pt x="1699" y="13"/>
                  </a:cubicBezTo>
                  <a:cubicBezTo>
                    <a:pt x="1009" y="13"/>
                    <a:pt x="412" y="464"/>
                    <a:pt x="147" y="1154"/>
                  </a:cubicBezTo>
                  <a:lnTo>
                    <a:pt x="1" y="3409"/>
                  </a:lnTo>
                  <a:lnTo>
                    <a:pt x="1" y="5412"/>
                  </a:lnTo>
                  <a:cubicBezTo>
                    <a:pt x="1" y="6566"/>
                    <a:pt x="744" y="7388"/>
                    <a:pt x="1699" y="7388"/>
                  </a:cubicBezTo>
                  <a:cubicBezTo>
                    <a:pt x="2587" y="7388"/>
                    <a:pt x="4192" y="6831"/>
                    <a:pt x="6421" y="6831"/>
                  </a:cubicBezTo>
                  <a:cubicBezTo>
                    <a:pt x="8636" y="6831"/>
                    <a:pt x="10227" y="7388"/>
                    <a:pt x="11129" y="7388"/>
                  </a:cubicBezTo>
                  <a:cubicBezTo>
                    <a:pt x="12084" y="7388"/>
                    <a:pt x="12827" y="6553"/>
                    <a:pt x="12827" y="5412"/>
                  </a:cubicBezTo>
                  <a:lnTo>
                    <a:pt x="12827" y="1990"/>
                  </a:lnTo>
                  <a:cubicBezTo>
                    <a:pt x="12827" y="849"/>
                    <a:pt x="12084" y="0"/>
                    <a:pt x="1112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0" name="Google Shape;1620;p65"/>
            <p:cNvSpPr/>
            <p:nvPr/>
          </p:nvSpPr>
          <p:spPr>
            <a:xfrm>
              <a:off x="2498413" y="1983050"/>
              <a:ext cx="49775" cy="42550"/>
            </a:xfrm>
            <a:custGeom>
              <a:avLst/>
              <a:gdLst/>
              <a:ahLst/>
              <a:cxnLst/>
              <a:rect l="l" t="t" r="r" b="b"/>
              <a:pathLst>
                <a:path w="1991" h="1702" extrusionOk="0">
                  <a:moveTo>
                    <a:pt x="1141" y="1"/>
                  </a:moveTo>
                  <a:cubicBezTo>
                    <a:pt x="385" y="1"/>
                    <a:pt x="0" y="916"/>
                    <a:pt x="531" y="1446"/>
                  </a:cubicBezTo>
                  <a:cubicBezTo>
                    <a:pt x="707" y="1623"/>
                    <a:pt x="923" y="1702"/>
                    <a:pt x="1134" y="1702"/>
                  </a:cubicBezTo>
                  <a:cubicBezTo>
                    <a:pt x="1572" y="1702"/>
                    <a:pt x="1990" y="1360"/>
                    <a:pt x="1990" y="850"/>
                  </a:cubicBezTo>
                  <a:cubicBezTo>
                    <a:pt x="1990" y="385"/>
                    <a:pt x="1605" y="1"/>
                    <a:pt x="11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1" name="Google Shape;1621;p65"/>
            <p:cNvSpPr/>
            <p:nvPr/>
          </p:nvSpPr>
          <p:spPr>
            <a:xfrm>
              <a:off x="2496088" y="2096450"/>
              <a:ext cx="66350" cy="56850"/>
            </a:xfrm>
            <a:custGeom>
              <a:avLst/>
              <a:gdLst/>
              <a:ahLst/>
              <a:cxnLst/>
              <a:rect l="l" t="t" r="r" b="b"/>
              <a:pathLst>
                <a:path w="2654" h="2274" extrusionOk="0">
                  <a:moveTo>
                    <a:pt x="1513" y="1"/>
                  </a:moveTo>
                  <a:cubicBezTo>
                    <a:pt x="505" y="1"/>
                    <a:pt x="1" y="1221"/>
                    <a:pt x="717" y="1937"/>
                  </a:cubicBezTo>
                  <a:cubicBezTo>
                    <a:pt x="945" y="2170"/>
                    <a:pt x="1227" y="2274"/>
                    <a:pt x="1505" y="2274"/>
                  </a:cubicBezTo>
                  <a:cubicBezTo>
                    <a:pt x="2084" y="2274"/>
                    <a:pt x="2644" y="1823"/>
                    <a:pt x="2653" y="1142"/>
                  </a:cubicBezTo>
                  <a:cubicBezTo>
                    <a:pt x="2653" y="505"/>
                    <a:pt x="2136" y="1"/>
                    <a:pt x="151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2" name="Google Shape;1622;p65"/>
            <p:cNvSpPr/>
            <p:nvPr/>
          </p:nvSpPr>
          <p:spPr>
            <a:xfrm>
              <a:off x="2578663" y="2025500"/>
              <a:ext cx="83250" cy="71125"/>
            </a:xfrm>
            <a:custGeom>
              <a:avLst/>
              <a:gdLst/>
              <a:ahLst/>
              <a:cxnLst/>
              <a:rect l="l" t="t" r="r" b="b"/>
              <a:pathLst>
                <a:path w="3330" h="2845" extrusionOk="0">
                  <a:moveTo>
                    <a:pt x="1910" y="0"/>
                  </a:moveTo>
                  <a:cubicBezTo>
                    <a:pt x="637" y="0"/>
                    <a:pt x="0" y="1539"/>
                    <a:pt x="902" y="2428"/>
                  </a:cubicBezTo>
                  <a:cubicBezTo>
                    <a:pt x="1190" y="2715"/>
                    <a:pt x="1546" y="2845"/>
                    <a:pt x="1896" y="2845"/>
                  </a:cubicBezTo>
                  <a:cubicBezTo>
                    <a:pt x="2626" y="2845"/>
                    <a:pt x="3330" y="2281"/>
                    <a:pt x="3330" y="1420"/>
                  </a:cubicBezTo>
                  <a:cubicBezTo>
                    <a:pt x="3330" y="637"/>
                    <a:pt x="2693" y="0"/>
                    <a:pt x="191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3" name="Google Shape;1623;p65"/>
            <p:cNvSpPr/>
            <p:nvPr/>
          </p:nvSpPr>
          <p:spPr>
            <a:xfrm>
              <a:off x="2567063" y="2004275"/>
              <a:ext cx="16600" cy="14325"/>
            </a:xfrm>
            <a:custGeom>
              <a:avLst/>
              <a:gdLst/>
              <a:ahLst/>
              <a:cxnLst/>
              <a:rect l="l" t="t" r="r" b="b"/>
              <a:pathLst>
                <a:path w="664" h="573" extrusionOk="0">
                  <a:moveTo>
                    <a:pt x="372" y="1"/>
                  </a:moveTo>
                  <a:cubicBezTo>
                    <a:pt x="120" y="1"/>
                    <a:pt x="0" y="306"/>
                    <a:pt x="173" y="491"/>
                  </a:cubicBezTo>
                  <a:cubicBezTo>
                    <a:pt x="233" y="547"/>
                    <a:pt x="305" y="572"/>
                    <a:pt x="376" y="572"/>
                  </a:cubicBezTo>
                  <a:cubicBezTo>
                    <a:pt x="524" y="572"/>
                    <a:pt x="663" y="463"/>
                    <a:pt x="663" y="292"/>
                  </a:cubicBezTo>
                  <a:cubicBezTo>
                    <a:pt x="663" y="133"/>
                    <a:pt x="531" y="1"/>
                    <a:pt x="3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4" name="Google Shape;1624;p65"/>
            <p:cNvSpPr/>
            <p:nvPr/>
          </p:nvSpPr>
          <p:spPr>
            <a:xfrm>
              <a:off x="2538538" y="1947575"/>
              <a:ext cx="16600" cy="14125"/>
            </a:xfrm>
            <a:custGeom>
              <a:avLst/>
              <a:gdLst/>
              <a:ahLst/>
              <a:cxnLst/>
              <a:rect l="l" t="t" r="r" b="b"/>
              <a:pathLst>
                <a:path w="664" h="565" extrusionOk="0">
                  <a:moveTo>
                    <a:pt x="385" y="0"/>
                  </a:moveTo>
                  <a:cubicBezTo>
                    <a:pt x="133" y="0"/>
                    <a:pt x="0" y="305"/>
                    <a:pt x="186" y="478"/>
                  </a:cubicBezTo>
                  <a:cubicBezTo>
                    <a:pt x="242" y="538"/>
                    <a:pt x="312" y="565"/>
                    <a:pt x="381" y="565"/>
                  </a:cubicBezTo>
                  <a:cubicBezTo>
                    <a:pt x="524" y="565"/>
                    <a:pt x="664" y="449"/>
                    <a:pt x="664" y="279"/>
                  </a:cubicBezTo>
                  <a:cubicBezTo>
                    <a:pt x="664" y="133"/>
                    <a:pt x="544" y="0"/>
                    <a:pt x="3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5" name="Google Shape;1625;p65"/>
            <p:cNvSpPr/>
            <p:nvPr/>
          </p:nvSpPr>
          <p:spPr>
            <a:xfrm>
              <a:off x="2495763" y="2060975"/>
              <a:ext cx="16925" cy="14475"/>
            </a:xfrm>
            <a:custGeom>
              <a:avLst/>
              <a:gdLst/>
              <a:ahLst/>
              <a:cxnLst/>
              <a:rect l="l" t="t" r="r" b="b"/>
              <a:pathLst>
                <a:path w="677" h="579" extrusionOk="0">
                  <a:moveTo>
                    <a:pt x="385" y="1"/>
                  </a:moveTo>
                  <a:cubicBezTo>
                    <a:pt x="133" y="1"/>
                    <a:pt x="0" y="306"/>
                    <a:pt x="186" y="491"/>
                  </a:cubicBezTo>
                  <a:cubicBezTo>
                    <a:pt x="242" y="552"/>
                    <a:pt x="313" y="578"/>
                    <a:pt x="384" y="578"/>
                  </a:cubicBezTo>
                  <a:cubicBezTo>
                    <a:pt x="532" y="578"/>
                    <a:pt x="677" y="463"/>
                    <a:pt x="677" y="292"/>
                  </a:cubicBezTo>
                  <a:cubicBezTo>
                    <a:pt x="664" y="133"/>
                    <a:pt x="544" y="1"/>
                    <a:pt x="3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6" name="Google Shape;1626;p65"/>
            <p:cNvSpPr/>
            <p:nvPr/>
          </p:nvSpPr>
          <p:spPr>
            <a:xfrm>
              <a:off x="2597888" y="2117675"/>
              <a:ext cx="193025" cy="85250"/>
            </a:xfrm>
            <a:custGeom>
              <a:avLst/>
              <a:gdLst/>
              <a:ahLst/>
              <a:cxnLst/>
              <a:rect l="l" t="t" r="r" b="b"/>
              <a:pathLst>
                <a:path w="7721" h="3410" extrusionOk="0">
                  <a:moveTo>
                    <a:pt x="850" y="1"/>
                  </a:moveTo>
                  <a:cubicBezTo>
                    <a:pt x="372" y="1"/>
                    <a:pt x="1" y="385"/>
                    <a:pt x="1" y="863"/>
                  </a:cubicBezTo>
                  <a:lnTo>
                    <a:pt x="1" y="2561"/>
                  </a:lnTo>
                  <a:cubicBezTo>
                    <a:pt x="1" y="3025"/>
                    <a:pt x="372" y="3410"/>
                    <a:pt x="850" y="3410"/>
                  </a:cubicBezTo>
                  <a:lnTo>
                    <a:pt x="1420" y="3410"/>
                  </a:lnTo>
                  <a:cubicBezTo>
                    <a:pt x="1765" y="3383"/>
                    <a:pt x="1765" y="2866"/>
                    <a:pt x="1420" y="2839"/>
                  </a:cubicBezTo>
                  <a:lnTo>
                    <a:pt x="850" y="2839"/>
                  </a:lnTo>
                  <a:cubicBezTo>
                    <a:pt x="690" y="2839"/>
                    <a:pt x="558" y="2720"/>
                    <a:pt x="558" y="2561"/>
                  </a:cubicBezTo>
                  <a:lnTo>
                    <a:pt x="558" y="863"/>
                  </a:lnTo>
                  <a:cubicBezTo>
                    <a:pt x="558" y="704"/>
                    <a:pt x="690" y="571"/>
                    <a:pt x="850" y="571"/>
                  </a:cubicBezTo>
                  <a:lnTo>
                    <a:pt x="6872" y="571"/>
                  </a:lnTo>
                  <a:cubicBezTo>
                    <a:pt x="7017" y="571"/>
                    <a:pt x="7150" y="704"/>
                    <a:pt x="7150" y="863"/>
                  </a:cubicBezTo>
                  <a:lnTo>
                    <a:pt x="7150" y="2561"/>
                  </a:lnTo>
                  <a:cubicBezTo>
                    <a:pt x="7150" y="2720"/>
                    <a:pt x="7017" y="2839"/>
                    <a:pt x="6872" y="2839"/>
                  </a:cubicBezTo>
                  <a:lnTo>
                    <a:pt x="3688" y="2839"/>
                  </a:lnTo>
                  <a:cubicBezTo>
                    <a:pt x="3330" y="2866"/>
                    <a:pt x="3330" y="3383"/>
                    <a:pt x="3688" y="3410"/>
                  </a:cubicBezTo>
                  <a:lnTo>
                    <a:pt x="6872" y="3410"/>
                  </a:lnTo>
                  <a:cubicBezTo>
                    <a:pt x="7336" y="3410"/>
                    <a:pt x="7720" y="3025"/>
                    <a:pt x="7720" y="2561"/>
                  </a:cubicBezTo>
                  <a:lnTo>
                    <a:pt x="7720" y="863"/>
                  </a:lnTo>
                  <a:cubicBezTo>
                    <a:pt x="7720" y="385"/>
                    <a:pt x="7336" y="1"/>
                    <a:pt x="68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7" name="Google Shape;1627;p65"/>
            <p:cNvSpPr/>
            <p:nvPr/>
          </p:nvSpPr>
          <p:spPr>
            <a:xfrm>
              <a:off x="2498413" y="1976100"/>
              <a:ext cx="66350" cy="56750"/>
            </a:xfrm>
            <a:custGeom>
              <a:avLst/>
              <a:gdLst/>
              <a:ahLst/>
              <a:cxnLst/>
              <a:rect l="l" t="t" r="r" b="b"/>
              <a:pathLst>
                <a:path w="2654" h="2270" extrusionOk="0">
                  <a:moveTo>
                    <a:pt x="1141" y="557"/>
                  </a:moveTo>
                  <a:cubicBezTo>
                    <a:pt x="1446" y="557"/>
                    <a:pt x="1712" y="822"/>
                    <a:pt x="1712" y="1128"/>
                  </a:cubicBezTo>
                  <a:cubicBezTo>
                    <a:pt x="1703" y="1468"/>
                    <a:pt x="1421" y="1694"/>
                    <a:pt x="1133" y="1694"/>
                  </a:cubicBezTo>
                  <a:cubicBezTo>
                    <a:pt x="995" y="1694"/>
                    <a:pt x="855" y="1642"/>
                    <a:pt x="743" y="1525"/>
                  </a:cubicBezTo>
                  <a:cubicBezTo>
                    <a:pt x="385" y="1167"/>
                    <a:pt x="637" y="557"/>
                    <a:pt x="1141" y="557"/>
                  </a:cubicBezTo>
                  <a:close/>
                  <a:moveTo>
                    <a:pt x="1141" y="0"/>
                  </a:moveTo>
                  <a:cubicBezTo>
                    <a:pt x="518" y="0"/>
                    <a:pt x="0" y="504"/>
                    <a:pt x="0" y="1128"/>
                  </a:cubicBezTo>
                  <a:cubicBezTo>
                    <a:pt x="0" y="1812"/>
                    <a:pt x="562" y="2270"/>
                    <a:pt x="1147" y="2270"/>
                  </a:cubicBezTo>
                  <a:cubicBezTo>
                    <a:pt x="1424" y="2270"/>
                    <a:pt x="1707" y="2167"/>
                    <a:pt x="1937" y="1937"/>
                  </a:cubicBezTo>
                  <a:cubicBezTo>
                    <a:pt x="2653" y="1220"/>
                    <a:pt x="2149" y="0"/>
                    <a:pt x="114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8" name="Google Shape;1628;p65"/>
            <p:cNvSpPr/>
            <p:nvPr/>
          </p:nvSpPr>
          <p:spPr>
            <a:xfrm>
              <a:off x="2497088" y="2017200"/>
              <a:ext cx="365125" cy="242775"/>
            </a:xfrm>
            <a:custGeom>
              <a:avLst/>
              <a:gdLst/>
              <a:ahLst/>
              <a:cxnLst/>
              <a:rect l="l" t="t" r="r" b="b"/>
              <a:pathLst>
                <a:path w="14605" h="9711" extrusionOk="0">
                  <a:moveTo>
                    <a:pt x="5160" y="624"/>
                  </a:moveTo>
                  <a:cubicBezTo>
                    <a:pt x="6168" y="624"/>
                    <a:pt x="6686" y="1845"/>
                    <a:pt x="5969" y="2561"/>
                  </a:cubicBezTo>
                  <a:cubicBezTo>
                    <a:pt x="5737" y="2793"/>
                    <a:pt x="5453" y="2897"/>
                    <a:pt x="5174" y="2897"/>
                  </a:cubicBezTo>
                  <a:cubicBezTo>
                    <a:pt x="4591" y="2897"/>
                    <a:pt x="4033" y="2442"/>
                    <a:pt x="4033" y="1752"/>
                  </a:cubicBezTo>
                  <a:cubicBezTo>
                    <a:pt x="4033" y="1128"/>
                    <a:pt x="4537" y="624"/>
                    <a:pt x="5160" y="624"/>
                  </a:cubicBezTo>
                  <a:close/>
                  <a:moveTo>
                    <a:pt x="1484" y="3455"/>
                  </a:moveTo>
                  <a:cubicBezTo>
                    <a:pt x="1690" y="3455"/>
                    <a:pt x="1900" y="3532"/>
                    <a:pt x="2070" y="3702"/>
                  </a:cubicBezTo>
                  <a:cubicBezTo>
                    <a:pt x="2600" y="4245"/>
                    <a:pt x="2229" y="5161"/>
                    <a:pt x="1473" y="5161"/>
                  </a:cubicBezTo>
                  <a:cubicBezTo>
                    <a:pt x="995" y="5161"/>
                    <a:pt x="624" y="4776"/>
                    <a:pt x="624" y="4312"/>
                  </a:cubicBezTo>
                  <a:cubicBezTo>
                    <a:pt x="624" y="3798"/>
                    <a:pt x="1047" y="3455"/>
                    <a:pt x="1484" y="3455"/>
                  </a:cubicBezTo>
                  <a:close/>
                  <a:moveTo>
                    <a:pt x="12588" y="2322"/>
                  </a:moveTo>
                  <a:cubicBezTo>
                    <a:pt x="13397" y="2322"/>
                    <a:pt x="14007" y="3052"/>
                    <a:pt x="14007" y="4020"/>
                  </a:cubicBezTo>
                  <a:lnTo>
                    <a:pt x="14007" y="7442"/>
                  </a:lnTo>
                  <a:cubicBezTo>
                    <a:pt x="14007" y="8410"/>
                    <a:pt x="13397" y="9127"/>
                    <a:pt x="12588" y="9127"/>
                  </a:cubicBezTo>
                  <a:cubicBezTo>
                    <a:pt x="12150" y="9100"/>
                    <a:pt x="11726" y="9047"/>
                    <a:pt x="11301" y="8954"/>
                  </a:cubicBezTo>
                  <a:cubicBezTo>
                    <a:pt x="10174" y="8709"/>
                    <a:pt x="9027" y="8586"/>
                    <a:pt x="7879" y="8586"/>
                  </a:cubicBezTo>
                  <a:cubicBezTo>
                    <a:pt x="6732" y="8586"/>
                    <a:pt x="5585" y="8709"/>
                    <a:pt x="4457" y="8954"/>
                  </a:cubicBezTo>
                  <a:cubicBezTo>
                    <a:pt x="4033" y="9047"/>
                    <a:pt x="3608" y="9100"/>
                    <a:pt x="3171" y="9127"/>
                  </a:cubicBezTo>
                  <a:cubicBezTo>
                    <a:pt x="2361" y="9127"/>
                    <a:pt x="1751" y="8410"/>
                    <a:pt x="1751" y="7442"/>
                  </a:cubicBezTo>
                  <a:lnTo>
                    <a:pt x="1751" y="5704"/>
                  </a:lnTo>
                  <a:cubicBezTo>
                    <a:pt x="3117" y="5413"/>
                    <a:pt x="3303" y="3542"/>
                    <a:pt x="2017" y="2999"/>
                  </a:cubicBezTo>
                  <a:cubicBezTo>
                    <a:pt x="2255" y="2587"/>
                    <a:pt x="2693" y="2322"/>
                    <a:pt x="3171" y="2322"/>
                  </a:cubicBezTo>
                  <a:cubicBezTo>
                    <a:pt x="3303" y="2322"/>
                    <a:pt x="3436" y="2335"/>
                    <a:pt x="3568" y="2349"/>
                  </a:cubicBezTo>
                  <a:cubicBezTo>
                    <a:pt x="3831" y="3066"/>
                    <a:pt x="4487" y="3456"/>
                    <a:pt x="5156" y="3456"/>
                  </a:cubicBezTo>
                  <a:cubicBezTo>
                    <a:pt x="5637" y="3456"/>
                    <a:pt x="6124" y="3254"/>
                    <a:pt x="6473" y="2826"/>
                  </a:cubicBezTo>
                  <a:cubicBezTo>
                    <a:pt x="6884" y="2866"/>
                    <a:pt x="7428" y="2892"/>
                    <a:pt x="7879" y="2892"/>
                  </a:cubicBezTo>
                  <a:cubicBezTo>
                    <a:pt x="9033" y="2879"/>
                    <a:pt x="10174" y="2746"/>
                    <a:pt x="11301" y="2508"/>
                  </a:cubicBezTo>
                  <a:cubicBezTo>
                    <a:pt x="11726" y="2415"/>
                    <a:pt x="12150" y="2349"/>
                    <a:pt x="12588" y="2322"/>
                  </a:cubicBezTo>
                  <a:close/>
                  <a:moveTo>
                    <a:pt x="5160" y="1"/>
                  </a:moveTo>
                  <a:cubicBezTo>
                    <a:pt x="4192" y="1"/>
                    <a:pt x="3423" y="797"/>
                    <a:pt x="3449" y="1752"/>
                  </a:cubicBezTo>
                  <a:lnTo>
                    <a:pt x="3449" y="1765"/>
                  </a:lnTo>
                  <a:cubicBezTo>
                    <a:pt x="3356" y="1765"/>
                    <a:pt x="3263" y="1752"/>
                    <a:pt x="3171" y="1752"/>
                  </a:cubicBezTo>
                  <a:cubicBezTo>
                    <a:pt x="2414" y="1765"/>
                    <a:pt x="1751" y="2216"/>
                    <a:pt x="1446" y="2906"/>
                  </a:cubicBezTo>
                  <a:cubicBezTo>
                    <a:pt x="730" y="2919"/>
                    <a:pt x="133" y="3476"/>
                    <a:pt x="67" y="4192"/>
                  </a:cubicBezTo>
                  <a:cubicBezTo>
                    <a:pt x="0" y="4909"/>
                    <a:pt x="491" y="5558"/>
                    <a:pt x="1194" y="5704"/>
                  </a:cubicBezTo>
                  <a:lnTo>
                    <a:pt x="1194" y="7455"/>
                  </a:lnTo>
                  <a:cubicBezTo>
                    <a:pt x="1194" y="8742"/>
                    <a:pt x="2056" y="9710"/>
                    <a:pt x="3184" y="9710"/>
                  </a:cubicBezTo>
                  <a:cubicBezTo>
                    <a:pt x="3661" y="9684"/>
                    <a:pt x="4126" y="9617"/>
                    <a:pt x="4577" y="9524"/>
                  </a:cubicBezTo>
                  <a:cubicBezTo>
                    <a:pt x="5671" y="9279"/>
                    <a:pt x="6785" y="9156"/>
                    <a:pt x="7898" y="9156"/>
                  </a:cubicBezTo>
                  <a:cubicBezTo>
                    <a:pt x="9010" y="9156"/>
                    <a:pt x="10121" y="9279"/>
                    <a:pt x="11209" y="9524"/>
                  </a:cubicBezTo>
                  <a:cubicBezTo>
                    <a:pt x="11673" y="9617"/>
                    <a:pt x="12137" y="9684"/>
                    <a:pt x="12615" y="9710"/>
                  </a:cubicBezTo>
                  <a:cubicBezTo>
                    <a:pt x="13742" y="9710"/>
                    <a:pt x="14604" y="8742"/>
                    <a:pt x="14604" y="7455"/>
                  </a:cubicBezTo>
                  <a:lnTo>
                    <a:pt x="14604" y="4020"/>
                  </a:lnTo>
                  <a:cubicBezTo>
                    <a:pt x="14604" y="2693"/>
                    <a:pt x="13702" y="1752"/>
                    <a:pt x="12615" y="1752"/>
                  </a:cubicBezTo>
                  <a:lnTo>
                    <a:pt x="12601" y="1752"/>
                  </a:lnTo>
                  <a:cubicBezTo>
                    <a:pt x="12124" y="1778"/>
                    <a:pt x="11660" y="1845"/>
                    <a:pt x="11195" y="1951"/>
                  </a:cubicBezTo>
                  <a:cubicBezTo>
                    <a:pt x="10108" y="2176"/>
                    <a:pt x="8993" y="2309"/>
                    <a:pt x="7879" y="2322"/>
                  </a:cubicBezTo>
                  <a:cubicBezTo>
                    <a:pt x="7534" y="2322"/>
                    <a:pt x="7123" y="2309"/>
                    <a:pt x="6778" y="2282"/>
                  </a:cubicBezTo>
                  <a:cubicBezTo>
                    <a:pt x="6831" y="2110"/>
                    <a:pt x="6858" y="1937"/>
                    <a:pt x="6858" y="1752"/>
                  </a:cubicBezTo>
                  <a:cubicBezTo>
                    <a:pt x="6884" y="797"/>
                    <a:pt x="6115" y="1"/>
                    <a:pt x="51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9" name="Google Shape;1629;p65"/>
            <p:cNvSpPr/>
            <p:nvPr/>
          </p:nvSpPr>
          <p:spPr>
            <a:xfrm>
              <a:off x="2651938" y="2188650"/>
              <a:ext cx="16950" cy="14325"/>
            </a:xfrm>
            <a:custGeom>
              <a:avLst/>
              <a:gdLst/>
              <a:ahLst/>
              <a:cxnLst/>
              <a:rect l="l" t="t" r="r" b="b"/>
              <a:pathLst>
                <a:path w="678" h="573" extrusionOk="0">
                  <a:moveTo>
                    <a:pt x="385" y="0"/>
                  </a:moveTo>
                  <a:cubicBezTo>
                    <a:pt x="133" y="0"/>
                    <a:pt x="1" y="305"/>
                    <a:pt x="186" y="491"/>
                  </a:cubicBezTo>
                  <a:cubicBezTo>
                    <a:pt x="242" y="547"/>
                    <a:pt x="314" y="572"/>
                    <a:pt x="384" y="572"/>
                  </a:cubicBezTo>
                  <a:cubicBezTo>
                    <a:pt x="532" y="572"/>
                    <a:pt x="677" y="463"/>
                    <a:pt x="677" y="292"/>
                  </a:cubicBezTo>
                  <a:cubicBezTo>
                    <a:pt x="664" y="133"/>
                    <a:pt x="545" y="0"/>
                    <a:pt x="3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30" name="Google Shape;1630;p65"/>
          <p:cNvGrpSpPr/>
          <p:nvPr/>
        </p:nvGrpSpPr>
        <p:grpSpPr>
          <a:xfrm>
            <a:off x="3334858" y="1987561"/>
            <a:ext cx="350328" cy="338404"/>
            <a:chOff x="3243863" y="1923575"/>
            <a:chExt cx="376050" cy="363250"/>
          </a:xfrm>
        </p:grpSpPr>
        <p:sp>
          <p:nvSpPr>
            <p:cNvPr id="1631" name="Google Shape;1631;p65"/>
            <p:cNvSpPr/>
            <p:nvPr/>
          </p:nvSpPr>
          <p:spPr>
            <a:xfrm>
              <a:off x="3267738" y="1930650"/>
              <a:ext cx="315375" cy="292500"/>
            </a:xfrm>
            <a:custGeom>
              <a:avLst/>
              <a:gdLst/>
              <a:ahLst/>
              <a:cxnLst/>
              <a:rect l="l" t="t" r="r" b="b"/>
              <a:pathLst>
                <a:path w="12615" h="11700" extrusionOk="0">
                  <a:moveTo>
                    <a:pt x="6301" y="1"/>
                  </a:moveTo>
                  <a:cubicBezTo>
                    <a:pt x="3316" y="1"/>
                    <a:pt x="796" y="2203"/>
                    <a:pt x="398" y="5161"/>
                  </a:cubicBezTo>
                  <a:cubicBezTo>
                    <a:pt x="0" y="8119"/>
                    <a:pt x="1844" y="10917"/>
                    <a:pt x="4722" y="11700"/>
                  </a:cubicBezTo>
                  <a:lnTo>
                    <a:pt x="7892" y="11700"/>
                  </a:lnTo>
                  <a:cubicBezTo>
                    <a:pt x="10771" y="10917"/>
                    <a:pt x="12615" y="8119"/>
                    <a:pt x="12217" y="5161"/>
                  </a:cubicBezTo>
                  <a:cubicBezTo>
                    <a:pt x="11805" y="2203"/>
                    <a:pt x="9285" y="1"/>
                    <a:pt x="630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2" name="Google Shape;1632;p65"/>
            <p:cNvSpPr/>
            <p:nvPr/>
          </p:nvSpPr>
          <p:spPr>
            <a:xfrm>
              <a:off x="3295913" y="1959175"/>
              <a:ext cx="257700" cy="231475"/>
            </a:xfrm>
            <a:custGeom>
              <a:avLst/>
              <a:gdLst/>
              <a:ahLst/>
              <a:cxnLst/>
              <a:rect l="l" t="t" r="r" b="b"/>
              <a:pathLst>
                <a:path w="10308" h="9259" extrusionOk="0">
                  <a:moveTo>
                    <a:pt x="5174" y="1"/>
                  </a:moveTo>
                  <a:cubicBezTo>
                    <a:pt x="2892" y="1"/>
                    <a:pt x="916" y="1606"/>
                    <a:pt x="452" y="3847"/>
                  </a:cubicBezTo>
                  <a:cubicBezTo>
                    <a:pt x="1" y="6089"/>
                    <a:pt x="1168" y="8344"/>
                    <a:pt x="3277" y="9259"/>
                  </a:cubicBezTo>
                  <a:lnTo>
                    <a:pt x="7071" y="9259"/>
                  </a:lnTo>
                  <a:cubicBezTo>
                    <a:pt x="9127" y="8384"/>
                    <a:pt x="10307" y="6208"/>
                    <a:pt x="9922" y="3993"/>
                  </a:cubicBezTo>
                  <a:cubicBezTo>
                    <a:pt x="9538" y="1791"/>
                    <a:pt x="7694" y="133"/>
                    <a:pt x="5452" y="14"/>
                  </a:cubicBezTo>
                  <a:cubicBezTo>
                    <a:pt x="5359" y="14"/>
                    <a:pt x="5267" y="1"/>
                    <a:pt x="517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3" name="Google Shape;1633;p65"/>
            <p:cNvSpPr/>
            <p:nvPr/>
          </p:nvSpPr>
          <p:spPr>
            <a:xfrm>
              <a:off x="3375838" y="2180350"/>
              <a:ext cx="99500" cy="71000"/>
            </a:xfrm>
            <a:custGeom>
              <a:avLst/>
              <a:gdLst/>
              <a:ahLst/>
              <a:cxnLst/>
              <a:rect l="l" t="t" r="r" b="b"/>
              <a:pathLst>
                <a:path w="3980" h="2840" extrusionOk="0">
                  <a:moveTo>
                    <a:pt x="0" y="1"/>
                  </a:moveTo>
                  <a:cubicBezTo>
                    <a:pt x="597" y="2601"/>
                    <a:pt x="372" y="1592"/>
                    <a:pt x="664" y="2839"/>
                  </a:cubicBezTo>
                  <a:lnTo>
                    <a:pt x="3316" y="2839"/>
                  </a:lnTo>
                  <a:cubicBezTo>
                    <a:pt x="3821" y="624"/>
                    <a:pt x="3449" y="2242"/>
                    <a:pt x="398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4" name="Google Shape;1634;p65"/>
            <p:cNvSpPr/>
            <p:nvPr/>
          </p:nvSpPr>
          <p:spPr>
            <a:xfrm>
              <a:off x="3250813" y="2251325"/>
              <a:ext cx="349225" cy="28525"/>
            </a:xfrm>
            <a:custGeom>
              <a:avLst/>
              <a:gdLst/>
              <a:ahLst/>
              <a:cxnLst/>
              <a:rect l="l" t="t" r="r" b="b"/>
              <a:pathLst>
                <a:path w="13969" h="1141" extrusionOk="0">
                  <a:moveTo>
                    <a:pt x="1142" y="0"/>
                  </a:moveTo>
                  <a:cubicBezTo>
                    <a:pt x="518" y="0"/>
                    <a:pt x="1" y="504"/>
                    <a:pt x="1" y="1141"/>
                  </a:cubicBezTo>
                  <a:lnTo>
                    <a:pt x="13968" y="1141"/>
                  </a:lnTo>
                  <a:cubicBezTo>
                    <a:pt x="13968" y="504"/>
                    <a:pt x="13451" y="0"/>
                    <a:pt x="1282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5" name="Google Shape;1635;p65"/>
            <p:cNvSpPr/>
            <p:nvPr/>
          </p:nvSpPr>
          <p:spPr>
            <a:xfrm>
              <a:off x="3360263" y="2081200"/>
              <a:ext cx="130325" cy="99175"/>
            </a:xfrm>
            <a:custGeom>
              <a:avLst/>
              <a:gdLst/>
              <a:ahLst/>
              <a:cxnLst/>
              <a:rect l="l" t="t" r="r" b="b"/>
              <a:pathLst>
                <a:path w="5213" h="3967" extrusionOk="0">
                  <a:moveTo>
                    <a:pt x="2600" y="1"/>
                  </a:moveTo>
                  <a:cubicBezTo>
                    <a:pt x="2600" y="1"/>
                    <a:pt x="1751" y="1142"/>
                    <a:pt x="1751" y="2547"/>
                  </a:cubicBezTo>
                  <a:lnTo>
                    <a:pt x="1751" y="2707"/>
                  </a:lnTo>
                  <a:cubicBezTo>
                    <a:pt x="1247" y="2216"/>
                    <a:pt x="650" y="1844"/>
                    <a:pt x="0" y="1592"/>
                  </a:cubicBezTo>
                  <a:lnTo>
                    <a:pt x="0" y="1592"/>
                  </a:lnTo>
                  <a:cubicBezTo>
                    <a:pt x="172" y="2428"/>
                    <a:pt x="478" y="3237"/>
                    <a:pt x="915" y="3967"/>
                  </a:cubicBezTo>
                  <a:lnTo>
                    <a:pt x="4311" y="3967"/>
                  </a:lnTo>
                  <a:cubicBezTo>
                    <a:pt x="4735" y="3224"/>
                    <a:pt x="5040" y="2428"/>
                    <a:pt x="5213" y="1592"/>
                  </a:cubicBezTo>
                  <a:lnTo>
                    <a:pt x="5213" y="1592"/>
                  </a:lnTo>
                  <a:cubicBezTo>
                    <a:pt x="4550" y="1844"/>
                    <a:pt x="3953" y="2216"/>
                    <a:pt x="3462" y="2707"/>
                  </a:cubicBezTo>
                  <a:lnTo>
                    <a:pt x="3449" y="2707"/>
                  </a:lnTo>
                  <a:lnTo>
                    <a:pt x="3449" y="2547"/>
                  </a:lnTo>
                  <a:cubicBezTo>
                    <a:pt x="3449" y="1142"/>
                    <a:pt x="2600" y="1"/>
                    <a:pt x="26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6" name="Google Shape;1636;p65"/>
            <p:cNvSpPr/>
            <p:nvPr/>
          </p:nvSpPr>
          <p:spPr>
            <a:xfrm>
              <a:off x="3243863" y="1923575"/>
              <a:ext cx="376050" cy="363250"/>
            </a:xfrm>
            <a:custGeom>
              <a:avLst/>
              <a:gdLst/>
              <a:ahLst/>
              <a:cxnLst/>
              <a:rect l="l" t="t" r="r" b="b"/>
              <a:pathLst>
                <a:path w="15042" h="14530" extrusionOk="0">
                  <a:moveTo>
                    <a:pt x="5067" y="8388"/>
                  </a:moveTo>
                  <a:lnTo>
                    <a:pt x="5067" y="8388"/>
                  </a:lnTo>
                  <a:cubicBezTo>
                    <a:pt x="5452" y="8587"/>
                    <a:pt x="5823" y="8839"/>
                    <a:pt x="6128" y="9144"/>
                  </a:cubicBezTo>
                  <a:cubicBezTo>
                    <a:pt x="6155" y="9423"/>
                    <a:pt x="6208" y="9715"/>
                    <a:pt x="6288" y="9993"/>
                  </a:cubicBezTo>
                  <a:lnTo>
                    <a:pt x="5717" y="9993"/>
                  </a:lnTo>
                  <a:cubicBezTo>
                    <a:pt x="5439" y="9489"/>
                    <a:pt x="5226" y="8945"/>
                    <a:pt x="5067" y="8388"/>
                  </a:cubicBezTo>
                  <a:close/>
                  <a:moveTo>
                    <a:pt x="7256" y="6836"/>
                  </a:moveTo>
                  <a:cubicBezTo>
                    <a:pt x="7614" y="7460"/>
                    <a:pt x="7800" y="8149"/>
                    <a:pt x="7826" y="8852"/>
                  </a:cubicBezTo>
                  <a:cubicBezTo>
                    <a:pt x="7826" y="9237"/>
                    <a:pt x="7760" y="9622"/>
                    <a:pt x="7640" y="9993"/>
                  </a:cubicBezTo>
                  <a:lnTo>
                    <a:pt x="6871" y="9993"/>
                  </a:lnTo>
                  <a:cubicBezTo>
                    <a:pt x="6752" y="9622"/>
                    <a:pt x="6699" y="9237"/>
                    <a:pt x="6685" y="8852"/>
                  </a:cubicBezTo>
                  <a:cubicBezTo>
                    <a:pt x="6712" y="8149"/>
                    <a:pt x="6911" y="7460"/>
                    <a:pt x="7256" y="6836"/>
                  </a:cubicBezTo>
                  <a:close/>
                  <a:moveTo>
                    <a:pt x="9444" y="8388"/>
                  </a:moveTo>
                  <a:lnTo>
                    <a:pt x="9444" y="8388"/>
                  </a:lnTo>
                  <a:cubicBezTo>
                    <a:pt x="9298" y="8945"/>
                    <a:pt x="9073" y="9489"/>
                    <a:pt x="8794" y="9993"/>
                  </a:cubicBezTo>
                  <a:lnTo>
                    <a:pt x="8237" y="9993"/>
                  </a:lnTo>
                  <a:cubicBezTo>
                    <a:pt x="8317" y="9715"/>
                    <a:pt x="8357" y="9423"/>
                    <a:pt x="8383" y="9144"/>
                  </a:cubicBezTo>
                  <a:cubicBezTo>
                    <a:pt x="8702" y="8839"/>
                    <a:pt x="9060" y="8587"/>
                    <a:pt x="9444" y="8388"/>
                  </a:cubicBezTo>
                  <a:close/>
                  <a:moveTo>
                    <a:pt x="7004" y="1716"/>
                  </a:moveTo>
                  <a:lnTo>
                    <a:pt x="5797" y="3534"/>
                  </a:lnTo>
                  <a:cubicBezTo>
                    <a:pt x="5647" y="3759"/>
                    <a:pt x="5841" y="3984"/>
                    <a:pt x="6039" y="3984"/>
                  </a:cubicBezTo>
                  <a:cubicBezTo>
                    <a:pt x="6121" y="3984"/>
                    <a:pt x="6203" y="3945"/>
                    <a:pt x="6261" y="3852"/>
                  </a:cubicBezTo>
                  <a:lnTo>
                    <a:pt x="7680" y="1730"/>
                  </a:lnTo>
                  <a:cubicBezTo>
                    <a:pt x="9657" y="1915"/>
                    <a:pt x="11275" y="3348"/>
                    <a:pt x="11699" y="5284"/>
                  </a:cubicBezTo>
                  <a:cubicBezTo>
                    <a:pt x="12110" y="7221"/>
                    <a:pt x="11235" y="9197"/>
                    <a:pt x="9511" y="10192"/>
                  </a:cubicBezTo>
                  <a:cubicBezTo>
                    <a:pt x="9497" y="10152"/>
                    <a:pt x="9484" y="10126"/>
                    <a:pt x="9471" y="10099"/>
                  </a:cubicBezTo>
                  <a:cubicBezTo>
                    <a:pt x="9458" y="10086"/>
                    <a:pt x="9431" y="10060"/>
                    <a:pt x="9418" y="10046"/>
                  </a:cubicBezTo>
                  <a:cubicBezTo>
                    <a:pt x="9749" y="9383"/>
                    <a:pt x="9988" y="8680"/>
                    <a:pt x="10134" y="7951"/>
                  </a:cubicBezTo>
                  <a:cubicBezTo>
                    <a:pt x="10168" y="7770"/>
                    <a:pt x="10029" y="7618"/>
                    <a:pt x="9855" y="7618"/>
                  </a:cubicBezTo>
                  <a:cubicBezTo>
                    <a:pt x="9825" y="7618"/>
                    <a:pt x="9794" y="7622"/>
                    <a:pt x="9763" y="7632"/>
                  </a:cubicBezTo>
                  <a:cubicBezTo>
                    <a:pt x="9259" y="7818"/>
                    <a:pt x="8794" y="8083"/>
                    <a:pt x="8370" y="8415"/>
                  </a:cubicBezTo>
                  <a:cubicBezTo>
                    <a:pt x="8264" y="7592"/>
                    <a:pt x="7959" y="6810"/>
                    <a:pt x="7481" y="6133"/>
                  </a:cubicBezTo>
                  <a:cubicBezTo>
                    <a:pt x="7428" y="6060"/>
                    <a:pt x="7345" y="6024"/>
                    <a:pt x="7261" y="6024"/>
                  </a:cubicBezTo>
                  <a:cubicBezTo>
                    <a:pt x="7176" y="6024"/>
                    <a:pt x="7090" y="6060"/>
                    <a:pt x="7030" y="6133"/>
                  </a:cubicBezTo>
                  <a:cubicBezTo>
                    <a:pt x="6566" y="6810"/>
                    <a:pt x="6261" y="7592"/>
                    <a:pt x="6155" y="8415"/>
                  </a:cubicBezTo>
                  <a:cubicBezTo>
                    <a:pt x="5730" y="8083"/>
                    <a:pt x="5253" y="7818"/>
                    <a:pt x="4749" y="7632"/>
                  </a:cubicBezTo>
                  <a:cubicBezTo>
                    <a:pt x="4719" y="7622"/>
                    <a:pt x="4690" y="7618"/>
                    <a:pt x="4661" y="7618"/>
                  </a:cubicBezTo>
                  <a:cubicBezTo>
                    <a:pt x="4493" y="7618"/>
                    <a:pt x="4344" y="7770"/>
                    <a:pt x="4377" y="7951"/>
                  </a:cubicBezTo>
                  <a:cubicBezTo>
                    <a:pt x="4523" y="8680"/>
                    <a:pt x="4775" y="9383"/>
                    <a:pt x="5107" y="10046"/>
                  </a:cubicBezTo>
                  <a:cubicBezTo>
                    <a:pt x="5080" y="10060"/>
                    <a:pt x="5067" y="10086"/>
                    <a:pt x="5054" y="10099"/>
                  </a:cubicBezTo>
                  <a:cubicBezTo>
                    <a:pt x="5027" y="10126"/>
                    <a:pt x="5014" y="10152"/>
                    <a:pt x="5001" y="10179"/>
                  </a:cubicBezTo>
                  <a:cubicBezTo>
                    <a:pt x="3263" y="9184"/>
                    <a:pt x="2375" y="7155"/>
                    <a:pt x="2839" y="5205"/>
                  </a:cubicBezTo>
                  <a:cubicBezTo>
                    <a:pt x="3303" y="3242"/>
                    <a:pt x="5001" y="1823"/>
                    <a:pt x="7004" y="1716"/>
                  </a:cubicBezTo>
                  <a:close/>
                  <a:moveTo>
                    <a:pt x="8887" y="10550"/>
                  </a:moveTo>
                  <a:lnTo>
                    <a:pt x="8755" y="11121"/>
                  </a:lnTo>
                  <a:lnTo>
                    <a:pt x="5770" y="11121"/>
                  </a:lnTo>
                  <a:lnTo>
                    <a:pt x="5638" y="10550"/>
                  </a:lnTo>
                  <a:close/>
                  <a:moveTo>
                    <a:pt x="8622" y="11691"/>
                  </a:moveTo>
                  <a:cubicBezTo>
                    <a:pt x="8516" y="12115"/>
                    <a:pt x="8450" y="12447"/>
                    <a:pt x="8357" y="12818"/>
                  </a:cubicBezTo>
                  <a:lnTo>
                    <a:pt x="6155" y="12818"/>
                  </a:lnTo>
                  <a:lnTo>
                    <a:pt x="5903" y="11691"/>
                  </a:lnTo>
                  <a:close/>
                  <a:moveTo>
                    <a:pt x="13105" y="13389"/>
                  </a:moveTo>
                  <a:cubicBezTo>
                    <a:pt x="13477" y="13389"/>
                    <a:pt x="13795" y="13628"/>
                    <a:pt x="13914" y="13959"/>
                  </a:cubicBezTo>
                  <a:lnTo>
                    <a:pt x="610" y="13959"/>
                  </a:lnTo>
                  <a:cubicBezTo>
                    <a:pt x="730" y="13628"/>
                    <a:pt x="1061" y="13389"/>
                    <a:pt x="1420" y="13389"/>
                  </a:cubicBezTo>
                  <a:close/>
                  <a:moveTo>
                    <a:pt x="7288" y="0"/>
                  </a:moveTo>
                  <a:cubicBezTo>
                    <a:pt x="4430" y="0"/>
                    <a:pt x="1672" y="1976"/>
                    <a:pt x="1114" y="5178"/>
                  </a:cubicBezTo>
                  <a:cubicBezTo>
                    <a:pt x="1070" y="5394"/>
                    <a:pt x="1229" y="5517"/>
                    <a:pt x="1389" y="5517"/>
                  </a:cubicBezTo>
                  <a:cubicBezTo>
                    <a:pt x="1515" y="5517"/>
                    <a:pt x="1642" y="5441"/>
                    <a:pt x="1672" y="5271"/>
                  </a:cubicBezTo>
                  <a:cubicBezTo>
                    <a:pt x="2173" y="2367"/>
                    <a:pt x="4674" y="572"/>
                    <a:pt x="7278" y="572"/>
                  </a:cubicBezTo>
                  <a:cubicBezTo>
                    <a:pt x="8528" y="572"/>
                    <a:pt x="9802" y="985"/>
                    <a:pt x="10890" y="1889"/>
                  </a:cubicBezTo>
                  <a:cubicBezTo>
                    <a:pt x="14233" y="4674"/>
                    <a:pt x="13318" y="10046"/>
                    <a:pt x="9232" y="11572"/>
                  </a:cubicBezTo>
                  <a:lnTo>
                    <a:pt x="9405" y="10882"/>
                  </a:lnTo>
                  <a:cubicBezTo>
                    <a:pt x="11580" y="9887"/>
                    <a:pt x="12774" y="7500"/>
                    <a:pt x="12256" y="5152"/>
                  </a:cubicBezTo>
                  <a:cubicBezTo>
                    <a:pt x="11739" y="2804"/>
                    <a:pt x="9670" y="1133"/>
                    <a:pt x="7269" y="1133"/>
                  </a:cubicBezTo>
                  <a:cubicBezTo>
                    <a:pt x="4868" y="1133"/>
                    <a:pt x="2786" y="2804"/>
                    <a:pt x="2282" y="5152"/>
                  </a:cubicBezTo>
                  <a:cubicBezTo>
                    <a:pt x="1764" y="7500"/>
                    <a:pt x="2945" y="9887"/>
                    <a:pt x="5134" y="10882"/>
                  </a:cubicBezTo>
                  <a:lnTo>
                    <a:pt x="5293" y="11572"/>
                  </a:lnTo>
                  <a:cubicBezTo>
                    <a:pt x="3476" y="10895"/>
                    <a:pt x="2123" y="9330"/>
                    <a:pt x="1725" y="7420"/>
                  </a:cubicBezTo>
                  <a:cubicBezTo>
                    <a:pt x="1691" y="7263"/>
                    <a:pt x="1573" y="7194"/>
                    <a:pt x="1453" y="7194"/>
                  </a:cubicBezTo>
                  <a:cubicBezTo>
                    <a:pt x="1288" y="7194"/>
                    <a:pt x="1122" y="7325"/>
                    <a:pt x="1168" y="7539"/>
                  </a:cubicBezTo>
                  <a:cubicBezTo>
                    <a:pt x="1645" y="9754"/>
                    <a:pt x="3277" y="11545"/>
                    <a:pt x="5452" y="12208"/>
                  </a:cubicBezTo>
                  <a:lnTo>
                    <a:pt x="5598" y="12818"/>
                  </a:lnTo>
                  <a:lnTo>
                    <a:pt x="1420" y="12818"/>
                  </a:lnTo>
                  <a:cubicBezTo>
                    <a:pt x="637" y="12818"/>
                    <a:pt x="0" y="13455"/>
                    <a:pt x="0" y="14238"/>
                  </a:cubicBezTo>
                  <a:cubicBezTo>
                    <a:pt x="0" y="14397"/>
                    <a:pt x="133" y="14516"/>
                    <a:pt x="279" y="14530"/>
                  </a:cubicBezTo>
                  <a:lnTo>
                    <a:pt x="14233" y="14530"/>
                  </a:lnTo>
                  <a:cubicBezTo>
                    <a:pt x="14392" y="14530"/>
                    <a:pt x="14525" y="14397"/>
                    <a:pt x="14525" y="14251"/>
                  </a:cubicBezTo>
                  <a:cubicBezTo>
                    <a:pt x="14525" y="13468"/>
                    <a:pt x="13888" y="12832"/>
                    <a:pt x="13105" y="12832"/>
                  </a:cubicBezTo>
                  <a:lnTo>
                    <a:pt x="8940" y="12832"/>
                  </a:lnTo>
                  <a:lnTo>
                    <a:pt x="9086" y="12222"/>
                  </a:lnTo>
                  <a:cubicBezTo>
                    <a:pt x="13755" y="10789"/>
                    <a:pt x="15042" y="4794"/>
                    <a:pt x="11381" y="1571"/>
                  </a:cubicBezTo>
                  <a:cubicBezTo>
                    <a:pt x="10166" y="493"/>
                    <a:pt x="8715" y="0"/>
                    <a:pt x="728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7" name="Google Shape;1637;p65"/>
            <p:cNvSpPr/>
            <p:nvPr/>
          </p:nvSpPr>
          <p:spPr>
            <a:xfrm>
              <a:off x="3344663" y="2037125"/>
              <a:ext cx="40825" cy="46400"/>
            </a:xfrm>
            <a:custGeom>
              <a:avLst/>
              <a:gdLst/>
              <a:ahLst/>
              <a:cxnLst/>
              <a:rect l="l" t="t" r="r" b="b"/>
              <a:pathLst>
                <a:path w="1633" h="1856" extrusionOk="0">
                  <a:moveTo>
                    <a:pt x="1234" y="0"/>
                  </a:moveTo>
                  <a:cubicBezTo>
                    <a:pt x="1151" y="0"/>
                    <a:pt x="1067" y="39"/>
                    <a:pt x="1009" y="132"/>
                  </a:cubicBezTo>
                  <a:lnTo>
                    <a:pt x="160" y="1406"/>
                  </a:lnTo>
                  <a:cubicBezTo>
                    <a:pt x="0" y="1631"/>
                    <a:pt x="199" y="1856"/>
                    <a:pt x="399" y="1856"/>
                  </a:cubicBezTo>
                  <a:cubicBezTo>
                    <a:pt x="482" y="1856"/>
                    <a:pt x="566" y="1817"/>
                    <a:pt x="624" y="1724"/>
                  </a:cubicBezTo>
                  <a:lnTo>
                    <a:pt x="1473" y="437"/>
                  </a:lnTo>
                  <a:cubicBezTo>
                    <a:pt x="1632" y="222"/>
                    <a:pt x="1434" y="0"/>
                    <a:pt x="12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8" name="Google Shape;1638;p65"/>
            <p:cNvSpPr/>
            <p:nvPr/>
          </p:nvSpPr>
          <p:spPr>
            <a:xfrm>
              <a:off x="3267063" y="2075575"/>
              <a:ext cx="16600" cy="14125"/>
            </a:xfrm>
            <a:custGeom>
              <a:avLst/>
              <a:gdLst/>
              <a:ahLst/>
              <a:cxnLst/>
              <a:rect l="l" t="t" r="r" b="b"/>
              <a:pathLst>
                <a:path w="664" h="565" extrusionOk="0">
                  <a:moveTo>
                    <a:pt x="372" y="0"/>
                  </a:moveTo>
                  <a:cubicBezTo>
                    <a:pt x="120" y="0"/>
                    <a:pt x="1" y="305"/>
                    <a:pt x="173" y="478"/>
                  </a:cubicBezTo>
                  <a:cubicBezTo>
                    <a:pt x="229" y="538"/>
                    <a:pt x="301" y="565"/>
                    <a:pt x="371" y="565"/>
                  </a:cubicBezTo>
                  <a:cubicBezTo>
                    <a:pt x="519" y="565"/>
                    <a:pt x="664" y="449"/>
                    <a:pt x="664" y="279"/>
                  </a:cubicBezTo>
                  <a:cubicBezTo>
                    <a:pt x="664" y="120"/>
                    <a:pt x="531" y="0"/>
                    <a:pt x="37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39" name="Google Shape;1639;p65"/>
          <p:cNvGrpSpPr/>
          <p:nvPr/>
        </p:nvGrpSpPr>
        <p:grpSpPr>
          <a:xfrm>
            <a:off x="4067002" y="1987677"/>
            <a:ext cx="281762" cy="338287"/>
            <a:chOff x="4029763" y="1923700"/>
            <a:chExt cx="302450" cy="363125"/>
          </a:xfrm>
        </p:grpSpPr>
        <p:sp>
          <p:nvSpPr>
            <p:cNvPr id="1640" name="Google Shape;1640;p65"/>
            <p:cNvSpPr/>
            <p:nvPr/>
          </p:nvSpPr>
          <p:spPr>
            <a:xfrm>
              <a:off x="4067563" y="1959175"/>
              <a:ext cx="226850" cy="28550"/>
            </a:xfrm>
            <a:custGeom>
              <a:avLst/>
              <a:gdLst/>
              <a:ahLst/>
              <a:cxnLst/>
              <a:rect l="l" t="t" r="r" b="b"/>
              <a:pathLst>
                <a:path w="9074" h="1142" extrusionOk="0">
                  <a:moveTo>
                    <a:pt x="571" y="1"/>
                  </a:moveTo>
                  <a:cubicBezTo>
                    <a:pt x="253" y="1"/>
                    <a:pt x="0" y="253"/>
                    <a:pt x="0" y="571"/>
                  </a:cubicBezTo>
                  <a:lnTo>
                    <a:pt x="0" y="1141"/>
                  </a:lnTo>
                  <a:lnTo>
                    <a:pt x="9073" y="1141"/>
                  </a:lnTo>
                  <a:lnTo>
                    <a:pt x="9073" y="571"/>
                  </a:lnTo>
                  <a:cubicBezTo>
                    <a:pt x="9073" y="253"/>
                    <a:pt x="8821" y="1"/>
                    <a:pt x="850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1" name="Google Shape;1641;p65"/>
            <p:cNvSpPr/>
            <p:nvPr/>
          </p:nvSpPr>
          <p:spPr>
            <a:xfrm>
              <a:off x="4067563" y="1987700"/>
              <a:ext cx="226850" cy="44125"/>
            </a:xfrm>
            <a:custGeom>
              <a:avLst/>
              <a:gdLst/>
              <a:ahLst/>
              <a:cxnLst/>
              <a:rect l="l" t="t" r="r" b="b"/>
              <a:pathLst>
                <a:path w="9074" h="1765" extrusionOk="0">
                  <a:moveTo>
                    <a:pt x="0" y="0"/>
                  </a:moveTo>
                  <a:lnTo>
                    <a:pt x="0" y="1764"/>
                  </a:lnTo>
                  <a:lnTo>
                    <a:pt x="9073" y="1764"/>
                  </a:lnTo>
                  <a:lnTo>
                    <a:pt x="907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2" name="Google Shape;1642;p65"/>
            <p:cNvSpPr/>
            <p:nvPr/>
          </p:nvSpPr>
          <p:spPr>
            <a:xfrm>
              <a:off x="4067563" y="2031800"/>
              <a:ext cx="226850" cy="219550"/>
            </a:xfrm>
            <a:custGeom>
              <a:avLst/>
              <a:gdLst/>
              <a:ahLst/>
              <a:cxnLst/>
              <a:rect l="l" t="t" r="r" b="b"/>
              <a:pathLst>
                <a:path w="9074" h="8782" extrusionOk="0">
                  <a:moveTo>
                    <a:pt x="0" y="0"/>
                  </a:moveTo>
                  <a:cubicBezTo>
                    <a:pt x="133" y="1035"/>
                    <a:pt x="1009" y="7800"/>
                    <a:pt x="1141" y="8781"/>
                  </a:cubicBezTo>
                  <a:lnTo>
                    <a:pt x="7946" y="8781"/>
                  </a:lnTo>
                  <a:cubicBezTo>
                    <a:pt x="8078" y="7733"/>
                    <a:pt x="8954" y="969"/>
                    <a:pt x="907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3" name="Google Shape;1643;p65"/>
            <p:cNvSpPr/>
            <p:nvPr/>
          </p:nvSpPr>
          <p:spPr>
            <a:xfrm>
              <a:off x="4096088" y="2251325"/>
              <a:ext cx="170125" cy="28525"/>
            </a:xfrm>
            <a:custGeom>
              <a:avLst/>
              <a:gdLst/>
              <a:ahLst/>
              <a:cxnLst/>
              <a:rect l="l" t="t" r="r" b="b"/>
              <a:pathLst>
                <a:path w="6805" h="1141" extrusionOk="0">
                  <a:moveTo>
                    <a:pt x="0" y="0"/>
                  </a:moveTo>
                  <a:lnTo>
                    <a:pt x="0" y="1141"/>
                  </a:lnTo>
                  <a:lnTo>
                    <a:pt x="6805" y="1141"/>
                  </a:lnTo>
                  <a:lnTo>
                    <a:pt x="680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4" name="Google Shape;1644;p65"/>
            <p:cNvSpPr/>
            <p:nvPr/>
          </p:nvSpPr>
          <p:spPr>
            <a:xfrm>
              <a:off x="4143163" y="1980400"/>
              <a:ext cx="16600" cy="14325"/>
            </a:xfrm>
            <a:custGeom>
              <a:avLst/>
              <a:gdLst/>
              <a:ahLst/>
              <a:cxnLst/>
              <a:rect l="l" t="t" r="r" b="b"/>
              <a:pathLst>
                <a:path w="664" h="573" extrusionOk="0">
                  <a:moveTo>
                    <a:pt x="385" y="1"/>
                  </a:moveTo>
                  <a:cubicBezTo>
                    <a:pt x="133" y="1"/>
                    <a:pt x="1" y="306"/>
                    <a:pt x="186" y="491"/>
                  </a:cubicBezTo>
                  <a:cubicBezTo>
                    <a:pt x="242" y="547"/>
                    <a:pt x="312" y="572"/>
                    <a:pt x="381" y="572"/>
                  </a:cubicBezTo>
                  <a:cubicBezTo>
                    <a:pt x="525" y="572"/>
                    <a:pt x="664" y="463"/>
                    <a:pt x="664" y="292"/>
                  </a:cubicBezTo>
                  <a:cubicBezTo>
                    <a:pt x="664" y="133"/>
                    <a:pt x="531" y="1"/>
                    <a:pt x="3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5" name="Google Shape;1645;p65"/>
            <p:cNvSpPr/>
            <p:nvPr/>
          </p:nvSpPr>
          <p:spPr>
            <a:xfrm>
              <a:off x="4029763" y="1923700"/>
              <a:ext cx="302450" cy="363125"/>
            </a:xfrm>
            <a:custGeom>
              <a:avLst/>
              <a:gdLst/>
              <a:ahLst/>
              <a:cxnLst/>
              <a:rect l="l" t="t" r="r" b="b"/>
              <a:pathLst>
                <a:path w="12098" h="14525" extrusionOk="0">
                  <a:moveTo>
                    <a:pt x="7176" y="571"/>
                  </a:moveTo>
                  <a:cubicBezTo>
                    <a:pt x="7548" y="571"/>
                    <a:pt x="7866" y="796"/>
                    <a:pt x="7985" y="1141"/>
                  </a:cubicBezTo>
                  <a:lnTo>
                    <a:pt x="4112" y="1141"/>
                  </a:lnTo>
                  <a:cubicBezTo>
                    <a:pt x="4232" y="796"/>
                    <a:pt x="4550" y="571"/>
                    <a:pt x="4921" y="571"/>
                  </a:cubicBezTo>
                  <a:close/>
                  <a:moveTo>
                    <a:pt x="10015" y="1698"/>
                  </a:moveTo>
                  <a:cubicBezTo>
                    <a:pt x="10174" y="1698"/>
                    <a:pt x="10307" y="1831"/>
                    <a:pt x="10307" y="1990"/>
                  </a:cubicBezTo>
                  <a:lnTo>
                    <a:pt x="10307" y="2269"/>
                  </a:lnTo>
                  <a:lnTo>
                    <a:pt x="6049" y="2269"/>
                  </a:lnTo>
                  <a:cubicBezTo>
                    <a:pt x="5677" y="2269"/>
                    <a:pt x="5677" y="2839"/>
                    <a:pt x="6049" y="2839"/>
                  </a:cubicBezTo>
                  <a:lnTo>
                    <a:pt x="10307" y="2839"/>
                  </a:lnTo>
                  <a:lnTo>
                    <a:pt x="10307" y="4033"/>
                  </a:lnTo>
                  <a:lnTo>
                    <a:pt x="1791" y="4033"/>
                  </a:lnTo>
                  <a:lnTo>
                    <a:pt x="1791" y="2839"/>
                  </a:lnTo>
                  <a:lnTo>
                    <a:pt x="3781" y="2839"/>
                  </a:lnTo>
                  <a:cubicBezTo>
                    <a:pt x="4152" y="2839"/>
                    <a:pt x="4152" y="2269"/>
                    <a:pt x="3781" y="2269"/>
                  </a:cubicBezTo>
                  <a:lnTo>
                    <a:pt x="1791" y="2269"/>
                  </a:lnTo>
                  <a:lnTo>
                    <a:pt x="1791" y="1990"/>
                  </a:lnTo>
                  <a:cubicBezTo>
                    <a:pt x="1791" y="1831"/>
                    <a:pt x="1924" y="1698"/>
                    <a:pt x="2070" y="1698"/>
                  </a:cubicBezTo>
                  <a:close/>
                  <a:moveTo>
                    <a:pt x="3515" y="4603"/>
                  </a:moveTo>
                  <a:lnTo>
                    <a:pt x="3595" y="5783"/>
                  </a:lnTo>
                  <a:lnTo>
                    <a:pt x="1990" y="5783"/>
                  </a:lnTo>
                  <a:lnTo>
                    <a:pt x="1831" y="4603"/>
                  </a:lnTo>
                  <a:close/>
                  <a:moveTo>
                    <a:pt x="5770" y="4603"/>
                  </a:moveTo>
                  <a:lnTo>
                    <a:pt x="5770" y="5783"/>
                  </a:lnTo>
                  <a:lnTo>
                    <a:pt x="4165" y="5783"/>
                  </a:lnTo>
                  <a:lnTo>
                    <a:pt x="4086" y="4603"/>
                  </a:lnTo>
                  <a:close/>
                  <a:moveTo>
                    <a:pt x="8012" y="4603"/>
                  </a:moveTo>
                  <a:lnTo>
                    <a:pt x="7946" y="5783"/>
                  </a:lnTo>
                  <a:lnTo>
                    <a:pt x="6327" y="5783"/>
                  </a:lnTo>
                  <a:lnTo>
                    <a:pt x="6327" y="4603"/>
                  </a:lnTo>
                  <a:close/>
                  <a:moveTo>
                    <a:pt x="10280" y="4603"/>
                  </a:moveTo>
                  <a:lnTo>
                    <a:pt x="10108" y="5783"/>
                  </a:lnTo>
                  <a:lnTo>
                    <a:pt x="8503" y="5783"/>
                  </a:lnTo>
                  <a:lnTo>
                    <a:pt x="8582" y="4603"/>
                  </a:lnTo>
                  <a:close/>
                  <a:moveTo>
                    <a:pt x="3635" y="6354"/>
                  </a:moveTo>
                  <a:lnTo>
                    <a:pt x="3701" y="7548"/>
                  </a:lnTo>
                  <a:lnTo>
                    <a:pt x="2215" y="7548"/>
                  </a:lnTo>
                  <a:lnTo>
                    <a:pt x="2056" y="6354"/>
                  </a:lnTo>
                  <a:close/>
                  <a:moveTo>
                    <a:pt x="5770" y="6354"/>
                  </a:moveTo>
                  <a:lnTo>
                    <a:pt x="5770" y="7548"/>
                  </a:lnTo>
                  <a:lnTo>
                    <a:pt x="4271" y="7548"/>
                  </a:lnTo>
                  <a:lnTo>
                    <a:pt x="4192" y="6354"/>
                  </a:lnTo>
                  <a:close/>
                  <a:moveTo>
                    <a:pt x="7906" y="6354"/>
                  </a:moveTo>
                  <a:lnTo>
                    <a:pt x="7826" y="7548"/>
                  </a:lnTo>
                  <a:lnTo>
                    <a:pt x="6341" y="7548"/>
                  </a:lnTo>
                  <a:lnTo>
                    <a:pt x="6341" y="6354"/>
                  </a:lnTo>
                  <a:close/>
                  <a:moveTo>
                    <a:pt x="10041" y="6354"/>
                  </a:moveTo>
                  <a:lnTo>
                    <a:pt x="9882" y="7548"/>
                  </a:lnTo>
                  <a:lnTo>
                    <a:pt x="8397" y="7548"/>
                  </a:lnTo>
                  <a:lnTo>
                    <a:pt x="8476" y="6354"/>
                  </a:lnTo>
                  <a:close/>
                  <a:moveTo>
                    <a:pt x="7786" y="8105"/>
                  </a:moveTo>
                  <a:lnTo>
                    <a:pt x="7707" y="9298"/>
                  </a:lnTo>
                  <a:lnTo>
                    <a:pt x="6327" y="9298"/>
                  </a:lnTo>
                  <a:lnTo>
                    <a:pt x="6327" y="8105"/>
                  </a:lnTo>
                  <a:close/>
                  <a:moveTo>
                    <a:pt x="9816" y="8105"/>
                  </a:moveTo>
                  <a:lnTo>
                    <a:pt x="9657" y="9298"/>
                  </a:lnTo>
                  <a:lnTo>
                    <a:pt x="8290" y="9298"/>
                  </a:lnTo>
                  <a:lnTo>
                    <a:pt x="8357" y="8105"/>
                  </a:lnTo>
                  <a:close/>
                  <a:moveTo>
                    <a:pt x="3741" y="8118"/>
                  </a:moveTo>
                  <a:lnTo>
                    <a:pt x="3820" y="9312"/>
                  </a:lnTo>
                  <a:lnTo>
                    <a:pt x="2441" y="9312"/>
                  </a:lnTo>
                  <a:lnTo>
                    <a:pt x="2282" y="8118"/>
                  </a:lnTo>
                  <a:close/>
                  <a:moveTo>
                    <a:pt x="5770" y="8118"/>
                  </a:moveTo>
                  <a:lnTo>
                    <a:pt x="5770" y="9312"/>
                  </a:lnTo>
                  <a:lnTo>
                    <a:pt x="4391" y="9312"/>
                  </a:lnTo>
                  <a:lnTo>
                    <a:pt x="4311" y="8118"/>
                  </a:lnTo>
                  <a:close/>
                  <a:moveTo>
                    <a:pt x="3860" y="9869"/>
                  </a:moveTo>
                  <a:lnTo>
                    <a:pt x="3940" y="11063"/>
                  </a:lnTo>
                  <a:lnTo>
                    <a:pt x="2666" y="11063"/>
                  </a:lnTo>
                  <a:lnTo>
                    <a:pt x="2521" y="9869"/>
                  </a:lnTo>
                  <a:close/>
                  <a:moveTo>
                    <a:pt x="5770" y="9869"/>
                  </a:moveTo>
                  <a:lnTo>
                    <a:pt x="5770" y="11063"/>
                  </a:lnTo>
                  <a:lnTo>
                    <a:pt x="4497" y="11063"/>
                  </a:lnTo>
                  <a:lnTo>
                    <a:pt x="4417" y="9869"/>
                  </a:lnTo>
                  <a:close/>
                  <a:moveTo>
                    <a:pt x="7680" y="9869"/>
                  </a:moveTo>
                  <a:lnTo>
                    <a:pt x="7601" y="11063"/>
                  </a:lnTo>
                  <a:lnTo>
                    <a:pt x="6327" y="11063"/>
                  </a:lnTo>
                  <a:lnTo>
                    <a:pt x="6327" y="9869"/>
                  </a:lnTo>
                  <a:close/>
                  <a:moveTo>
                    <a:pt x="9590" y="9869"/>
                  </a:moveTo>
                  <a:lnTo>
                    <a:pt x="9431" y="11063"/>
                  </a:lnTo>
                  <a:lnTo>
                    <a:pt x="8171" y="11063"/>
                  </a:lnTo>
                  <a:lnTo>
                    <a:pt x="8251" y="9869"/>
                  </a:lnTo>
                  <a:close/>
                  <a:moveTo>
                    <a:pt x="5770" y="11633"/>
                  </a:moveTo>
                  <a:lnTo>
                    <a:pt x="5770" y="12813"/>
                  </a:lnTo>
                  <a:lnTo>
                    <a:pt x="4603" y="12813"/>
                  </a:lnTo>
                  <a:lnTo>
                    <a:pt x="4523" y="11633"/>
                  </a:lnTo>
                  <a:close/>
                  <a:moveTo>
                    <a:pt x="7561" y="11633"/>
                  </a:moveTo>
                  <a:lnTo>
                    <a:pt x="7481" y="12813"/>
                  </a:lnTo>
                  <a:lnTo>
                    <a:pt x="6327" y="12813"/>
                  </a:lnTo>
                  <a:lnTo>
                    <a:pt x="6327" y="11633"/>
                  </a:lnTo>
                  <a:close/>
                  <a:moveTo>
                    <a:pt x="9365" y="11633"/>
                  </a:moveTo>
                  <a:lnTo>
                    <a:pt x="9206" y="12813"/>
                  </a:lnTo>
                  <a:lnTo>
                    <a:pt x="8052" y="12813"/>
                  </a:lnTo>
                  <a:lnTo>
                    <a:pt x="8131" y="11633"/>
                  </a:lnTo>
                  <a:close/>
                  <a:moveTo>
                    <a:pt x="3980" y="11633"/>
                  </a:moveTo>
                  <a:lnTo>
                    <a:pt x="4046" y="12827"/>
                  </a:lnTo>
                  <a:lnTo>
                    <a:pt x="2892" y="12827"/>
                  </a:lnTo>
                  <a:lnTo>
                    <a:pt x="2746" y="11633"/>
                  </a:lnTo>
                  <a:close/>
                  <a:moveTo>
                    <a:pt x="9166" y="13384"/>
                  </a:moveTo>
                  <a:lnTo>
                    <a:pt x="9166" y="13954"/>
                  </a:lnTo>
                  <a:lnTo>
                    <a:pt x="2932" y="13954"/>
                  </a:lnTo>
                  <a:lnTo>
                    <a:pt x="2932" y="13384"/>
                  </a:lnTo>
                  <a:close/>
                  <a:moveTo>
                    <a:pt x="4921" y="0"/>
                  </a:moveTo>
                  <a:cubicBezTo>
                    <a:pt x="4245" y="0"/>
                    <a:pt x="3661" y="478"/>
                    <a:pt x="3529" y="1141"/>
                  </a:cubicBezTo>
                  <a:lnTo>
                    <a:pt x="2083" y="1141"/>
                  </a:lnTo>
                  <a:cubicBezTo>
                    <a:pt x="1605" y="1141"/>
                    <a:pt x="1234" y="1526"/>
                    <a:pt x="1234" y="1990"/>
                  </a:cubicBezTo>
                  <a:lnTo>
                    <a:pt x="1234" y="2269"/>
                  </a:lnTo>
                  <a:lnTo>
                    <a:pt x="372" y="2269"/>
                  </a:lnTo>
                  <a:cubicBezTo>
                    <a:pt x="0" y="2269"/>
                    <a:pt x="0" y="2839"/>
                    <a:pt x="372" y="2839"/>
                  </a:cubicBezTo>
                  <a:lnTo>
                    <a:pt x="1234" y="2839"/>
                  </a:lnTo>
                  <a:lnTo>
                    <a:pt x="1234" y="4324"/>
                  </a:lnTo>
                  <a:cubicBezTo>
                    <a:pt x="1234" y="4338"/>
                    <a:pt x="1194" y="4046"/>
                    <a:pt x="2361" y="13132"/>
                  </a:cubicBezTo>
                  <a:lnTo>
                    <a:pt x="2361" y="14246"/>
                  </a:lnTo>
                  <a:cubicBezTo>
                    <a:pt x="2361" y="14405"/>
                    <a:pt x="2494" y="14525"/>
                    <a:pt x="2653" y="14525"/>
                  </a:cubicBezTo>
                  <a:lnTo>
                    <a:pt x="9458" y="14525"/>
                  </a:lnTo>
                  <a:cubicBezTo>
                    <a:pt x="9617" y="14525"/>
                    <a:pt x="9736" y="14405"/>
                    <a:pt x="9736" y="14246"/>
                  </a:cubicBezTo>
                  <a:lnTo>
                    <a:pt x="9736" y="13132"/>
                  </a:lnTo>
                  <a:cubicBezTo>
                    <a:pt x="10890" y="4205"/>
                    <a:pt x="10877" y="4338"/>
                    <a:pt x="10877" y="4311"/>
                  </a:cubicBezTo>
                  <a:lnTo>
                    <a:pt x="10877" y="2839"/>
                  </a:lnTo>
                  <a:lnTo>
                    <a:pt x="11726" y="2839"/>
                  </a:lnTo>
                  <a:cubicBezTo>
                    <a:pt x="12097" y="2839"/>
                    <a:pt x="12097" y="2269"/>
                    <a:pt x="11726" y="2269"/>
                  </a:cubicBezTo>
                  <a:lnTo>
                    <a:pt x="10877" y="2269"/>
                  </a:lnTo>
                  <a:lnTo>
                    <a:pt x="10877" y="1990"/>
                  </a:lnTo>
                  <a:cubicBezTo>
                    <a:pt x="10877" y="1526"/>
                    <a:pt x="10492" y="1141"/>
                    <a:pt x="10028" y="1141"/>
                  </a:cubicBezTo>
                  <a:lnTo>
                    <a:pt x="8582" y="1141"/>
                  </a:lnTo>
                  <a:cubicBezTo>
                    <a:pt x="8436" y="478"/>
                    <a:pt x="7866" y="0"/>
                    <a:pt x="719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46" name="Google Shape;1646;p65"/>
          <p:cNvGrpSpPr/>
          <p:nvPr/>
        </p:nvGrpSpPr>
        <p:grpSpPr>
          <a:xfrm>
            <a:off x="4773085" y="1987654"/>
            <a:ext cx="354567" cy="338311"/>
            <a:chOff x="4787688" y="1923675"/>
            <a:chExt cx="380600" cy="363150"/>
          </a:xfrm>
        </p:grpSpPr>
        <p:sp>
          <p:nvSpPr>
            <p:cNvPr id="1647" name="Google Shape;1647;p65"/>
            <p:cNvSpPr/>
            <p:nvPr/>
          </p:nvSpPr>
          <p:spPr>
            <a:xfrm>
              <a:off x="4817663" y="1959175"/>
              <a:ext cx="132000" cy="292175"/>
            </a:xfrm>
            <a:custGeom>
              <a:avLst/>
              <a:gdLst/>
              <a:ahLst/>
              <a:cxnLst/>
              <a:rect l="l" t="t" r="r" b="b"/>
              <a:pathLst>
                <a:path w="5280" h="11687" extrusionOk="0">
                  <a:moveTo>
                    <a:pt x="0" y="1"/>
                  </a:moveTo>
                  <a:lnTo>
                    <a:pt x="0" y="11686"/>
                  </a:lnTo>
                  <a:lnTo>
                    <a:pt x="5279" y="11686"/>
                  </a:lnTo>
                  <a:lnTo>
                    <a:pt x="527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8" name="Google Shape;1648;p65"/>
            <p:cNvSpPr/>
            <p:nvPr/>
          </p:nvSpPr>
          <p:spPr>
            <a:xfrm>
              <a:off x="4949638" y="1959175"/>
              <a:ext cx="188700" cy="292175"/>
            </a:xfrm>
            <a:custGeom>
              <a:avLst/>
              <a:gdLst/>
              <a:ahLst/>
              <a:cxnLst/>
              <a:rect l="l" t="t" r="r" b="b"/>
              <a:pathLst>
                <a:path w="7548" h="11687" extrusionOk="0">
                  <a:moveTo>
                    <a:pt x="0" y="1"/>
                  </a:moveTo>
                  <a:lnTo>
                    <a:pt x="0" y="11686"/>
                  </a:lnTo>
                  <a:lnTo>
                    <a:pt x="7548" y="11686"/>
                  </a:lnTo>
                  <a:lnTo>
                    <a:pt x="754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9" name="Google Shape;1649;p65"/>
            <p:cNvSpPr/>
            <p:nvPr/>
          </p:nvSpPr>
          <p:spPr>
            <a:xfrm>
              <a:off x="4799738" y="2251325"/>
              <a:ext cx="356500" cy="28525"/>
            </a:xfrm>
            <a:custGeom>
              <a:avLst/>
              <a:gdLst/>
              <a:ahLst/>
              <a:cxnLst/>
              <a:rect l="l" t="t" r="r" b="b"/>
              <a:pathLst>
                <a:path w="14260" h="1141" extrusionOk="0">
                  <a:moveTo>
                    <a:pt x="717" y="0"/>
                  </a:moveTo>
                  <a:cubicBezTo>
                    <a:pt x="1" y="40"/>
                    <a:pt x="1" y="1101"/>
                    <a:pt x="717" y="1141"/>
                  </a:cubicBezTo>
                  <a:lnTo>
                    <a:pt x="13544" y="1141"/>
                  </a:lnTo>
                  <a:cubicBezTo>
                    <a:pt x="14260" y="1101"/>
                    <a:pt x="14260" y="40"/>
                    <a:pt x="135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0" name="Google Shape;1650;p65"/>
            <p:cNvSpPr/>
            <p:nvPr/>
          </p:nvSpPr>
          <p:spPr>
            <a:xfrm>
              <a:off x="4798738" y="1930650"/>
              <a:ext cx="358500" cy="28550"/>
            </a:xfrm>
            <a:custGeom>
              <a:avLst/>
              <a:gdLst/>
              <a:ahLst/>
              <a:cxnLst/>
              <a:rect l="l" t="t" r="r" b="b"/>
              <a:pathLst>
                <a:path w="14340" h="1142" extrusionOk="0">
                  <a:moveTo>
                    <a:pt x="757" y="1"/>
                  </a:moveTo>
                  <a:cubicBezTo>
                    <a:pt x="1" y="1"/>
                    <a:pt x="1" y="1142"/>
                    <a:pt x="757" y="1142"/>
                  </a:cubicBezTo>
                  <a:lnTo>
                    <a:pt x="13584" y="1142"/>
                  </a:lnTo>
                  <a:cubicBezTo>
                    <a:pt x="14340" y="1142"/>
                    <a:pt x="14340" y="1"/>
                    <a:pt x="1358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1" name="Google Shape;1651;p65"/>
            <p:cNvSpPr/>
            <p:nvPr/>
          </p:nvSpPr>
          <p:spPr>
            <a:xfrm>
              <a:off x="5010638" y="2016875"/>
              <a:ext cx="56725" cy="27550"/>
            </a:xfrm>
            <a:custGeom>
              <a:avLst/>
              <a:gdLst/>
              <a:ahLst/>
              <a:cxnLst/>
              <a:rect l="l" t="t" r="r" b="b"/>
              <a:pathLst>
                <a:path w="2269" h="1102" extrusionOk="0">
                  <a:moveTo>
                    <a:pt x="1142" y="1"/>
                  </a:moveTo>
                  <a:cubicBezTo>
                    <a:pt x="531" y="1"/>
                    <a:pt x="27" y="491"/>
                    <a:pt x="1" y="1101"/>
                  </a:cubicBezTo>
                  <a:lnTo>
                    <a:pt x="2269" y="1101"/>
                  </a:lnTo>
                  <a:cubicBezTo>
                    <a:pt x="2242" y="491"/>
                    <a:pt x="1752" y="1"/>
                    <a:pt x="114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2" name="Google Shape;1652;p65"/>
            <p:cNvSpPr/>
            <p:nvPr/>
          </p:nvSpPr>
          <p:spPr>
            <a:xfrm>
              <a:off x="4787688" y="1923675"/>
              <a:ext cx="380600" cy="363150"/>
            </a:xfrm>
            <a:custGeom>
              <a:avLst/>
              <a:gdLst/>
              <a:ahLst/>
              <a:cxnLst/>
              <a:rect l="l" t="t" r="r" b="b"/>
              <a:pathLst>
                <a:path w="15224" h="14526" extrusionOk="0">
                  <a:moveTo>
                    <a:pt x="14026" y="572"/>
                  </a:moveTo>
                  <a:cubicBezTo>
                    <a:pt x="14410" y="572"/>
                    <a:pt x="14410" y="1129"/>
                    <a:pt x="14026" y="1142"/>
                  </a:cubicBezTo>
                  <a:lnTo>
                    <a:pt x="1199" y="1142"/>
                  </a:lnTo>
                  <a:cubicBezTo>
                    <a:pt x="828" y="1129"/>
                    <a:pt x="828" y="572"/>
                    <a:pt x="1199" y="572"/>
                  </a:cubicBezTo>
                  <a:close/>
                  <a:moveTo>
                    <a:pt x="10060" y="3967"/>
                  </a:moveTo>
                  <a:cubicBezTo>
                    <a:pt x="10418" y="3967"/>
                    <a:pt x="10736" y="4206"/>
                    <a:pt x="10855" y="4538"/>
                  </a:cubicBezTo>
                  <a:lnTo>
                    <a:pt x="9250" y="4538"/>
                  </a:lnTo>
                  <a:cubicBezTo>
                    <a:pt x="9370" y="4206"/>
                    <a:pt x="9688" y="3967"/>
                    <a:pt x="10060" y="3967"/>
                  </a:cubicBezTo>
                  <a:close/>
                  <a:moveTo>
                    <a:pt x="13747" y="1699"/>
                  </a:moveTo>
                  <a:lnTo>
                    <a:pt x="13747" y="2270"/>
                  </a:lnTo>
                  <a:lnTo>
                    <a:pt x="10060" y="2270"/>
                  </a:lnTo>
                  <a:cubicBezTo>
                    <a:pt x="9900" y="2270"/>
                    <a:pt x="9768" y="2402"/>
                    <a:pt x="9768" y="2561"/>
                  </a:cubicBezTo>
                  <a:lnTo>
                    <a:pt x="9768" y="3437"/>
                  </a:lnTo>
                  <a:cubicBezTo>
                    <a:pt x="9104" y="3569"/>
                    <a:pt x="8640" y="4153"/>
                    <a:pt x="8640" y="4829"/>
                  </a:cubicBezTo>
                  <a:cubicBezTo>
                    <a:pt x="8640" y="4975"/>
                    <a:pt x="8760" y="5108"/>
                    <a:pt x="8919" y="5108"/>
                  </a:cubicBezTo>
                  <a:lnTo>
                    <a:pt x="11187" y="5108"/>
                  </a:lnTo>
                  <a:cubicBezTo>
                    <a:pt x="11346" y="5108"/>
                    <a:pt x="11479" y="4975"/>
                    <a:pt x="11479" y="4829"/>
                  </a:cubicBezTo>
                  <a:cubicBezTo>
                    <a:pt x="11479" y="4153"/>
                    <a:pt x="11001" y="3569"/>
                    <a:pt x="10338" y="3437"/>
                  </a:cubicBezTo>
                  <a:lnTo>
                    <a:pt x="10338" y="2840"/>
                  </a:lnTo>
                  <a:lnTo>
                    <a:pt x="13747" y="2840"/>
                  </a:lnTo>
                  <a:lnTo>
                    <a:pt x="13747" y="6249"/>
                  </a:lnTo>
                  <a:lnTo>
                    <a:pt x="13177" y="6249"/>
                  </a:lnTo>
                  <a:lnTo>
                    <a:pt x="13177" y="5957"/>
                  </a:lnTo>
                  <a:cubicBezTo>
                    <a:pt x="13177" y="5771"/>
                    <a:pt x="13034" y="5678"/>
                    <a:pt x="12891" y="5678"/>
                  </a:cubicBezTo>
                  <a:cubicBezTo>
                    <a:pt x="12749" y="5678"/>
                    <a:pt x="12606" y="5771"/>
                    <a:pt x="12606" y="5957"/>
                  </a:cubicBezTo>
                  <a:lnTo>
                    <a:pt x="12606" y="7098"/>
                  </a:lnTo>
                  <a:cubicBezTo>
                    <a:pt x="12606" y="7283"/>
                    <a:pt x="12749" y="7376"/>
                    <a:pt x="12891" y="7376"/>
                  </a:cubicBezTo>
                  <a:cubicBezTo>
                    <a:pt x="13034" y="7376"/>
                    <a:pt x="13177" y="7283"/>
                    <a:pt x="13177" y="7098"/>
                  </a:cubicBezTo>
                  <a:lnTo>
                    <a:pt x="13177" y="6806"/>
                  </a:lnTo>
                  <a:lnTo>
                    <a:pt x="13747" y="6806"/>
                  </a:lnTo>
                  <a:lnTo>
                    <a:pt x="13747" y="12814"/>
                  </a:lnTo>
                  <a:lnTo>
                    <a:pt x="6770" y="12814"/>
                  </a:lnTo>
                  <a:lnTo>
                    <a:pt x="6770" y="1699"/>
                  </a:lnTo>
                  <a:close/>
                  <a:moveTo>
                    <a:pt x="14026" y="13385"/>
                  </a:moveTo>
                  <a:cubicBezTo>
                    <a:pt x="14384" y="13411"/>
                    <a:pt x="14384" y="13929"/>
                    <a:pt x="14026" y="13955"/>
                  </a:cubicBezTo>
                  <a:lnTo>
                    <a:pt x="1199" y="13955"/>
                  </a:lnTo>
                  <a:cubicBezTo>
                    <a:pt x="854" y="13929"/>
                    <a:pt x="854" y="13411"/>
                    <a:pt x="1199" y="13385"/>
                  </a:cubicBezTo>
                  <a:close/>
                  <a:moveTo>
                    <a:pt x="1172" y="1"/>
                  </a:moveTo>
                  <a:cubicBezTo>
                    <a:pt x="226" y="1"/>
                    <a:pt x="1" y="1357"/>
                    <a:pt x="921" y="1659"/>
                  </a:cubicBezTo>
                  <a:lnTo>
                    <a:pt x="921" y="5970"/>
                  </a:lnTo>
                  <a:cubicBezTo>
                    <a:pt x="921" y="6156"/>
                    <a:pt x="1063" y="6249"/>
                    <a:pt x="1206" y="6249"/>
                  </a:cubicBezTo>
                  <a:cubicBezTo>
                    <a:pt x="1348" y="6249"/>
                    <a:pt x="1491" y="6156"/>
                    <a:pt x="1491" y="5970"/>
                  </a:cubicBezTo>
                  <a:lnTo>
                    <a:pt x="1491" y="1699"/>
                  </a:lnTo>
                  <a:lnTo>
                    <a:pt x="6200" y="1699"/>
                  </a:lnTo>
                  <a:lnTo>
                    <a:pt x="6200" y="12828"/>
                  </a:lnTo>
                  <a:lnTo>
                    <a:pt x="1491" y="12828"/>
                  </a:lnTo>
                  <a:lnTo>
                    <a:pt x="1491" y="8225"/>
                  </a:lnTo>
                  <a:cubicBezTo>
                    <a:pt x="1491" y="8039"/>
                    <a:pt x="1348" y="7947"/>
                    <a:pt x="1206" y="7947"/>
                  </a:cubicBezTo>
                  <a:cubicBezTo>
                    <a:pt x="1063" y="7947"/>
                    <a:pt x="921" y="8039"/>
                    <a:pt x="921" y="8225"/>
                  </a:cubicBezTo>
                  <a:lnTo>
                    <a:pt x="921" y="12868"/>
                  </a:lnTo>
                  <a:cubicBezTo>
                    <a:pt x="10" y="13184"/>
                    <a:pt x="242" y="14526"/>
                    <a:pt x="1185" y="14526"/>
                  </a:cubicBezTo>
                  <a:cubicBezTo>
                    <a:pt x="1190" y="14526"/>
                    <a:pt x="1194" y="14526"/>
                    <a:pt x="1199" y="14526"/>
                  </a:cubicBezTo>
                  <a:lnTo>
                    <a:pt x="14026" y="14526"/>
                  </a:lnTo>
                  <a:cubicBezTo>
                    <a:pt x="14035" y="14526"/>
                    <a:pt x="14044" y="14526"/>
                    <a:pt x="14053" y="14526"/>
                  </a:cubicBezTo>
                  <a:cubicBezTo>
                    <a:pt x="15011" y="14526"/>
                    <a:pt x="15224" y="13170"/>
                    <a:pt x="14317" y="12868"/>
                  </a:cubicBezTo>
                  <a:lnTo>
                    <a:pt x="14317" y="1659"/>
                  </a:lnTo>
                  <a:cubicBezTo>
                    <a:pt x="15224" y="1357"/>
                    <a:pt x="15011" y="1"/>
                    <a:pt x="14053" y="1"/>
                  </a:cubicBezTo>
                  <a:cubicBezTo>
                    <a:pt x="14044" y="1"/>
                    <a:pt x="14035" y="1"/>
                    <a:pt x="14026" y="1"/>
                  </a:cubicBezTo>
                  <a:lnTo>
                    <a:pt x="1199" y="1"/>
                  </a:lnTo>
                  <a:cubicBezTo>
                    <a:pt x="1190" y="1"/>
                    <a:pt x="1181" y="1"/>
                    <a:pt x="11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3" name="Google Shape;1653;p65"/>
            <p:cNvSpPr/>
            <p:nvPr/>
          </p:nvSpPr>
          <p:spPr>
            <a:xfrm>
              <a:off x="4914138" y="2079625"/>
              <a:ext cx="14300" cy="56900"/>
            </a:xfrm>
            <a:custGeom>
              <a:avLst/>
              <a:gdLst/>
              <a:ahLst/>
              <a:cxnLst/>
              <a:rect l="l" t="t" r="r" b="b"/>
              <a:pathLst>
                <a:path w="572" h="2276" extrusionOk="0">
                  <a:moveTo>
                    <a:pt x="286" y="1"/>
                  </a:moveTo>
                  <a:cubicBezTo>
                    <a:pt x="144" y="1"/>
                    <a:pt x="1" y="97"/>
                    <a:pt x="1" y="289"/>
                  </a:cubicBezTo>
                  <a:lnTo>
                    <a:pt x="1" y="1987"/>
                  </a:lnTo>
                  <a:cubicBezTo>
                    <a:pt x="1" y="2179"/>
                    <a:pt x="144" y="2276"/>
                    <a:pt x="286" y="2276"/>
                  </a:cubicBezTo>
                  <a:cubicBezTo>
                    <a:pt x="429" y="2276"/>
                    <a:pt x="571" y="2179"/>
                    <a:pt x="571" y="1987"/>
                  </a:cubicBezTo>
                  <a:lnTo>
                    <a:pt x="571" y="289"/>
                  </a:lnTo>
                  <a:cubicBezTo>
                    <a:pt x="571" y="97"/>
                    <a:pt x="429" y="1"/>
                    <a:pt x="2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4" name="Google Shape;1654;p65"/>
            <p:cNvSpPr/>
            <p:nvPr/>
          </p:nvSpPr>
          <p:spPr>
            <a:xfrm>
              <a:off x="5031863" y="2065625"/>
              <a:ext cx="14300" cy="28200"/>
            </a:xfrm>
            <a:custGeom>
              <a:avLst/>
              <a:gdLst/>
              <a:ahLst/>
              <a:cxnLst/>
              <a:rect l="l" t="t" r="r" b="b"/>
              <a:pathLst>
                <a:path w="572" h="1128" extrusionOk="0">
                  <a:moveTo>
                    <a:pt x="293" y="0"/>
                  </a:moveTo>
                  <a:cubicBezTo>
                    <a:pt x="133" y="0"/>
                    <a:pt x="1" y="120"/>
                    <a:pt x="1" y="279"/>
                  </a:cubicBezTo>
                  <a:lnTo>
                    <a:pt x="1" y="849"/>
                  </a:lnTo>
                  <a:cubicBezTo>
                    <a:pt x="1" y="1035"/>
                    <a:pt x="143" y="1128"/>
                    <a:pt x="286" y="1128"/>
                  </a:cubicBezTo>
                  <a:cubicBezTo>
                    <a:pt x="428" y="1128"/>
                    <a:pt x="571" y="1035"/>
                    <a:pt x="571" y="849"/>
                  </a:cubicBezTo>
                  <a:lnTo>
                    <a:pt x="571" y="279"/>
                  </a:lnTo>
                  <a:cubicBezTo>
                    <a:pt x="571" y="120"/>
                    <a:pt x="438" y="0"/>
                    <a:pt x="2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5" name="Google Shape;1655;p65"/>
            <p:cNvSpPr/>
            <p:nvPr/>
          </p:nvSpPr>
          <p:spPr>
            <a:xfrm>
              <a:off x="5031863" y="2164775"/>
              <a:ext cx="14300" cy="28450"/>
            </a:xfrm>
            <a:custGeom>
              <a:avLst/>
              <a:gdLst/>
              <a:ahLst/>
              <a:cxnLst/>
              <a:rect l="l" t="t" r="r" b="b"/>
              <a:pathLst>
                <a:path w="572" h="1138" extrusionOk="0">
                  <a:moveTo>
                    <a:pt x="293" y="0"/>
                  </a:moveTo>
                  <a:cubicBezTo>
                    <a:pt x="133" y="0"/>
                    <a:pt x="1" y="133"/>
                    <a:pt x="1" y="292"/>
                  </a:cubicBezTo>
                  <a:lnTo>
                    <a:pt x="1" y="849"/>
                  </a:lnTo>
                  <a:cubicBezTo>
                    <a:pt x="1" y="1042"/>
                    <a:pt x="143" y="1138"/>
                    <a:pt x="286" y="1138"/>
                  </a:cubicBezTo>
                  <a:cubicBezTo>
                    <a:pt x="428" y="1138"/>
                    <a:pt x="571" y="1042"/>
                    <a:pt x="571" y="849"/>
                  </a:cubicBezTo>
                  <a:lnTo>
                    <a:pt x="571" y="292"/>
                  </a:lnTo>
                  <a:cubicBezTo>
                    <a:pt x="571" y="133"/>
                    <a:pt x="438" y="0"/>
                    <a:pt x="2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6" name="Google Shape;1656;p65"/>
            <p:cNvSpPr/>
            <p:nvPr/>
          </p:nvSpPr>
          <p:spPr>
            <a:xfrm>
              <a:off x="5031863" y="2108075"/>
              <a:ext cx="14300" cy="42450"/>
            </a:xfrm>
            <a:custGeom>
              <a:avLst/>
              <a:gdLst/>
              <a:ahLst/>
              <a:cxnLst/>
              <a:rect l="l" t="t" r="r" b="b"/>
              <a:pathLst>
                <a:path w="572" h="1698" extrusionOk="0">
                  <a:moveTo>
                    <a:pt x="293" y="0"/>
                  </a:moveTo>
                  <a:cubicBezTo>
                    <a:pt x="133" y="0"/>
                    <a:pt x="1" y="133"/>
                    <a:pt x="1" y="279"/>
                  </a:cubicBezTo>
                  <a:lnTo>
                    <a:pt x="1" y="1419"/>
                  </a:lnTo>
                  <a:cubicBezTo>
                    <a:pt x="1" y="1605"/>
                    <a:pt x="143" y="1698"/>
                    <a:pt x="286" y="1698"/>
                  </a:cubicBezTo>
                  <a:cubicBezTo>
                    <a:pt x="428" y="1698"/>
                    <a:pt x="571" y="1605"/>
                    <a:pt x="571" y="1419"/>
                  </a:cubicBezTo>
                  <a:lnTo>
                    <a:pt x="571" y="279"/>
                  </a:lnTo>
                  <a:cubicBezTo>
                    <a:pt x="571" y="133"/>
                    <a:pt x="438" y="0"/>
                    <a:pt x="2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7" name="Google Shape;1657;p65"/>
            <p:cNvSpPr/>
            <p:nvPr/>
          </p:nvSpPr>
          <p:spPr>
            <a:xfrm>
              <a:off x="5003688" y="2065625"/>
              <a:ext cx="14275" cy="28200"/>
            </a:xfrm>
            <a:custGeom>
              <a:avLst/>
              <a:gdLst/>
              <a:ahLst/>
              <a:cxnLst/>
              <a:rect l="l" t="t" r="r" b="b"/>
              <a:pathLst>
                <a:path w="571" h="1128" extrusionOk="0">
                  <a:moveTo>
                    <a:pt x="279" y="0"/>
                  </a:moveTo>
                  <a:cubicBezTo>
                    <a:pt x="120" y="0"/>
                    <a:pt x="0" y="120"/>
                    <a:pt x="0" y="279"/>
                  </a:cubicBezTo>
                  <a:lnTo>
                    <a:pt x="0" y="849"/>
                  </a:lnTo>
                  <a:cubicBezTo>
                    <a:pt x="0" y="1035"/>
                    <a:pt x="143" y="1128"/>
                    <a:pt x="285" y="1128"/>
                  </a:cubicBezTo>
                  <a:cubicBezTo>
                    <a:pt x="428" y="1128"/>
                    <a:pt x="571" y="1035"/>
                    <a:pt x="571" y="849"/>
                  </a:cubicBezTo>
                  <a:lnTo>
                    <a:pt x="571" y="279"/>
                  </a:lnTo>
                  <a:cubicBezTo>
                    <a:pt x="557" y="120"/>
                    <a:pt x="438" y="0"/>
                    <a:pt x="2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8" name="Google Shape;1658;p65"/>
            <p:cNvSpPr/>
            <p:nvPr/>
          </p:nvSpPr>
          <p:spPr>
            <a:xfrm>
              <a:off x="5003688" y="2164775"/>
              <a:ext cx="14275" cy="28450"/>
            </a:xfrm>
            <a:custGeom>
              <a:avLst/>
              <a:gdLst/>
              <a:ahLst/>
              <a:cxnLst/>
              <a:rect l="l" t="t" r="r" b="b"/>
              <a:pathLst>
                <a:path w="571" h="1138" extrusionOk="0">
                  <a:moveTo>
                    <a:pt x="279" y="0"/>
                  </a:moveTo>
                  <a:cubicBezTo>
                    <a:pt x="120" y="0"/>
                    <a:pt x="0" y="133"/>
                    <a:pt x="0" y="292"/>
                  </a:cubicBezTo>
                  <a:lnTo>
                    <a:pt x="0" y="849"/>
                  </a:lnTo>
                  <a:cubicBezTo>
                    <a:pt x="0" y="1042"/>
                    <a:pt x="143" y="1138"/>
                    <a:pt x="285" y="1138"/>
                  </a:cubicBezTo>
                  <a:cubicBezTo>
                    <a:pt x="428" y="1138"/>
                    <a:pt x="571" y="1042"/>
                    <a:pt x="571" y="849"/>
                  </a:cubicBezTo>
                  <a:lnTo>
                    <a:pt x="571" y="292"/>
                  </a:lnTo>
                  <a:cubicBezTo>
                    <a:pt x="557" y="133"/>
                    <a:pt x="438" y="0"/>
                    <a:pt x="2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9" name="Google Shape;1659;p65"/>
            <p:cNvSpPr/>
            <p:nvPr/>
          </p:nvSpPr>
          <p:spPr>
            <a:xfrm>
              <a:off x="5003688" y="2108075"/>
              <a:ext cx="14275" cy="42450"/>
            </a:xfrm>
            <a:custGeom>
              <a:avLst/>
              <a:gdLst/>
              <a:ahLst/>
              <a:cxnLst/>
              <a:rect l="l" t="t" r="r" b="b"/>
              <a:pathLst>
                <a:path w="571" h="1698" extrusionOk="0">
                  <a:moveTo>
                    <a:pt x="279" y="0"/>
                  </a:moveTo>
                  <a:cubicBezTo>
                    <a:pt x="120" y="0"/>
                    <a:pt x="0" y="133"/>
                    <a:pt x="0" y="279"/>
                  </a:cubicBezTo>
                  <a:lnTo>
                    <a:pt x="0" y="1419"/>
                  </a:lnTo>
                  <a:cubicBezTo>
                    <a:pt x="0" y="1605"/>
                    <a:pt x="143" y="1698"/>
                    <a:pt x="285" y="1698"/>
                  </a:cubicBezTo>
                  <a:cubicBezTo>
                    <a:pt x="428" y="1698"/>
                    <a:pt x="571" y="1605"/>
                    <a:pt x="571" y="1419"/>
                  </a:cubicBezTo>
                  <a:lnTo>
                    <a:pt x="571" y="279"/>
                  </a:lnTo>
                  <a:cubicBezTo>
                    <a:pt x="557" y="133"/>
                    <a:pt x="438" y="0"/>
                    <a:pt x="2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0" name="Google Shape;1660;p65"/>
            <p:cNvSpPr/>
            <p:nvPr/>
          </p:nvSpPr>
          <p:spPr>
            <a:xfrm>
              <a:off x="5060388" y="2065625"/>
              <a:ext cx="14275" cy="28200"/>
            </a:xfrm>
            <a:custGeom>
              <a:avLst/>
              <a:gdLst/>
              <a:ahLst/>
              <a:cxnLst/>
              <a:rect l="l" t="t" r="r" b="b"/>
              <a:pathLst>
                <a:path w="571" h="1128" extrusionOk="0">
                  <a:moveTo>
                    <a:pt x="279" y="0"/>
                  </a:moveTo>
                  <a:cubicBezTo>
                    <a:pt x="120" y="0"/>
                    <a:pt x="0" y="120"/>
                    <a:pt x="0" y="279"/>
                  </a:cubicBezTo>
                  <a:lnTo>
                    <a:pt x="0" y="849"/>
                  </a:lnTo>
                  <a:cubicBezTo>
                    <a:pt x="0" y="1035"/>
                    <a:pt x="143" y="1128"/>
                    <a:pt x="286" y="1128"/>
                  </a:cubicBezTo>
                  <a:cubicBezTo>
                    <a:pt x="428" y="1128"/>
                    <a:pt x="571" y="1035"/>
                    <a:pt x="571" y="849"/>
                  </a:cubicBezTo>
                  <a:lnTo>
                    <a:pt x="571" y="279"/>
                  </a:lnTo>
                  <a:cubicBezTo>
                    <a:pt x="571" y="120"/>
                    <a:pt x="438" y="0"/>
                    <a:pt x="2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1" name="Google Shape;1661;p65"/>
            <p:cNvSpPr/>
            <p:nvPr/>
          </p:nvSpPr>
          <p:spPr>
            <a:xfrm>
              <a:off x="5060388" y="2164775"/>
              <a:ext cx="14275" cy="28450"/>
            </a:xfrm>
            <a:custGeom>
              <a:avLst/>
              <a:gdLst/>
              <a:ahLst/>
              <a:cxnLst/>
              <a:rect l="l" t="t" r="r" b="b"/>
              <a:pathLst>
                <a:path w="571" h="1138" extrusionOk="0">
                  <a:moveTo>
                    <a:pt x="279" y="0"/>
                  </a:moveTo>
                  <a:cubicBezTo>
                    <a:pt x="120" y="0"/>
                    <a:pt x="0" y="133"/>
                    <a:pt x="0" y="292"/>
                  </a:cubicBezTo>
                  <a:lnTo>
                    <a:pt x="0" y="849"/>
                  </a:lnTo>
                  <a:cubicBezTo>
                    <a:pt x="0" y="1042"/>
                    <a:pt x="143" y="1138"/>
                    <a:pt x="286" y="1138"/>
                  </a:cubicBezTo>
                  <a:cubicBezTo>
                    <a:pt x="428" y="1138"/>
                    <a:pt x="571" y="1042"/>
                    <a:pt x="571" y="849"/>
                  </a:cubicBezTo>
                  <a:lnTo>
                    <a:pt x="571" y="292"/>
                  </a:lnTo>
                  <a:cubicBezTo>
                    <a:pt x="571" y="133"/>
                    <a:pt x="438" y="0"/>
                    <a:pt x="2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2" name="Google Shape;1662;p65"/>
            <p:cNvSpPr/>
            <p:nvPr/>
          </p:nvSpPr>
          <p:spPr>
            <a:xfrm>
              <a:off x="5060388" y="2108075"/>
              <a:ext cx="14275" cy="42450"/>
            </a:xfrm>
            <a:custGeom>
              <a:avLst/>
              <a:gdLst/>
              <a:ahLst/>
              <a:cxnLst/>
              <a:rect l="l" t="t" r="r" b="b"/>
              <a:pathLst>
                <a:path w="571" h="1698" extrusionOk="0">
                  <a:moveTo>
                    <a:pt x="279" y="0"/>
                  </a:moveTo>
                  <a:cubicBezTo>
                    <a:pt x="120" y="0"/>
                    <a:pt x="0" y="133"/>
                    <a:pt x="0" y="279"/>
                  </a:cubicBezTo>
                  <a:lnTo>
                    <a:pt x="0" y="1419"/>
                  </a:lnTo>
                  <a:cubicBezTo>
                    <a:pt x="0" y="1605"/>
                    <a:pt x="143" y="1698"/>
                    <a:pt x="286" y="1698"/>
                  </a:cubicBezTo>
                  <a:cubicBezTo>
                    <a:pt x="428" y="1698"/>
                    <a:pt x="571" y="1605"/>
                    <a:pt x="571" y="1419"/>
                  </a:cubicBezTo>
                  <a:lnTo>
                    <a:pt x="571" y="279"/>
                  </a:lnTo>
                  <a:cubicBezTo>
                    <a:pt x="571" y="133"/>
                    <a:pt x="438" y="0"/>
                    <a:pt x="2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3" name="Google Shape;1663;p65"/>
            <p:cNvSpPr/>
            <p:nvPr/>
          </p:nvSpPr>
          <p:spPr>
            <a:xfrm>
              <a:off x="4808363" y="2093800"/>
              <a:ext cx="16600" cy="14325"/>
            </a:xfrm>
            <a:custGeom>
              <a:avLst/>
              <a:gdLst/>
              <a:ahLst/>
              <a:cxnLst/>
              <a:rect l="l" t="t" r="r" b="b"/>
              <a:pathLst>
                <a:path w="664" h="573" extrusionOk="0">
                  <a:moveTo>
                    <a:pt x="372" y="1"/>
                  </a:moveTo>
                  <a:cubicBezTo>
                    <a:pt x="120" y="1"/>
                    <a:pt x="1" y="306"/>
                    <a:pt x="173" y="492"/>
                  </a:cubicBezTo>
                  <a:cubicBezTo>
                    <a:pt x="233" y="547"/>
                    <a:pt x="306" y="573"/>
                    <a:pt x="377" y="573"/>
                  </a:cubicBezTo>
                  <a:cubicBezTo>
                    <a:pt x="524" y="573"/>
                    <a:pt x="664" y="463"/>
                    <a:pt x="664" y="293"/>
                  </a:cubicBezTo>
                  <a:cubicBezTo>
                    <a:pt x="664" y="133"/>
                    <a:pt x="531" y="1"/>
                    <a:pt x="3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64" name="Google Shape;1664;p65"/>
          <p:cNvGrpSpPr/>
          <p:nvPr/>
        </p:nvGrpSpPr>
        <p:grpSpPr>
          <a:xfrm>
            <a:off x="5486807" y="1987677"/>
            <a:ext cx="340453" cy="339522"/>
            <a:chOff x="5553813" y="1923700"/>
            <a:chExt cx="365450" cy="364450"/>
          </a:xfrm>
        </p:grpSpPr>
        <p:sp>
          <p:nvSpPr>
            <p:cNvPr id="1665" name="Google Shape;1665;p65"/>
            <p:cNvSpPr/>
            <p:nvPr/>
          </p:nvSpPr>
          <p:spPr>
            <a:xfrm>
              <a:off x="5812463" y="2058325"/>
              <a:ext cx="34850" cy="48100"/>
            </a:xfrm>
            <a:custGeom>
              <a:avLst/>
              <a:gdLst/>
              <a:ahLst/>
              <a:cxnLst/>
              <a:rect l="l" t="t" r="r" b="b"/>
              <a:pathLst>
                <a:path w="1394" h="1924" extrusionOk="0">
                  <a:moveTo>
                    <a:pt x="1" y="1"/>
                  </a:moveTo>
                  <a:cubicBezTo>
                    <a:pt x="80" y="637"/>
                    <a:pt x="120" y="1274"/>
                    <a:pt x="120" y="1924"/>
                  </a:cubicBezTo>
                  <a:lnTo>
                    <a:pt x="1274" y="1924"/>
                  </a:lnTo>
                  <a:cubicBezTo>
                    <a:pt x="1287" y="1274"/>
                    <a:pt x="1327" y="624"/>
                    <a:pt x="139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6" name="Google Shape;1666;p65"/>
            <p:cNvSpPr/>
            <p:nvPr/>
          </p:nvSpPr>
          <p:spPr>
            <a:xfrm>
              <a:off x="5563088" y="1987700"/>
              <a:ext cx="155900" cy="292150"/>
            </a:xfrm>
            <a:custGeom>
              <a:avLst/>
              <a:gdLst/>
              <a:ahLst/>
              <a:cxnLst/>
              <a:rect l="l" t="t" r="r" b="b"/>
              <a:pathLst>
                <a:path w="6236" h="11686" extrusionOk="0">
                  <a:moveTo>
                    <a:pt x="1105" y="0"/>
                  </a:moveTo>
                  <a:cubicBezTo>
                    <a:pt x="492" y="0"/>
                    <a:pt x="1" y="512"/>
                    <a:pt x="1" y="1128"/>
                  </a:cubicBezTo>
                  <a:lnTo>
                    <a:pt x="1" y="11116"/>
                  </a:lnTo>
                  <a:cubicBezTo>
                    <a:pt x="1" y="11421"/>
                    <a:pt x="253" y="11686"/>
                    <a:pt x="571" y="11686"/>
                  </a:cubicBezTo>
                  <a:lnTo>
                    <a:pt x="5678" y="11686"/>
                  </a:lnTo>
                  <a:cubicBezTo>
                    <a:pt x="5983" y="11686"/>
                    <a:pt x="6235" y="11434"/>
                    <a:pt x="6235" y="11116"/>
                  </a:cubicBezTo>
                  <a:lnTo>
                    <a:pt x="6235" y="1128"/>
                  </a:lnTo>
                  <a:cubicBezTo>
                    <a:pt x="6235" y="512"/>
                    <a:pt x="5744" y="0"/>
                    <a:pt x="5131" y="0"/>
                  </a:cubicBezTo>
                  <a:cubicBezTo>
                    <a:pt x="5123" y="0"/>
                    <a:pt x="5115" y="0"/>
                    <a:pt x="5108" y="0"/>
                  </a:cubicBezTo>
                  <a:lnTo>
                    <a:pt x="1128" y="0"/>
                  </a:lnTo>
                  <a:cubicBezTo>
                    <a:pt x="1121" y="0"/>
                    <a:pt x="1113" y="0"/>
                    <a:pt x="11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7" name="Google Shape;1667;p65"/>
            <p:cNvSpPr/>
            <p:nvPr/>
          </p:nvSpPr>
          <p:spPr>
            <a:xfrm>
              <a:off x="5605863" y="1959175"/>
              <a:ext cx="71000" cy="28550"/>
            </a:xfrm>
            <a:custGeom>
              <a:avLst/>
              <a:gdLst/>
              <a:ahLst/>
              <a:cxnLst/>
              <a:rect l="l" t="t" r="r" b="b"/>
              <a:pathLst>
                <a:path w="2840" h="1142" extrusionOk="0">
                  <a:moveTo>
                    <a:pt x="571" y="1"/>
                  </a:moveTo>
                  <a:cubicBezTo>
                    <a:pt x="253" y="1"/>
                    <a:pt x="1" y="253"/>
                    <a:pt x="1" y="571"/>
                  </a:cubicBezTo>
                  <a:lnTo>
                    <a:pt x="1" y="1141"/>
                  </a:lnTo>
                  <a:lnTo>
                    <a:pt x="2840" y="1141"/>
                  </a:lnTo>
                  <a:lnTo>
                    <a:pt x="2840" y="571"/>
                  </a:lnTo>
                  <a:cubicBezTo>
                    <a:pt x="2840" y="253"/>
                    <a:pt x="2587" y="1"/>
                    <a:pt x="228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8" name="Google Shape;1668;p65"/>
            <p:cNvSpPr/>
            <p:nvPr/>
          </p:nvSpPr>
          <p:spPr>
            <a:xfrm>
              <a:off x="5627088" y="1930650"/>
              <a:ext cx="28225" cy="28550"/>
            </a:xfrm>
            <a:custGeom>
              <a:avLst/>
              <a:gdLst/>
              <a:ahLst/>
              <a:cxnLst/>
              <a:rect l="l" t="t" r="r" b="b"/>
              <a:pathLst>
                <a:path w="1129" h="1142" extrusionOk="0">
                  <a:moveTo>
                    <a:pt x="1" y="1"/>
                  </a:moveTo>
                  <a:lnTo>
                    <a:pt x="1" y="1142"/>
                  </a:lnTo>
                  <a:lnTo>
                    <a:pt x="1128" y="1142"/>
                  </a:lnTo>
                  <a:lnTo>
                    <a:pt x="1128" y="1"/>
                  </a:lnTo>
                  <a:close/>
                </a:path>
              </a:pathLst>
            </a:custGeom>
            <a:solidFill>
              <a:srgbClr val="537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9" name="Google Shape;1669;p65"/>
            <p:cNvSpPr/>
            <p:nvPr/>
          </p:nvSpPr>
          <p:spPr>
            <a:xfrm>
              <a:off x="5591613" y="2030150"/>
              <a:ext cx="99175" cy="89225"/>
            </a:xfrm>
            <a:custGeom>
              <a:avLst/>
              <a:gdLst/>
              <a:ahLst/>
              <a:cxnLst/>
              <a:rect l="l" t="t" r="r" b="b"/>
              <a:pathLst>
                <a:path w="3967" h="3569" extrusionOk="0">
                  <a:moveTo>
                    <a:pt x="1" y="0"/>
                  </a:moveTo>
                  <a:lnTo>
                    <a:pt x="1" y="3568"/>
                  </a:lnTo>
                  <a:lnTo>
                    <a:pt x="3967" y="3568"/>
                  </a:lnTo>
                  <a:lnTo>
                    <a:pt x="396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0" name="Google Shape;1670;p65"/>
            <p:cNvSpPr/>
            <p:nvPr/>
          </p:nvSpPr>
          <p:spPr>
            <a:xfrm>
              <a:off x="5800863" y="2100950"/>
              <a:ext cx="58050" cy="179900"/>
            </a:xfrm>
            <a:custGeom>
              <a:avLst/>
              <a:gdLst/>
              <a:ahLst/>
              <a:cxnLst/>
              <a:rect l="l" t="t" r="r" b="b"/>
              <a:pathLst>
                <a:path w="2322" h="7196" extrusionOk="0">
                  <a:moveTo>
                    <a:pt x="1161" y="0"/>
                  </a:moveTo>
                  <a:cubicBezTo>
                    <a:pt x="955" y="0"/>
                    <a:pt x="750" y="73"/>
                    <a:pt x="584" y="219"/>
                  </a:cubicBezTo>
                  <a:cubicBezTo>
                    <a:pt x="610" y="1532"/>
                    <a:pt x="518" y="2845"/>
                    <a:pt x="305" y="4145"/>
                  </a:cubicBezTo>
                  <a:lnTo>
                    <a:pt x="27" y="6015"/>
                  </a:lnTo>
                  <a:cubicBezTo>
                    <a:pt x="0" y="6665"/>
                    <a:pt x="518" y="7196"/>
                    <a:pt x="1168" y="7196"/>
                  </a:cubicBezTo>
                  <a:cubicBezTo>
                    <a:pt x="1804" y="7196"/>
                    <a:pt x="2322" y="6665"/>
                    <a:pt x="2295" y="6015"/>
                  </a:cubicBezTo>
                  <a:lnTo>
                    <a:pt x="2016" y="4145"/>
                  </a:lnTo>
                  <a:cubicBezTo>
                    <a:pt x="1804" y="2845"/>
                    <a:pt x="1711" y="1532"/>
                    <a:pt x="1738" y="219"/>
                  </a:cubicBezTo>
                  <a:cubicBezTo>
                    <a:pt x="1572" y="73"/>
                    <a:pt x="1367" y="0"/>
                    <a:pt x="116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1" name="Google Shape;1671;p65"/>
            <p:cNvSpPr/>
            <p:nvPr/>
          </p:nvSpPr>
          <p:spPr>
            <a:xfrm>
              <a:off x="5780288" y="2030150"/>
              <a:ext cx="99175" cy="28200"/>
            </a:xfrm>
            <a:custGeom>
              <a:avLst/>
              <a:gdLst/>
              <a:ahLst/>
              <a:cxnLst/>
              <a:rect l="l" t="t" r="r" b="b"/>
              <a:pathLst>
                <a:path w="3967" h="1128" extrusionOk="0">
                  <a:moveTo>
                    <a:pt x="1" y="0"/>
                  </a:moveTo>
                  <a:lnTo>
                    <a:pt x="1" y="570"/>
                  </a:lnTo>
                  <a:cubicBezTo>
                    <a:pt x="1" y="876"/>
                    <a:pt x="253" y="1128"/>
                    <a:pt x="571" y="1128"/>
                  </a:cubicBezTo>
                  <a:lnTo>
                    <a:pt x="3397" y="1128"/>
                  </a:lnTo>
                  <a:cubicBezTo>
                    <a:pt x="3715" y="1128"/>
                    <a:pt x="3967" y="876"/>
                    <a:pt x="3967" y="570"/>
                  </a:cubicBezTo>
                  <a:lnTo>
                    <a:pt x="3967" y="0"/>
                  </a:lnTo>
                  <a:close/>
                </a:path>
              </a:pathLst>
            </a:custGeom>
            <a:solidFill>
              <a:srgbClr val="537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2" name="Google Shape;1672;p65"/>
            <p:cNvSpPr/>
            <p:nvPr/>
          </p:nvSpPr>
          <p:spPr>
            <a:xfrm>
              <a:off x="5747813" y="2001625"/>
              <a:ext cx="164500" cy="28550"/>
            </a:xfrm>
            <a:custGeom>
              <a:avLst/>
              <a:gdLst/>
              <a:ahLst/>
              <a:cxnLst/>
              <a:rect l="l" t="t" r="r" b="b"/>
              <a:pathLst>
                <a:path w="6580" h="1142" extrusionOk="0">
                  <a:moveTo>
                    <a:pt x="0" y="0"/>
                  </a:moveTo>
                  <a:lnTo>
                    <a:pt x="0" y="571"/>
                  </a:lnTo>
                  <a:cubicBezTo>
                    <a:pt x="0" y="889"/>
                    <a:pt x="252" y="1141"/>
                    <a:pt x="557" y="1141"/>
                  </a:cubicBezTo>
                  <a:lnTo>
                    <a:pt x="6009" y="1141"/>
                  </a:lnTo>
                  <a:cubicBezTo>
                    <a:pt x="6314" y="1141"/>
                    <a:pt x="6579" y="889"/>
                    <a:pt x="6579" y="571"/>
                  </a:cubicBezTo>
                  <a:lnTo>
                    <a:pt x="657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3" name="Google Shape;1673;p65"/>
            <p:cNvSpPr/>
            <p:nvPr/>
          </p:nvSpPr>
          <p:spPr>
            <a:xfrm>
              <a:off x="5747813" y="1973425"/>
              <a:ext cx="164500" cy="28225"/>
            </a:xfrm>
            <a:custGeom>
              <a:avLst/>
              <a:gdLst/>
              <a:ahLst/>
              <a:cxnLst/>
              <a:rect l="l" t="t" r="r" b="b"/>
              <a:pathLst>
                <a:path w="6580" h="1129" extrusionOk="0">
                  <a:moveTo>
                    <a:pt x="557" y="1"/>
                  </a:moveTo>
                  <a:cubicBezTo>
                    <a:pt x="252" y="1"/>
                    <a:pt x="0" y="253"/>
                    <a:pt x="0" y="571"/>
                  </a:cubicBezTo>
                  <a:lnTo>
                    <a:pt x="0" y="1128"/>
                  </a:lnTo>
                  <a:lnTo>
                    <a:pt x="6579" y="1128"/>
                  </a:lnTo>
                  <a:lnTo>
                    <a:pt x="6579" y="571"/>
                  </a:lnTo>
                  <a:cubicBezTo>
                    <a:pt x="6579" y="253"/>
                    <a:pt x="6314" y="1"/>
                    <a:pt x="600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4" name="Google Shape;1674;p65"/>
            <p:cNvSpPr/>
            <p:nvPr/>
          </p:nvSpPr>
          <p:spPr>
            <a:xfrm>
              <a:off x="5584663" y="2022850"/>
              <a:ext cx="113425" cy="103800"/>
            </a:xfrm>
            <a:custGeom>
              <a:avLst/>
              <a:gdLst/>
              <a:ahLst/>
              <a:cxnLst/>
              <a:rect l="l" t="t" r="r" b="b"/>
              <a:pathLst>
                <a:path w="4537" h="4152" extrusionOk="0">
                  <a:moveTo>
                    <a:pt x="3966" y="571"/>
                  </a:moveTo>
                  <a:lnTo>
                    <a:pt x="3966" y="3582"/>
                  </a:lnTo>
                  <a:lnTo>
                    <a:pt x="557" y="3582"/>
                  </a:lnTo>
                  <a:lnTo>
                    <a:pt x="557" y="571"/>
                  </a:lnTo>
                  <a:close/>
                  <a:moveTo>
                    <a:pt x="279" y="0"/>
                  </a:moveTo>
                  <a:cubicBezTo>
                    <a:pt x="119" y="0"/>
                    <a:pt x="0" y="133"/>
                    <a:pt x="0" y="292"/>
                  </a:cubicBezTo>
                  <a:lnTo>
                    <a:pt x="0" y="3860"/>
                  </a:lnTo>
                  <a:cubicBezTo>
                    <a:pt x="0" y="4019"/>
                    <a:pt x="119" y="4152"/>
                    <a:pt x="279" y="4152"/>
                  </a:cubicBezTo>
                  <a:lnTo>
                    <a:pt x="4258" y="4152"/>
                  </a:lnTo>
                  <a:cubicBezTo>
                    <a:pt x="4417" y="4152"/>
                    <a:pt x="4536" y="4019"/>
                    <a:pt x="4536" y="3860"/>
                  </a:cubicBezTo>
                  <a:lnTo>
                    <a:pt x="4536" y="292"/>
                  </a:lnTo>
                  <a:cubicBezTo>
                    <a:pt x="4536" y="133"/>
                    <a:pt x="4417" y="0"/>
                    <a:pt x="4258"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5" name="Google Shape;1675;p65"/>
            <p:cNvSpPr/>
            <p:nvPr/>
          </p:nvSpPr>
          <p:spPr>
            <a:xfrm>
              <a:off x="5582338" y="2154825"/>
              <a:ext cx="118075" cy="14275"/>
            </a:xfrm>
            <a:custGeom>
              <a:avLst/>
              <a:gdLst/>
              <a:ahLst/>
              <a:cxnLst/>
              <a:rect l="l" t="t" r="r" b="b"/>
              <a:pathLst>
                <a:path w="4723" h="571" extrusionOk="0">
                  <a:moveTo>
                    <a:pt x="372" y="0"/>
                  </a:moveTo>
                  <a:cubicBezTo>
                    <a:pt x="0" y="0"/>
                    <a:pt x="0" y="571"/>
                    <a:pt x="372" y="571"/>
                  </a:cubicBezTo>
                  <a:lnTo>
                    <a:pt x="4351" y="571"/>
                  </a:lnTo>
                  <a:cubicBezTo>
                    <a:pt x="4722" y="571"/>
                    <a:pt x="4722" y="0"/>
                    <a:pt x="43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6" name="Google Shape;1676;p65"/>
            <p:cNvSpPr/>
            <p:nvPr/>
          </p:nvSpPr>
          <p:spPr>
            <a:xfrm>
              <a:off x="5582338" y="2183350"/>
              <a:ext cx="118075" cy="14275"/>
            </a:xfrm>
            <a:custGeom>
              <a:avLst/>
              <a:gdLst/>
              <a:ahLst/>
              <a:cxnLst/>
              <a:rect l="l" t="t" r="r" b="b"/>
              <a:pathLst>
                <a:path w="4723" h="571" extrusionOk="0">
                  <a:moveTo>
                    <a:pt x="372" y="0"/>
                  </a:moveTo>
                  <a:cubicBezTo>
                    <a:pt x="0" y="0"/>
                    <a:pt x="0" y="570"/>
                    <a:pt x="372" y="570"/>
                  </a:cubicBezTo>
                  <a:lnTo>
                    <a:pt x="4351" y="570"/>
                  </a:lnTo>
                  <a:cubicBezTo>
                    <a:pt x="4722" y="570"/>
                    <a:pt x="4722" y="0"/>
                    <a:pt x="43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7" name="Google Shape;1677;p65"/>
            <p:cNvSpPr/>
            <p:nvPr/>
          </p:nvSpPr>
          <p:spPr>
            <a:xfrm>
              <a:off x="5740513" y="1966150"/>
              <a:ext cx="178750" cy="322000"/>
            </a:xfrm>
            <a:custGeom>
              <a:avLst/>
              <a:gdLst/>
              <a:ahLst/>
              <a:cxnLst/>
              <a:rect l="l" t="t" r="r" b="b"/>
              <a:pathLst>
                <a:path w="7150" h="12880" extrusionOk="0">
                  <a:moveTo>
                    <a:pt x="6301" y="571"/>
                  </a:moveTo>
                  <a:cubicBezTo>
                    <a:pt x="6460" y="571"/>
                    <a:pt x="6579" y="690"/>
                    <a:pt x="6579" y="849"/>
                  </a:cubicBezTo>
                  <a:lnTo>
                    <a:pt x="6579" y="1128"/>
                  </a:lnTo>
                  <a:lnTo>
                    <a:pt x="571" y="1128"/>
                  </a:lnTo>
                  <a:lnTo>
                    <a:pt x="571" y="849"/>
                  </a:lnTo>
                  <a:cubicBezTo>
                    <a:pt x="571" y="690"/>
                    <a:pt x="690" y="571"/>
                    <a:pt x="849" y="571"/>
                  </a:cubicBezTo>
                  <a:close/>
                  <a:moveTo>
                    <a:pt x="6579" y="1698"/>
                  </a:moveTo>
                  <a:lnTo>
                    <a:pt x="6579" y="1990"/>
                  </a:lnTo>
                  <a:cubicBezTo>
                    <a:pt x="6579" y="2136"/>
                    <a:pt x="6460" y="2268"/>
                    <a:pt x="6301" y="2268"/>
                  </a:cubicBezTo>
                  <a:lnTo>
                    <a:pt x="849" y="2268"/>
                  </a:lnTo>
                  <a:cubicBezTo>
                    <a:pt x="690" y="2268"/>
                    <a:pt x="571" y="2136"/>
                    <a:pt x="571" y="1990"/>
                  </a:cubicBezTo>
                  <a:lnTo>
                    <a:pt x="571" y="1698"/>
                  </a:lnTo>
                  <a:close/>
                  <a:moveTo>
                    <a:pt x="5279" y="2839"/>
                  </a:moveTo>
                  <a:lnTo>
                    <a:pt x="5279" y="3117"/>
                  </a:lnTo>
                  <a:cubicBezTo>
                    <a:pt x="5279" y="3276"/>
                    <a:pt x="5147" y="3396"/>
                    <a:pt x="4988" y="3409"/>
                  </a:cubicBezTo>
                  <a:lnTo>
                    <a:pt x="2162" y="3409"/>
                  </a:lnTo>
                  <a:cubicBezTo>
                    <a:pt x="2003" y="3396"/>
                    <a:pt x="1870" y="3276"/>
                    <a:pt x="1870" y="3117"/>
                  </a:cubicBezTo>
                  <a:lnTo>
                    <a:pt x="1870" y="2839"/>
                  </a:lnTo>
                  <a:close/>
                  <a:moveTo>
                    <a:pt x="3953" y="3966"/>
                  </a:moveTo>
                  <a:cubicBezTo>
                    <a:pt x="3913" y="4351"/>
                    <a:pt x="3887" y="4749"/>
                    <a:pt x="3873" y="5147"/>
                  </a:cubicBezTo>
                  <a:cubicBezTo>
                    <a:pt x="3774" y="5120"/>
                    <a:pt x="3674" y="5107"/>
                    <a:pt x="3575" y="5107"/>
                  </a:cubicBezTo>
                  <a:cubicBezTo>
                    <a:pt x="3475" y="5107"/>
                    <a:pt x="3376" y="5120"/>
                    <a:pt x="3276" y="5147"/>
                  </a:cubicBezTo>
                  <a:cubicBezTo>
                    <a:pt x="3263" y="4749"/>
                    <a:pt x="3237" y="4351"/>
                    <a:pt x="3197" y="3966"/>
                  </a:cubicBezTo>
                  <a:close/>
                  <a:moveTo>
                    <a:pt x="3575" y="5677"/>
                  </a:moveTo>
                  <a:cubicBezTo>
                    <a:pt x="3674" y="5677"/>
                    <a:pt x="3774" y="5704"/>
                    <a:pt x="3860" y="5757"/>
                  </a:cubicBezTo>
                  <a:cubicBezTo>
                    <a:pt x="3847" y="7043"/>
                    <a:pt x="3940" y="8317"/>
                    <a:pt x="4152" y="9590"/>
                  </a:cubicBezTo>
                  <a:lnTo>
                    <a:pt x="4430" y="11434"/>
                  </a:lnTo>
                  <a:cubicBezTo>
                    <a:pt x="4417" y="11898"/>
                    <a:pt x="4033" y="12256"/>
                    <a:pt x="3582" y="12256"/>
                  </a:cubicBezTo>
                  <a:cubicBezTo>
                    <a:pt x="3117" y="12256"/>
                    <a:pt x="2733" y="11898"/>
                    <a:pt x="2719" y="11434"/>
                  </a:cubicBezTo>
                  <a:lnTo>
                    <a:pt x="2998" y="9590"/>
                  </a:lnTo>
                  <a:cubicBezTo>
                    <a:pt x="3210" y="8317"/>
                    <a:pt x="3303" y="7043"/>
                    <a:pt x="3290" y="5757"/>
                  </a:cubicBezTo>
                  <a:cubicBezTo>
                    <a:pt x="3376" y="5704"/>
                    <a:pt x="3475" y="5677"/>
                    <a:pt x="3575" y="5677"/>
                  </a:cubicBezTo>
                  <a:close/>
                  <a:moveTo>
                    <a:pt x="849" y="0"/>
                  </a:moveTo>
                  <a:cubicBezTo>
                    <a:pt x="385" y="0"/>
                    <a:pt x="0" y="385"/>
                    <a:pt x="0" y="862"/>
                  </a:cubicBezTo>
                  <a:lnTo>
                    <a:pt x="0" y="1990"/>
                  </a:lnTo>
                  <a:cubicBezTo>
                    <a:pt x="0" y="2454"/>
                    <a:pt x="385" y="2839"/>
                    <a:pt x="849" y="2839"/>
                  </a:cubicBezTo>
                  <a:lnTo>
                    <a:pt x="1313" y="2839"/>
                  </a:lnTo>
                  <a:lnTo>
                    <a:pt x="1313" y="3130"/>
                  </a:lnTo>
                  <a:cubicBezTo>
                    <a:pt x="1313" y="3595"/>
                    <a:pt x="1685" y="3979"/>
                    <a:pt x="2162" y="3979"/>
                  </a:cubicBezTo>
                  <a:lnTo>
                    <a:pt x="2627" y="3979"/>
                  </a:lnTo>
                  <a:cubicBezTo>
                    <a:pt x="2680" y="4510"/>
                    <a:pt x="2706" y="5067"/>
                    <a:pt x="2719" y="5624"/>
                  </a:cubicBezTo>
                  <a:cubicBezTo>
                    <a:pt x="2746" y="6911"/>
                    <a:pt x="2653" y="8211"/>
                    <a:pt x="2441" y="9484"/>
                  </a:cubicBezTo>
                  <a:lnTo>
                    <a:pt x="2162" y="11367"/>
                  </a:lnTo>
                  <a:cubicBezTo>
                    <a:pt x="2162" y="11381"/>
                    <a:pt x="2162" y="11394"/>
                    <a:pt x="2162" y="11407"/>
                  </a:cubicBezTo>
                  <a:cubicBezTo>
                    <a:pt x="2136" y="12203"/>
                    <a:pt x="2772" y="12880"/>
                    <a:pt x="3582" y="12880"/>
                  </a:cubicBezTo>
                  <a:cubicBezTo>
                    <a:pt x="4377" y="12880"/>
                    <a:pt x="5027" y="12203"/>
                    <a:pt x="5001" y="11407"/>
                  </a:cubicBezTo>
                  <a:cubicBezTo>
                    <a:pt x="5001" y="11394"/>
                    <a:pt x="5001" y="11381"/>
                    <a:pt x="5001" y="11367"/>
                  </a:cubicBezTo>
                  <a:lnTo>
                    <a:pt x="4709" y="9484"/>
                  </a:lnTo>
                  <a:cubicBezTo>
                    <a:pt x="4510" y="8211"/>
                    <a:pt x="4417" y="6911"/>
                    <a:pt x="4444" y="5624"/>
                  </a:cubicBezTo>
                  <a:cubicBezTo>
                    <a:pt x="4444" y="5067"/>
                    <a:pt x="4484" y="4510"/>
                    <a:pt x="4537" y="3979"/>
                  </a:cubicBezTo>
                  <a:lnTo>
                    <a:pt x="5001" y="3979"/>
                  </a:lnTo>
                  <a:cubicBezTo>
                    <a:pt x="5465" y="3979"/>
                    <a:pt x="5850" y="3595"/>
                    <a:pt x="5850" y="3130"/>
                  </a:cubicBezTo>
                  <a:lnTo>
                    <a:pt x="5850" y="2839"/>
                  </a:lnTo>
                  <a:lnTo>
                    <a:pt x="6301" y="2839"/>
                  </a:lnTo>
                  <a:cubicBezTo>
                    <a:pt x="6778" y="2839"/>
                    <a:pt x="7150" y="2454"/>
                    <a:pt x="7150" y="1990"/>
                  </a:cubicBezTo>
                  <a:lnTo>
                    <a:pt x="7150" y="862"/>
                  </a:lnTo>
                  <a:cubicBezTo>
                    <a:pt x="7150" y="385"/>
                    <a:pt x="6778" y="0"/>
                    <a:pt x="630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8" name="Google Shape;1678;p65"/>
            <p:cNvSpPr/>
            <p:nvPr/>
          </p:nvSpPr>
          <p:spPr>
            <a:xfrm>
              <a:off x="5553813" y="2112375"/>
              <a:ext cx="16600" cy="14150"/>
            </a:xfrm>
            <a:custGeom>
              <a:avLst/>
              <a:gdLst/>
              <a:ahLst/>
              <a:cxnLst/>
              <a:rect l="l" t="t" r="r" b="b"/>
              <a:pathLst>
                <a:path w="664" h="566" extrusionOk="0">
                  <a:moveTo>
                    <a:pt x="385" y="1"/>
                  </a:moveTo>
                  <a:cubicBezTo>
                    <a:pt x="120" y="1"/>
                    <a:pt x="1" y="306"/>
                    <a:pt x="173" y="478"/>
                  </a:cubicBezTo>
                  <a:cubicBezTo>
                    <a:pt x="233" y="538"/>
                    <a:pt x="306" y="565"/>
                    <a:pt x="377" y="565"/>
                  </a:cubicBezTo>
                  <a:cubicBezTo>
                    <a:pt x="525" y="565"/>
                    <a:pt x="664" y="449"/>
                    <a:pt x="664" y="279"/>
                  </a:cubicBezTo>
                  <a:cubicBezTo>
                    <a:pt x="664" y="120"/>
                    <a:pt x="531" y="1"/>
                    <a:pt x="3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9" name="Google Shape;1679;p65"/>
            <p:cNvSpPr/>
            <p:nvPr/>
          </p:nvSpPr>
          <p:spPr>
            <a:xfrm>
              <a:off x="5556138" y="1923700"/>
              <a:ext cx="170475" cy="363125"/>
            </a:xfrm>
            <a:custGeom>
              <a:avLst/>
              <a:gdLst/>
              <a:ahLst/>
              <a:cxnLst/>
              <a:rect l="l" t="t" r="r" b="b"/>
              <a:pathLst>
                <a:path w="6819" h="14525" extrusionOk="0">
                  <a:moveTo>
                    <a:pt x="3688" y="571"/>
                  </a:moveTo>
                  <a:lnTo>
                    <a:pt x="3688" y="1141"/>
                  </a:lnTo>
                  <a:lnTo>
                    <a:pt x="3117" y="1141"/>
                  </a:lnTo>
                  <a:lnTo>
                    <a:pt x="3117" y="571"/>
                  </a:lnTo>
                  <a:close/>
                  <a:moveTo>
                    <a:pt x="4271" y="1698"/>
                  </a:moveTo>
                  <a:cubicBezTo>
                    <a:pt x="4417" y="1698"/>
                    <a:pt x="4550" y="1831"/>
                    <a:pt x="4550" y="1990"/>
                  </a:cubicBezTo>
                  <a:lnTo>
                    <a:pt x="4537" y="2269"/>
                  </a:lnTo>
                  <a:lnTo>
                    <a:pt x="2282" y="2269"/>
                  </a:lnTo>
                  <a:lnTo>
                    <a:pt x="2282" y="1990"/>
                  </a:lnTo>
                  <a:cubicBezTo>
                    <a:pt x="2282" y="1831"/>
                    <a:pt x="2401" y="1698"/>
                    <a:pt x="2560" y="1698"/>
                  </a:cubicBezTo>
                  <a:close/>
                  <a:moveTo>
                    <a:pt x="2839" y="0"/>
                  </a:moveTo>
                  <a:cubicBezTo>
                    <a:pt x="2680" y="0"/>
                    <a:pt x="2560" y="133"/>
                    <a:pt x="2547" y="279"/>
                  </a:cubicBezTo>
                  <a:lnTo>
                    <a:pt x="2547" y="1141"/>
                  </a:lnTo>
                  <a:cubicBezTo>
                    <a:pt x="2083" y="1141"/>
                    <a:pt x="1698" y="1512"/>
                    <a:pt x="1698" y="1990"/>
                  </a:cubicBezTo>
                  <a:lnTo>
                    <a:pt x="1698" y="2269"/>
                  </a:lnTo>
                  <a:lnTo>
                    <a:pt x="1420" y="2269"/>
                  </a:lnTo>
                  <a:cubicBezTo>
                    <a:pt x="637" y="2269"/>
                    <a:pt x="0" y="2905"/>
                    <a:pt x="0" y="3688"/>
                  </a:cubicBezTo>
                  <a:lnTo>
                    <a:pt x="0" y="6699"/>
                  </a:lnTo>
                  <a:cubicBezTo>
                    <a:pt x="0" y="6884"/>
                    <a:pt x="143" y="6977"/>
                    <a:pt x="286" y="6977"/>
                  </a:cubicBezTo>
                  <a:cubicBezTo>
                    <a:pt x="428" y="6977"/>
                    <a:pt x="571" y="6884"/>
                    <a:pt x="571" y="6699"/>
                  </a:cubicBezTo>
                  <a:lnTo>
                    <a:pt x="571" y="3688"/>
                  </a:lnTo>
                  <a:cubicBezTo>
                    <a:pt x="571" y="3224"/>
                    <a:pt x="955" y="2839"/>
                    <a:pt x="1420" y="2839"/>
                  </a:cubicBezTo>
                  <a:lnTo>
                    <a:pt x="5399" y="2839"/>
                  </a:lnTo>
                  <a:cubicBezTo>
                    <a:pt x="5863" y="2839"/>
                    <a:pt x="6248" y="3224"/>
                    <a:pt x="6248" y="3688"/>
                  </a:cubicBezTo>
                  <a:lnTo>
                    <a:pt x="6248" y="13676"/>
                  </a:lnTo>
                  <a:cubicBezTo>
                    <a:pt x="6248" y="13835"/>
                    <a:pt x="6128" y="13954"/>
                    <a:pt x="5969" y="13954"/>
                  </a:cubicBezTo>
                  <a:lnTo>
                    <a:pt x="863" y="13954"/>
                  </a:lnTo>
                  <a:cubicBezTo>
                    <a:pt x="703" y="13954"/>
                    <a:pt x="584" y="13835"/>
                    <a:pt x="584" y="13676"/>
                  </a:cubicBezTo>
                  <a:lnTo>
                    <a:pt x="584" y="8967"/>
                  </a:lnTo>
                  <a:cubicBezTo>
                    <a:pt x="584" y="8775"/>
                    <a:pt x="441" y="8678"/>
                    <a:pt x="299" y="8678"/>
                  </a:cubicBezTo>
                  <a:cubicBezTo>
                    <a:pt x="156" y="8678"/>
                    <a:pt x="14" y="8775"/>
                    <a:pt x="14" y="8967"/>
                  </a:cubicBezTo>
                  <a:lnTo>
                    <a:pt x="14" y="13676"/>
                  </a:lnTo>
                  <a:cubicBezTo>
                    <a:pt x="14" y="14140"/>
                    <a:pt x="385" y="14525"/>
                    <a:pt x="863" y="14525"/>
                  </a:cubicBezTo>
                  <a:lnTo>
                    <a:pt x="5969" y="14525"/>
                  </a:lnTo>
                  <a:cubicBezTo>
                    <a:pt x="6433" y="14525"/>
                    <a:pt x="6818" y="14140"/>
                    <a:pt x="6818" y="13676"/>
                  </a:cubicBezTo>
                  <a:lnTo>
                    <a:pt x="6805" y="13676"/>
                  </a:lnTo>
                  <a:lnTo>
                    <a:pt x="6805" y="3688"/>
                  </a:lnTo>
                  <a:cubicBezTo>
                    <a:pt x="6805" y="2905"/>
                    <a:pt x="6168" y="2269"/>
                    <a:pt x="5386" y="2269"/>
                  </a:cubicBezTo>
                  <a:lnTo>
                    <a:pt x="5107" y="2269"/>
                  </a:lnTo>
                  <a:lnTo>
                    <a:pt x="5107" y="1990"/>
                  </a:lnTo>
                  <a:cubicBezTo>
                    <a:pt x="5107" y="1512"/>
                    <a:pt x="4722" y="1141"/>
                    <a:pt x="4258" y="1141"/>
                  </a:cubicBezTo>
                  <a:lnTo>
                    <a:pt x="4258" y="279"/>
                  </a:lnTo>
                  <a:cubicBezTo>
                    <a:pt x="4258" y="133"/>
                    <a:pt x="4126" y="0"/>
                    <a:pt x="39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80" name="Google Shape;1680;p65"/>
          <p:cNvGrpSpPr/>
          <p:nvPr/>
        </p:nvGrpSpPr>
        <p:grpSpPr>
          <a:xfrm>
            <a:off x="6155929" y="1987747"/>
            <a:ext cx="297530" cy="338217"/>
            <a:chOff x="6272063" y="1923775"/>
            <a:chExt cx="319375" cy="363050"/>
          </a:xfrm>
        </p:grpSpPr>
        <p:sp>
          <p:nvSpPr>
            <p:cNvPr id="1681" name="Google Shape;1681;p65"/>
            <p:cNvSpPr/>
            <p:nvPr/>
          </p:nvSpPr>
          <p:spPr>
            <a:xfrm>
              <a:off x="6517788" y="1930750"/>
              <a:ext cx="28550" cy="75200"/>
            </a:xfrm>
            <a:custGeom>
              <a:avLst/>
              <a:gdLst/>
              <a:ahLst/>
              <a:cxnLst/>
              <a:rect l="l" t="t" r="r" b="b"/>
              <a:pathLst>
                <a:path w="1142" h="3008" extrusionOk="0">
                  <a:moveTo>
                    <a:pt x="571" y="0"/>
                  </a:moveTo>
                  <a:cubicBezTo>
                    <a:pt x="286" y="0"/>
                    <a:pt x="0" y="189"/>
                    <a:pt x="0" y="567"/>
                  </a:cubicBezTo>
                  <a:lnTo>
                    <a:pt x="0" y="3008"/>
                  </a:lnTo>
                  <a:lnTo>
                    <a:pt x="1141" y="3008"/>
                  </a:lnTo>
                  <a:lnTo>
                    <a:pt x="1141" y="567"/>
                  </a:lnTo>
                  <a:cubicBezTo>
                    <a:pt x="1141" y="189"/>
                    <a:pt x="856" y="0"/>
                    <a:pt x="5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2" name="Google Shape;1682;p65"/>
            <p:cNvSpPr/>
            <p:nvPr/>
          </p:nvSpPr>
          <p:spPr>
            <a:xfrm>
              <a:off x="6517788" y="2005925"/>
              <a:ext cx="28550" cy="117750"/>
            </a:xfrm>
            <a:custGeom>
              <a:avLst/>
              <a:gdLst/>
              <a:ahLst/>
              <a:cxnLst/>
              <a:rect l="l" t="t" r="r" b="b"/>
              <a:pathLst>
                <a:path w="1142" h="4710" extrusionOk="0">
                  <a:moveTo>
                    <a:pt x="0" y="1"/>
                  </a:moveTo>
                  <a:lnTo>
                    <a:pt x="0" y="4710"/>
                  </a:lnTo>
                  <a:lnTo>
                    <a:pt x="1141" y="4710"/>
                  </a:lnTo>
                  <a:lnTo>
                    <a:pt x="114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3" name="Google Shape;1683;p65"/>
            <p:cNvSpPr/>
            <p:nvPr/>
          </p:nvSpPr>
          <p:spPr>
            <a:xfrm>
              <a:off x="6278363" y="2137900"/>
              <a:ext cx="167150" cy="141950"/>
            </a:xfrm>
            <a:custGeom>
              <a:avLst/>
              <a:gdLst/>
              <a:ahLst/>
              <a:cxnLst/>
              <a:rect l="l" t="t" r="r" b="b"/>
              <a:pathLst>
                <a:path w="6686" h="5678" extrusionOk="0">
                  <a:moveTo>
                    <a:pt x="1539" y="1"/>
                  </a:moveTo>
                  <a:cubicBezTo>
                    <a:pt x="1261" y="1"/>
                    <a:pt x="1035" y="187"/>
                    <a:pt x="982" y="452"/>
                  </a:cubicBezTo>
                  <a:lnTo>
                    <a:pt x="80" y="4988"/>
                  </a:lnTo>
                  <a:cubicBezTo>
                    <a:pt x="1" y="5346"/>
                    <a:pt x="266" y="5678"/>
                    <a:pt x="624" y="5678"/>
                  </a:cubicBezTo>
                  <a:lnTo>
                    <a:pt x="6049" y="5678"/>
                  </a:lnTo>
                  <a:cubicBezTo>
                    <a:pt x="6407" y="5678"/>
                    <a:pt x="6686" y="5346"/>
                    <a:pt x="6606" y="4988"/>
                  </a:cubicBezTo>
                  <a:lnTo>
                    <a:pt x="5704" y="452"/>
                  </a:lnTo>
                  <a:cubicBezTo>
                    <a:pt x="5651" y="187"/>
                    <a:pt x="5412" y="1"/>
                    <a:pt x="51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4" name="Google Shape;1684;p65"/>
            <p:cNvSpPr/>
            <p:nvPr/>
          </p:nvSpPr>
          <p:spPr>
            <a:xfrm>
              <a:off x="6473688" y="1923775"/>
              <a:ext cx="117075" cy="263900"/>
            </a:xfrm>
            <a:custGeom>
              <a:avLst/>
              <a:gdLst/>
              <a:ahLst/>
              <a:cxnLst/>
              <a:rect l="l" t="t" r="r" b="b"/>
              <a:pathLst>
                <a:path w="4683" h="10556" extrusionOk="0">
                  <a:moveTo>
                    <a:pt x="2335" y="568"/>
                  </a:moveTo>
                  <a:cubicBezTo>
                    <a:pt x="2474" y="568"/>
                    <a:pt x="2613" y="661"/>
                    <a:pt x="2613" y="846"/>
                  </a:cubicBezTo>
                  <a:lnTo>
                    <a:pt x="2613" y="3008"/>
                  </a:lnTo>
                  <a:lnTo>
                    <a:pt x="2056" y="3008"/>
                  </a:lnTo>
                  <a:lnTo>
                    <a:pt x="2056" y="846"/>
                  </a:lnTo>
                  <a:cubicBezTo>
                    <a:pt x="2056" y="661"/>
                    <a:pt x="2196" y="568"/>
                    <a:pt x="2335" y="568"/>
                  </a:cubicBezTo>
                  <a:close/>
                  <a:moveTo>
                    <a:pt x="2613" y="3579"/>
                  </a:moveTo>
                  <a:lnTo>
                    <a:pt x="2613" y="7717"/>
                  </a:lnTo>
                  <a:lnTo>
                    <a:pt x="2056" y="7717"/>
                  </a:lnTo>
                  <a:lnTo>
                    <a:pt x="2056" y="3579"/>
                  </a:lnTo>
                  <a:close/>
                  <a:moveTo>
                    <a:pt x="2348" y="1"/>
                  </a:moveTo>
                  <a:cubicBezTo>
                    <a:pt x="1924" y="1"/>
                    <a:pt x="1499" y="283"/>
                    <a:pt x="1499" y="846"/>
                  </a:cubicBezTo>
                  <a:lnTo>
                    <a:pt x="1499" y="7996"/>
                  </a:lnTo>
                  <a:cubicBezTo>
                    <a:pt x="1499" y="8155"/>
                    <a:pt x="1619" y="8287"/>
                    <a:pt x="1778" y="8287"/>
                  </a:cubicBezTo>
                  <a:lnTo>
                    <a:pt x="2056" y="8287"/>
                  </a:lnTo>
                  <a:lnTo>
                    <a:pt x="2056" y="9985"/>
                  </a:lnTo>
                  <a:lnTo>
                    <a:pt x="345" y="9985"/>
                  </a:lnTo>
                  <a:cubicBezTo>
                    <a:pt x="0" y="10012"/>
                    <a:pt x="0" y="10529"/>
                    <a:pt x="345" y="10556"/>
                  </a:cubicBezTo>
                  <a:lnTo>
                    <a:pt x="4324" y="10556"/>
                  </a:lnTo>
                  <a:cubicBezTo>
                    <a:pt x="4683" y="10529"/>
                    <a:pt x="4683" y="10012"/>
                    <a:pt x="4324" y="9985"/>
                  </a:cubicBezTo>
                  <a:lnTo>
                    <a:pt x="2627" y="9985"/>
                  </a:lnTo>
                  <a:lnTo>
                    <a:pt x="2627" y="8287"/>
                  </a:lnTo>
                  <a:lnTo>
                    <a:pt x="2905" y="8287"/>
                  </a:lnTo>
                  <a:cubicBezTo>
                    <a:pt x="3064" y="8287"/>
                    <a:pt x="3197" y="8155"/>
                    <a:pt x="3197" y="7996"/>
                  </a:cubicBezTo>
                  <a:lnTo>
                    <a:pt x="3197" y="846"/>
                  </a:lnTo>
                  <a:cubicBezTo>
                    <a:pt x="3197" y="283"/>
                    <a:pt x="2773" y="1"/>
                    <a:pt x="23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5" name="Google Shape;1685;p65"/>
            <p:cNvSpPr/>
            <p:nvPr/>
          </p:nvSpPr>
          <p:spPr>
            <a:xfrm>
              <a:off x="6473013" y="2201575"/>
              <a:ext cx="118425" cy="14300"/>
            </a:xfrm>
            <a:custGeom>
              <a:avLst/>
              <a:gdLst/>
              <a:ahLst/>
              <a:cxnLst/>
              <a:rect l="l" t="t" r="r" b="b"/>
              <a:pathLst>
                <a:path w="4737" h="572" extrusionOk="0">
                  <a:moveTo>
                    <a:pt x="372" y="1"/>
                  </a:moveTo>
                  <a:cubicBezTo>
                    <a:pt x="1" y="1"/>
                    <a:pt x="1" y="571"/>
                    <a:pt x="372" y="571"/>
                  </a:cubicBezTo>
                  <a:lnTo>
                    <a:pt x="4351" y="571"/>
                  </a:lnTo>
                  <a:cubicBezTo>
                    <a:pt x="4736" y="571"/>
                    <a:pt x="4736" y="1"/>
                    <a:pt x="435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6" name="Google Shape;1686;p65"/>
            <p:cNvSpPr/>
            <p:nvPr/>
          </p:nvSpPr>
          <p:spPr>
            <a:xfrm>
              <a:off x="6472688" y="2230100"/>
              <a:ext cx="118400" cy="56725"/>
            </a:xfrm>
            <a:custGeom>
              <a:avLst/>
              <a:gdLst/>
              <a:ahLst/>
              <a:cxnLst/>
              <a:rect l="l" t="t" r="r" b="b"/>
              <a:pathLst>
                <a:path w="4736" h="2269" extrusionOk="0">
                  <a:moveTo>
                    <a:pt x="385" y="0"/>
                  </a:moveTo>
                  <a:cubicBezTo>
                    <a:pt x="1" y="0"/>
                    <a:pt x="1" y="571"/>
                    <a:pt x="385" y="571"/>
                  </a:cubicBezTo>
                  <a:lnTo>
                    <a:pt x="1698" y="571"/>
                  </a:lnTo>
                  <a:lnTo>
                    <a:pt x="478" y="1791"/>
                  </a:lnTo>
                  <a:cubicBezTo>
                    <a:pt x="359" y="1897"/>
                    <a:pt x="359" y="2070"/>
                    <a:pt x="478" y="2189"/>
                  </a:cubicBezTo>
                  <a:cubicBezTo>
                    <a:pt x="531" y="2242"/>
                    <a:pt x="604" y="2269"/>
                    <a:pt x="677" y="2269"/>
                  </a:cubicBezTo>
                  <a:cubicBezTo>
                    <a:pt x="750" y="2269"/>
                    <a:pt x="823" y="2242"/>
                    <a:pt x="876" y="2189"/>
                  </a:cubicBezTo>
                  <a:lnTo>
                    <a:pt x="2096" y="969"/>
                  </a:lnTo>
                  <a:lnTo>
                    <a:pt x="2096" y="1990"/>
                  </a:lnTo>
                  <a:cubicBezTo>
                    <a:pt x="2096" y="2176"/>
                    <a:pt x="2239" y="2269"/>
                    <a:pt x="2381" y="2269"/>
                  </a:cubicBezTo>
                  <a:cubicBezTo>
                    <a:pt x="2524" y="2269"/>
                    <a:pt x="2667" y="2176"/>
                    <a:pt x="2667" y="1990"/>
                  </a:cubicBezTo>
                  <a:lnTo>
                    <a:pt x="2667" y="969"/>
                  </a:lnTo>
                  <a:lnTo>
                    <a:pt x="3874" y="2189"/>
                  </a:lnTo>
                  <a:cubicBezTo>
                    <a:pt x="3936" y="2243"/>
                    <a:pt x="4004" y="2266"/>
                    <a:pt x="4068" y="2266"/>
                  </a:cubicBezTo>
                  <a:cubicBezTo>
                    <a:pt x="4289" y="2266"/>
                    <a:pt x="4470" y="1996"/>
                    <a:pt x="4285" y="1791"/>
                  </a:cubicBezTo>
                  <a:lnTo>
                    <a:pt x="3065" y="571"/>
                  </a:lnTo>
                  <a:lnTo>
                    <a:pt x="4364" y="571"/>
                  </a:lnTo>
                  <a:cubicBezTo>
                    <a:pt x="4736" y="571"/>
                    <a:pt x="4736" y="0"/>
                    <a:pt x="436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7" name="Google Shape;1687;p65"/>
            <p:cNvSpPr/>
            <p:nvPr/>
          </p:nvSpPr>
          <p:spPr>
            <a:xfrm>
              <a:off x="6281363" y="2201575"/>
              <a:ext cx="16600" cy="14325"/>
            </a:xfrm>
            <a:custGeom>
              <a:avLst/>
              <a:gdLst/>
              <a:ahLst/>
              <a:cxnLst/>
              <a:rect l="l" t="t" r="r" b="b"/>
              <a:pathLst>
                <a:path w="664" h="573" extrusionOk="0">
                  <a:moveTo>
                    <a:pt x="385" y="1"/>
                  </a:moveTo>
                  <a:cubicBezTo>
                    <a:pt x="133" y="1"/>
                    <a:pt x="0" y="306"/>
                    <a:pt x="186" y="491"/>
                  </a:cubicBezTo>
                  <a:cubicBezTo>
                    <a:pt x="242" y="547"/>
                    <a:pt x="311" y="573"/>
                    <a:pt x="380" y="573"/>
                  </a:cubicBezTo>
                  <a:cubicBezTo>
                    <a:pt x="524" y="573"/>
                    <a:pt x="663" y="463"/>
                    <a:pt x="663" y="292"/>
                  </a:cubicBezTo>
                  <a:cubicBezTo>
                    <a:pt x="663" y="133"/>
                    <a:pt x="544" y="1"/>
                    <a:pt x="3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8" name="Google Shape;1688;p65"/>
            <p:cNvSpPr/>
            <p:nvPr/>
          </p:nvSpPr>
          <p:spPr>
            <a:xfrm>
              <a:off x="6272063" y="2130950"/>
              <a:ext cx="180750" cy="155875"/>
            </a:xfrm>
            <a:custGeom>
              <a:avLst/>
              <a:gdLst/>
              <a:ahLst/>
              <a:cxnLst/>
              <a:rect l="l" t="t" r="r" b="b"/>
              <a:pathLst>
                <a:path w="7230" h="6235" extrusionOk="0">
                  <a:moveTo>
                    <a:pt x="1791" y="0"/>
                  </a:moveTo>
                  <a:cubicBezTo>
                    <a:pt x="1380" y="0"/>
                    <a:pt x="1035" y="279"/>
                    <a:pt x="956" y="677"/>
                  </a:cubicBezTo>
                  <a:lnTo>
                    <a:pt x="704" y="1950"/>
                  </a:lnTo>
                  <a:cubicBezTo>
                    <a:pt x="658" y="2162"/>
                    <a:pt x="820" y="2287"/>
                    <a:pt x="982" y="2287"/>
                  </a:cubicBezTo>
                  <a:cubicBezTo>
                    <a:pt x="1104" y="2287"/>
                    <a:pt x="1227" y="2216"/>
                    <a:pt x="1261" y="2056"/>
                  </a:cubicBezTo>
                  <a:lnTo>
                    <a:pt x="1513" y="796"/>
                  </a:lnTo>
                  <a:cubicBezTo>
                    <a:pt x="1539" y="650"/>
                    <a:pt x="1659" y="557"/>
                    <a:pt x="1791" y="557"/>
                  </a:cubicBezTo>
                  <a:lnTo>
                    <a:pt x="5399" y="557"/>
                  </a:lnTo>
                  <a:cubicBezTo>
                    <a:pt x="5532" y="557"/>
                    <a:pt x="5651" y="650"/>
                    <a:pt x="5678" y="796"/>
                  </a:cubicBezTo>
                  <a:lnTo>
                    <a:pt x="6580" y="5333"/>
                  </a:lnTo>
                  <a:cubicBezTo>
                    <a:pt x="6606" y="5412"/>
                    <a:pt x="6580" y="5492"/>
                    <a:pt x="6527" y="5558"/>
                  </a:cubicBezTo>
                  <a:cubicBezTo>
                    <a:pt x="6474" y="5624"/>
                    <a:pt x="6394" y="5664"/>
                    <a:pt x="6301" y="5664"/>
                  </a:cubicBezTo>
                  <a:lnTo>
                    <a:pt x="889" y="5664"/>
                  </a:lnTo>
                  <a:cubicBezTo>
                    <a:pt x="704" y="5664"/>
                    <a:pt x="571" y="5505"/>
                    <a:pt x="611" y="5333"/>
                  </a:cubicBezTo>
                  <a:lnTo>
                    <a:pt x="810" y="4285"/>
                  </a:lnTo>
                  <a:cubicBezTo>
                    <a:pt x="863" y="4063"/>
                    <a:pt x="692" y="3930"/>
                    <a:pt x="525" y="3930"/>
                  </a:cubicBezTo>
                  <a:cubicBezTo>
                    <a:pt x="402" y="3930"/>
                    <a:pt x="281" y="4002"/>
                    <a:pt x="253" y="4165"/>
                  </a:cubicBezTo>
                  <a:lnTo>
                    <a:pt x="54" y="5213"/>
                  </a:lnTo>
                  <a:cubicBezTo>
                    <a:pt x="1" y="5465"/>
                    <a:pt x="54" y="5730"/>
                    <a:pt x="226" y="5929"/>
                  </a:cubicBezTo>
                  <a:cubicBezTo>
                    <a:pt x="385" y="6115"/>
                    <a:pt x="624" y="6235"/>
                    <a:pt x="889" y="6235"/>
                  </a:cubicBezTo>
                  <a:lnTo>
                    <a:pt x="6301" y="6235"/>
                  </a:lnTo>
                  <a:cubicBezTo>
                    <a:pt x="6832" y="6235"/>
                    <a:pt x="7230" y="5744"/>
                    <a:pt x="7137" y="5213"/>
                  </a:cubicBezTo>
                  <a:lnTo>
                    <a:pt x="6222" y="677"/>
                  </a:lnTo>
                  <a:cubicBezTo>
                    <a:pt x="6142" y="279"/>
                    <a:pt x="5797" y="0"/>
                    <a:pt x="539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89" name="Google Shape;1689;p65"/>
          <p:cNvGrpSpPr/>
          <p:nvPr/>
        </p:nvGrpSpPr>
        <p:grpSpPr>
          <a:xfrm>
            <a:off x="6867998" y="1987677"/>
            <a:ext cx="344785" cy="338287"/>
            <a:chOff x="7036413" y="1923700"/>
            <a:chExt cx="370100" cy="363125"/>
          </a:xfrm>
        </p:grpSpPr>
        <p:sp>
          <p:nvSpPr>
            <p:cNvPr id="1690" name="Google Shape;1690;p65"/>
            <p:cNvSpPr/>
            <p:nvPr/>
          </p:nvSpPr>
          <p:spPr>
            <a:xfrm>
              <a:off x="7076863" y="1930650"/>
              <a:ext cx="269625" cy="292200"/>
            </a:xfrm>
            <a:custGeom>
              <a:avLst/>
              <a:gdLst/>
              <a:ahLst/>
              <a:cxnLst/>
              <a:rect l="l" t="t" r="r" b="b"/>
              <a:pathLst>
                <a:path w="10785" h="11688" extrusionOk="0">
                  <a:moveTo>
                    <a:pt x="1420" y="1"/>
                  </a:moveTo>
                  <a:cubicBezTo>
                    <a:pt x="744" y="1"/>
                    <a:pt x="173" y="478"/>
                    <a:pt x="27" y="1142"/>
                  </a:cubicBezTo>
                  <a:lnTo>
                    <a:pt x="1" y="11129"/>
                  </a:lnTo>
                  <a:cubicBezTo>
                    <a:pt x="1" y="11427"/>
                    <a:pt x="241" y="11687"/>
                    <a:pt x="548" y="11687"/>
                  </a:cubicBezTo>
                  <a:cubicBezTo>
                    <a:pt x="556" y="11687"/>
                    <a:pt x="564" y="11687"/>
                    <a:pt x="571" y="11687"/>
                  </a:cubicBezTo>
                  <a:lnTo>
                    <a:pt x="2839" y="11687"/>
                  </a:lnTo>
                  <a:lnTo>
                    <a:pt x="3980" y="11129"/>
                  </a:lnTo>
                  <a:lnTo>
                    <a:pt x="5386" y="11687"/>
                  </a:lnTo>
                  <a:lnTo>
                    <a:pt x="6805" y="11129"/>
                  </a:lnTo>
                  <a:lnTo>
                    <a:pt x="8225" y="11687"/>
                  </a:lnTo>
                  <a:lnTo>
                    <a:pt x="9644" y="11129"/>
                  </a:lnTo>
                  <a:lnTo>
                    <a:pt x="10785" y="11687"/>
                  </a:lnTo>
                  <a:lnTo>
                    <a:pt x="10785" y="1142"/>
                  </a:lnTo>
                  <a:cubicBezTo>
                    <a:pt x="10785" y="518"/>
                    <a:pt x="10281" y="1"/>
                    <a:pt x="964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1" name="Google Shape;1691;p65"/>
            <p:cNvSpPr/>
            <p:nvPr/>
          </p:nvSpPr>
          <p:spPr>
            <a:xfrm>
              <a:off x="7147838" y="2208875"/>
              <a:ext cx="198650" cy="42475"/>
            </a:xfrm>
            <a:custGeom>
              <a:avLst/>
              <a:gdLst/>
              <a:ahLst/>
              <a:cxnLst/>
              <a:rect l="l" t="t" r="r" b="b"/>
              <a:pathLst>
                <a:path w="7946" h="1699" extrusionOk="0">
                  <a:moveTo>
                    <a:pt x="1141" y="0"/>
                  </a:moveTo>
                  <a:lnTo>
                    <a:pt x="0" y="571"/>
                  </a:lnTo>
                  <a:lnTo>
                    <a:pt x="0" y="1698"/>
                  </a:lnTo>
                  <a:lnTo>
                    <a:pt x="1141" y="1128"/>
                  </a:lnTo>
                  <a:lnTo>
                    <a:pt x="2560" y="1698"/>
                  </a:lnTo>
                  <a:lnTo>
                    <a:pt x="3980" y="1128"/>
                  </a:lnTo>
                  <a:lnTo>
                    <a:pt x="5386" y="1698"/>
                  </a:lnTo>
                  <a:lnTo>
                    <a:pt x="6805" y="1128"/>
                  </a:lnTo>
                  <a:lnTo>
                    <a:pt x="7946" y="1698"/>
                  </a:lnTo>
                  <a:lnTo>
                    <a:pt x="7946" y="571"/>
                  </a:lnTo>
                  <a:lnTo>
                    <a:pt x="6805" y="0"/>
                  </a:lnTo>
                  <a:lnTo>
                    <a:pt x="5386" y="571"/>
                  </a:lnTo>
                  <a:lnTo>
                    <a:pt x="3980" y="0"/>
                  </a:lnTo>
                  <a:lnTo>
                    <a:pt x="2560" y="571"/>
                  </a:lnTo>
                  <a:lnTo>
                    <a:pt x="114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2" name="Google Shape;1692;p65"/>
            <p:cNvSpPr/>
            <p:nvPr/>
          </p:nvSpPr>
          <p:spPr>
            <a:xfrm>
              <a:off x="7147838" y="2237050"/>
              <a:ext cx="198650" cy="42800"/>
            </a:xfrm>
            <a:custGeom>
              <a:avLst/>
              <a:gdLst/>
              <a:ahLst/>
              <a:cxnLst/>
              <a:rect l="l" t="t" r="r" b="b"/>
              <a:pathLst>
                <a:path w="7946" h="1712" extrusionOk="0">
                  <a:moveTo>
                    <a:pt x="1141" y="1"/>
                  </a:moveTo>
                  <a:lnTo>
                    <a:pt x="0" y="571"/>
                  </a:lnTo>
                  <a:lnTo>
                    <a:pt x="0" y="1142"/>
                  </a:lnTo>
                  <a:cubicBezTo>
                    <a:pt x="0" y="1460"/>
                    <a:pt x="252" y="1712"/>
                    <a:pt x="571" y="1712"/>
                  </a:cubicBezTo>
                  <a:lnTo>
                    <a:pt x="7375" y="1712"/>
                  </a:lnTo>
                  <a:cubicBezTo>
                    <a:pt x="7694" y="1712"/>
                    <a:pt x="7946" y="1447"/>
                    <a:pt x="7946" y="1142"/>
                  </a:cubicBezTo>
                  <a:lnTo>
                    <a:pt x="7946" y="571"/>
                  </a:lnTo>
                  <a:lnTo>
                    <a:pt x="6805" y="1"/>
                  </a:lnTo>
                  <a:lnTo>
                    <a:pt x="5386" y="571"/>
                  </a:lnTo>
                  <a:lnTo>
                    <a:pt x="3966" y="1"/>
                  </a:lnTo>
                  <a:lnTo>
                    <a:pt x="2547" y="571"/>
                  </a:lnTo>
                  <a:lnTo>
                    <a:pt x="114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3" name="Google Shape;1693;p65"/>
            <p:cNvSpPr/>
            <p:nvPr/>
          </p:nvSpPr>
          <p:spPr>
            <a:xfrm>
              <a:off x="7346463" y="1959175"/>
              <a:ext cx="50425" cy="28550"/>
            </a:xfrm>
            <a:custGeom>
              <a:avLst/>
              <a:gdLst/>
              <a:ahLst/>
              <a:cxnLst/>
              <a:rect l="l" t="t" r="r" b="b"/>
              <a:pathLst>
                <a:path w="2017" h="1142" extrusionOk="0">
                  <a:moveTo>
                    <a:pt x="1" y="1"/>
                  </a:moveTo>
                  <a:lnTo>
                    <a:pt x="1" y="1141"/>
                  </a:lnTo>
                  <a:lnTo>
                    <a:pt x="1301" y="1141"/>
                  </a:lnTo>
                  <a:cubicBezTo>
                    <a:pt x="2017" y="1102"/>
                    <a:pt x="2017" y="40"/>
                    <a:pt x="130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4" name="Google Shape;1694;p65"/>
            <p:cNvSpPr/>
            <p:nvPr/>
          </p:nvSpPr>
          <p:spPr>
            <a:xfrm>
              <a:off x="7040738" y="1959175"/>
              <a:ext cx="107125" cy="28550"/>
            </a:xfrm>
            <a:custGeom>
              <a:avLst/>
              <a:gdLst/>
              <a:ahLst/>
              <a:cxnLst/>
              <a:rect l="l" t="t" r="r" b="b"/>
              <a:pathLst>
                <a:path w="4285" h="1142" extrusionOk="0">
                  <a:moveTo>
                    <a:pt x="716" y="1"/>
                  </a:moveTo>
                  <a:cubicBezTo>
                    <a:pt x="0" y="40"/>
                    <a:pt x="0" y="1102"/>
                    <a:pt x="716" y="1141"/>
                  </a:cubicBezTo>
                  <a:lnTo>
                    <a:pt x="4284" y="1141"/>
                  </a:lnTo>
                  <a:lnTo>
                    <a:pt x="428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5" name="Google Shape;1695;p65"/>
            <p:cNvSpPr/>
            <p:nvPr/>
          </p:nvSpPr>
          <p:spPr>
            <a:xfrm>
              <a:off x="7308663" y="2173400"/>
              <a:ext cx="16600" cy="14125"/>
            </a:xfrm>
            <a:custGeom>
              <a:avLst/>
              <a:gdLst/>
              <a:ahLst/>
              <a:cxnLst/>
              <a:rect l="l" t="t" r="r" b="b"/>
              <a:pathLst>
                <a:path w="664" h="565" extrusionOk="0">
                  <a:moveTo>
                    <a:pt x="372" y="0"/>
                  </a:moveTo>
                  <a:cubicBezTo>
                    <a:pt x="120" y="0"/>
                    <a:pt x="0" y="305"/>
                    <a:pt x="173" y="478"/>
                  </a:cubicBezTo>
                  <a:cubicBezTo>
                    <a:pt x="233" y="538"/>
                    <a:pt x="306" y="565"/>
                    <a:pt x="377" y="565"/>
                  </a:cubicBezTo>
                  <a:cubicBezTo>
                    <a:pt x="525" y="565"/>
                    <a:pt x="664" y="449"/>
                    <a:pt x="664" y="279"/>
                  </a:cubicBezTo>
                  <a:cubicBezTo>
                    <a:pt x="664" y="120"/>
                    <a:pt x="531" y="0"/>
                    <a:pt x="37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6" name="Google Shape;1696;p65"/>
            <p:cNvSpPr/>
            <p:nvPr/>
          </p:nvSpPr>
          <p:spPr>
            <a:xfrm>
              <a:off x="7238038" y="2173400"/>
              <a:ext cx="16600" cy="14125"/>
            </a:xfrm>
            <a:custGeom>
              <a:avLst/>
              <a:gdLst/>
              <a:ahLst/>
              <a:cxnLst/>
              <a:rect l="l" t="t" r="r" b="b"/>
              <a:pathLst>
                <a:path w="664" h="565" extrusionOk="0">
                  <a:moveTo>
                    <a:pt x="372" y="0"/>
                  </a:moveTo>
                  <a:cubicBezTo>
                    <a:pt x="120" y="0"/>
                    <a:pt x="0" y="305"/>
                    <a:pt x="173" y="478"/>
                  </a:cubicBezTo>
                  <a:cubicBezTo>
                    <a:pt x="229" y="538"/>
                    <a:pt x="300" y="565"/>
                    <a:pt x="371" y="565"/>
                  </a:cubicBezTo>
                  <a:cubicBezTo>
                    <a:pt x="518" y="565"/>
                    <a:pt x="663" y="449"/>
                    <a:pt x="663" y="279"/>
                  </a:cubicBezTo>
                  <a:cubicBezTo>
                    <a:pt x="650" y="120"/>
                    <a:pt x="531" y="0"/>
                    <a:pt x="37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7" name="Google Shape;1697;p65"/>
            <p:cNvSpPr/>
            <p:nvPr/>
          </p:nvSpPr>
          <p:spPr>
            <a:xfrm>
              <a:off x="7166738" y="2173400"/>
              <a:ext cx="16600" cy="14125"/>
            </a:xfrm>
            <a:custGeom>
              <a:avLst/>
              <a:gdLst/>
              <a:ahLst/>
              <a:cxnLst/>
              <a:rect l="l" t="t" r="r" b="b"/>
              <a:pathLst>
                <a:path w="664" h="565" extrusionOk="0">
                  <a:moveTo>
                    <a:pt x="385" y="0"/>
                  </a:moveTo>
                  <a:cubicBezTo>
                    <a:pt x="133" y="0"/>
                    <a:pt x="0" y="305"/>
                    <a:pt x="186" y="478"/>
                  </a:cubicBezTo>
                  <a:cubicBezTo>
                    <a:pt x="242" y="538"/>
                    <a:pt x="312" y="565"/>
                    <a:pt x="381" y="565"/>
                  </a:cubicBezTo>
                  <a:cubicBezTo>
                    <a:pt x="524" y="565"/>
                    <a:pt x="664" y="449"/>
                    <a:pt x="664" y="279"/>
                  </a:cubicBezTo>
                  <a:cubicBezTo>
                    <a:pt x="664" y="120"/>
                    <a:pt x="531" y="0"/>
                    <a:pt x="3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8" name="Google Shape;1698;p65"/>
            <p:cNvSpPr/>
            <p:nvPr/>
          </p:nvSpPr>
          <p:spPr>
            <a:xfrm>
              <a:off x="7036413" y="1923700"/>
              <a:ext cx="370100" cy="363125"/>
            </a:xfrm>
            <a:custGeom>
              <a:avLst/>
              <a:gdLst/>
              <a:ahLst/>
              <a:cxnLst/>
              <a:rect l="l" t="t" r="r" b="b"/>
              <a:pathLst>
                <a:path w="14804" h="14525" extrusionOk="0">
                  <a:moveTo>
                    <a:pt x="3038" y="571"/>
                  </a:moveTo>
                  <a:cubicBezTo>
                    <a:pt x="3449" y="571"/>
                    <a:pt x="3821" y="783"/>
                    <a:pt x="4046" y="1141"/>
                  </a:cubicBezTo>
                  <a:lnTo>
                    <a:pt x="2057" y="1141"/>
                  </a:lnTo>
                  <a:cubicBezTo>
                    <a:pt x="2256" y="783"/>
                    <a:pt x="2627" y="571"/>
                    <a:pt x="3038" y="571"/>
                  </a:cubicBezTo>
                  <a:close/>
                  <a:moveTo>
                    <a:pt x="4166" y="1698"/>
                  </a:moveTo>
                  <a:lnTo>
                    <a:pt x="4166" y="2269"/>
                  </a:lnTo>
                  <a:lnTo>
                    <a:pt x="876" y="2269"/>
                  </a:lnTo>
                  <a:cubicBezTo>
                    <a:pt x="505" y="2269"/>
                    <a:pt x="505" y="1698"/>
                    <a:pt x="876" y="1698"/>
                  </a:cubicBezTo>
                  <a:close/>
                  <a:moveTo>
                    <a:pt x="13703" y="1698"/>
                  </a:moveTo>
                  <a:cubicBezTo>
                    <a:pt x="14087" y="1698"/>
                    <a:pt x="14087" y="2269"/>
                    <a:pt x="13703" y="2269"/>
                  </a:cubicBezTo>
                  <a:lnTo>
                    <a:pt x="12681" y="2269"/>
                  </a:lnTo>
                  <a:lnTo>
                    <a:pt x="12681" y="1698"/>
                  </a:lnTo>
                  <a:close/>
                  <a:moveTo>
                    <a:pt x="11262" y="571"/>
                  </a:moveTo>
                  <a:cubicBezTo>
                    <a:pt x="11726" y="571"/>
                    <a:pt x="12111" y="942"/>
                    <a:pt x="12111" y="1420"/>
                  </a:cubicBezTo>
                  <a:lnTo>
                    <a:pt x="12111" y="11514"/>
                  </a:lnTo>
                  <a:lnTo>
                    <a:pt x="11395" y="11155"/>
                  </a:lnTo>
                  <a:cubicBezTo>
                    <a:pt x="11351" y="11134"/>
                    <a:pt x="11307" y="11124"/>
                    <a:pt x="11263" y="11124"/>
                  </a:cubicBezTo>
                  <a:cubicBezTo>
                    <a:pt x="11227" y="11124"/>
                    <a:pt x="11192" y="11130"/>
                    <a:pt x="11156" y="11142"/>
                  </a:cubicBezTo>
                  <a:lnTo>
                    <a:pt x="9843" y="11659"/>
                  </a:lnTo>
                  <a:lnTo>
                    <a:pt x="8529" y="11142"/>
                  </a:lnTo>
                  <a:cubicBezTo>
                    <a:pt x="8496" y="11129"/>
                    <a:pt x="8460" y="11122"/>
                    <a:pt x="8423" y="11122"/>
                  </a:cubicBezTo>
                  <a:cubicBezTo>
                    <a:pt x="8387" y="11122"/>
                    <a:pt x="8350" y="11129"/>
                    <a:pt x="8317" y="11142"/>
                  </a:cubicBezTo>
                  <a:lnTo>
                    <a:pt x="7004" y="11659"/>
                  </a:lnTo>
                  <a:lnTo>
                    <a:pt x="5691" y="11142"/>
                  </a:lnTo>
                  <a:cubicBezTo>
                    <a:pt x="5655" y="11130"/>
                    <a:pt x="5619" y="11124"/>
                    <a:pt x="5585" y="11124"/>
                  </a:cubicBezTo>
                  <a:cubicBezTo>
                    <a:pt x="5542" y="11124"/>
                    <a:pt x="5502" y="11134"/>
                    <a:pt x="5465" y="11155"/>
                  </a:cubicBezTo>
                  <a:lnTo>
                    <a:pt x="4736" y="11514"/>
                  </a:lnTo>
                  <a:lnTo>
                    <a:pt x="4736" y="7826"/>
                  </a:lnTo>
                  <a:cubicBezTo>
                    <a:pt x="4723" y="7654"/>
                    <a:pt x="4587" y="7568"/>
                    <a:pt x="4451" y="7568"/>
                  </a:cubicBezTo>
                  <a:cubicBezTo>
                    <a:pt x="4315" y="7568"/>
                    <a:pt x="4179" y="7654"/>
                    <a:pt x="4166" y="7826"/>
                  </a:cubicBezTo>
                  <a:lnTo>
                    <a:pt x="4166" y="11686"/>
                  </a:lnTo>
                  <a:lnTo>
                    <a:pt x="2176" y="11686"/>
                  </a:lnTo>
                  <a:cubicBezTo>
                    <a:pt x="2017" y="11686"/>
                    <a:pt x="1897" y="11567"/>
                    <a:pt x="1897" y="11407"/>
                  </a:cubicBezTo>
                  <a:lnTo>
                    <a:pt x="1897" y="2839"/>
                  </a:lnTo>
                  <a:lnTo>
                    <a:pt x="4166" y="2839"/>
                  </a:lnTo>
                  <a:lnTo>
                    <a:pt x="4166" y="5558"/>
                  </a:lnTo>
                  <a:cubicBezTo>
                    <a:pt x="4179" y="5737"/>
                    <a:pt x="4315" y="5827"/>
                    <a:pt x="4451" y="5827"/>
                  </a:cubicBezTo>
                  <a:cubicBezTo>
                    <a:pt x="4587" y="5827"/>
                    <a:pt x="4723" y="5737"/>
                    <a:pt x="4736" y="5558"/>
                  </a:cubicBezTo>
                  <a:lnTo>
                    <a:pt x="4736" y="1420"/>
                  </a:lnTo>
                  <a:cubicBezTo>
                    <a:pt x="4683" y="1101"/>
                    <a:pt x="4537" y="796"/>
                    <a:pt x="4325" y="571"/>
                  </a:cubicBezTo>
                  <a:close/>
                  <a:moveTo>
                    <a:pt x="11249" y="11713"/>
                  </a:moveTo>
                  <a:lnTo>
                    <a:pt x="12111" y="12150"/>
                  </a:lnTo>
                  <a:lnTo>
                    <a:pt x="12124" y="12654"/>
                  </a:lnTo>
                  <a:lnTo>
                    <a:pt x="11395" y="12283"/>
                  </a:lnTo>
                  <a:cubicBezTo>
                    <a:pt x="11351" y="12261"/>
                    <a:pt x="11307" y="12251"/>
                    <a:pt x="11263" y="12251"/>
                  </a:cubicBezTo>
                  <a:cubicBezTo>
                    <a:pt x="11227" y="12251"/>
                    <a:pt x="11192" y="12258"/>
                    <a:pt x="11156" y="12270"/>
                  </a:cubicBezTo>
                  <a:lnTo>
                    <a:pt x="9843" y="12800"/>
                  </a:lnTo>
                  <a:lnTo>
                    <a:pt x="8529" y="12270"/>
                  </a:lnTo>
                  <a:cubicBezTo>
                    <a:pt x="8496" y="12256"/>
                    <a:pt x="8463" y="12250"/>
                    <a:pt x="8430" y="12250"/>
                  </a:cubicBezTo>
                  <a:cubicBezTo>
                    <a:pt x="8397" y="12250"/>
                    <a:pt x="8364" y="12256"/>
                    <a:pt x="8331" y="12270"/>
                  </a:cubicBezTo>
                  <a:lnTo>
                    <a:pt x="7004" y="12800"/>
                  </a:lnTo>
                  <a:lnTo>
                    <a:pt x="5691" y="12270"/>
                  </a:lnTo>
                  <a:cubicBezTo>
                    <a:pt x="5661" y="12258"/>
                    <a:pt x="5626" y="12251"/>
                    <a:pt x="5590" y="12251"/>
                  </a:cubicBezTo>
                  <a:cubicBezTo>
                    <a:pt x="5547" y="12251"/>
                    <a:pt x="5502" y="12261"/>
                    <a:pt x="5465" y="12283"/>
                  </a:cubicBezTo>
                  <a:lnTo>
                    <a:pt x="4736" y="12654"/>
                  </a:lnTo>
                  <a:lnTo>
                    <a:pt x="4736" y="12150"/>
                  </a:lnTo>
                  <a:lnTo>
                    <a:pt x="5611" y="11713"/>
                  </a:lnTo>
                  <a:lnTo>
                    <a:pt x="6911" y="12243"/>
                  </a:lnTo>
                  <a:cubicBezTo>
                    <a:pt x="6944" y="12256"/>
                    <a:pt x="6978" y="12263"/>
                    <a:pt x="7011" y="12263"/>
                  </a:cubicBezTo>
                  <a:cubicBezTo>
                    <a:pt x="7044" y="12263"/>
                    <a:pt x="7077" y="12256"/>
                    <a:pt x="7110" y="12243"/>
                  </a:cubicBezTo>
                  <a:lnTo>
                    <a:pt x="8423" y="11713"/>
                  </a:lnTo>
                  <a:lnTo>
                    <a:pt x="9750" y="12243"/>
                  </a:lnTo>
                  <a:cubicBezTo>
                    <a:pt x="9783" y="12256"/>
                    <a:pt x="9816" y="12263"/>
                    <a:pt x="9849" y="12263"/>
                  </a:cubicBezTo>
                  <a:cubicBezTo>
                    <a:pt x="9882" y="12263"/>
                    <a:pt x="9916" y="12256"/>
                    <a:pt x="9949" y="12243"/>
                  </a:cubicBezTo>
                  <a:lnTo>
                    <a:pt x="11249" y="11713"/>
                  </a:lnTo>
                  <a:close/>
                  <a:moveTo>
                    <a:pt x="8437" y="12840"/>
                  </a:moveTo>
                  <a:lnTo>
                    <a:pt x="9750" y="13371"/>
                  </a:lnTo>
                  <a:cubicBezTo>
                    <a:pt x="9783" y="13384"/>
                    <a:pt x="9816" y="13390"/>
                    <a:pt x="9849" y="13390"/>
                  </a:cubicBezTo>
                  <a:cubicBezTo>
                    <a:pt x="9882" y="13390"/>
                    <a:pt x="9916" y="13384"/>
                    <a:pt x="9949" y="13371"/>
                  </a:cubicBezTo>
                  <a:lnTo>
                    <a:pt x="11249" y="12853"/>
                  </a:lnTo>
                  <a:lnTo>
                    <a:pt x="12124" y="13278"/>
                  </a:lnTo>
                  <a:lnTo>
                    <a:pt x="12124" y="13676"/>
                  </a:lnTo>
                  <a:cubicBezTo>
                    <a:pt x="12111" y="13835"/>
                    <a:pt x="11991" y="13954"/>
                    <a:pt x="11832" y="13954"/>
                  </a:cubicBezTo>
                  <a:lnTo>
                    <a:pt x="5028" y="13954"/>
                  </a:lnTo>
                  <a:cubicBezTo>
                    <a:pt x="4869" y="13954"/>
                    <a:pt x="4749" y="13835"/>
                    <a:pt x="4749" y="13676"/>
                  </a:cubicBezTo>
                  <a:lnTo>
                    <a:pt x="4749" y="13278"/>
                  </a:lnTo>
                  <a:lnTo>
                    <a:pt x="5611" y="12853"/>
                  </a:lnTo>
                  <a:lnTo>
                    <a:pt x="6911" y="13371"/>
                  </a:lnTo>
                  <a:cubicBezTo>
                    <a:pt x="6944" y="13384"/>
                    <a:pt x="6978" y="13390"/>
                    <a:pt x="7012" y="13390"/>
                  </a:cubicBezTo>
                  <a:cubicBezTo>
                    <a:pt x="7047" y="13390"/>
                    <a:pt x="7084" y="13384"/>
                    <a:pt x="7123" y="13371"/>
                  </a:cubicBezTo>
                  <a:lnTo>
                    <a:pt x="8437" y="12840"/>
                  </a:lnTo>
                  <a:close/>
                  <a:moveTo>
                    <a:pt x="3051" y="0"/>
                  </a:moveTo>
                  <a:cubicBezTo>
                    <a:pt x="2322" y="0"/>
                    <a:pt x="1685" y="451"/>
                    <a:pt x="1446" y="1141"/>
                  </a:cubicBezTo>
                  <a:lnTo>
                    <a:pt x="889" y="1141"/>
                  </a:lnTo>
                  <a:cubicBezTo>
                    <a:pt x="873" y="1140"/>
                    <a:pt x="857" y="1140"/>
                    <a:pt x="842" y="1140"/>
                  </a:cubicBezTo>
                  <a:cubicBezTo>
                    <a:pt x="373" y="1140"/>
                    <a:pt x="1" y="1515"/>
                    <a:pt x="1" y="1990"/>
                  </a:cubicBezTo>
                  <a:cubicBezTo>
                    <a:pt x="1" y="2459"/>
                    <a:pt x="385" y="2839"/>
                    <a:pt x="865" y="2839"/>
                  </a:cubicBezTo>
                  <a:cubicBezTo>
                    <a:pt x="873" y="2839"/>
                    <a:pt x="881" y="2839"/>
                    <a:pt x="889" y="2839"/>
                  </a:cubicBezTo>
                  <a:lnTo>
                    <a:pt x="1340" y="2839"/>
                  </a:lnTo>
                  <a:lnTo>
                    <a:pt x="1340" y="11407"/>
                  </a:lnTo>
                  <a:cubicBezTo>
                    <a:pt x="1340" y="11872"/>
                    <a:pt x="1725" y="12256"/>
                    <a:pt x="2189" y="12256"/>
                  </a:cubicBezTo>
                  <a:lnTo>
                    <a:pt x="4179" y="12256"/>
                  </a:lnTo>
                  <a:lnTo>
                    <a:pt x="4179" y="13676"/>
                  </a:lnTo>
                  <a:cubicBezTo>
                    <a:pt x="4179" y="14140"/>
                    <a:pt x="4563" y="14525"/>
                    <a:pt x="5028" y="14525"/>
                  </a:cubicBezTo>
                  <a:lnTo>
                    <a:pt x="11846" y="14525"/>
                  </a:lnTo>
                  <a:cubicBezTo>
                    <a:pt x="12310" y="14525"/>
                    <a:pt x="12694" y="14140"/>
                    <a:pt x="12694" y="13676"/>
                  </a:cubicBezTo>
                  <a:lnTo>
                    <a:pt x="12694" y="2839"/>
                  </a:lnTo>
                  <a:lnTo>
                    <a:pt x="13716" y="2839"/>
                  </a:lnTo>
                  <a:cubicBezTo>
                    <a:pt x="14803" y="2786"/>
                    <a:pt x="14803" y="1181"/>
                    <a:pt x="13716" y="1141"/>
                  </a:cubicBezTo>
                  <a:lnTo>
                    <a:pt x="12668" y="1141"/>
                  </a:lnTo>
                  <a:cubicBezTo>
                    <a:pt x="12522" y="478"/>
                    <a:pt x="11952" y="0"/>
                    <a:pt x="1127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65"/>
            <p:cNvSpPr/>
            <p:nvPr/>
          </p:nvSpPr>
          <p:spPr>
            <a:xfrm>
              <a:off x="7138213" y="2083850"/>
              <a:ext cx="16950" cy="14475"/>
            </a:xfrm>
            <a:custGeom>
              <a:avLst/>
              <a:gdLst/>
              <a:ahLst/>
              <a:cxnLst/>
              <a:rect l="l" t="t" r="r" b="b"/>
              <a:pathLst>
                <a:path w="678" h="579" extrusionOk="0">
                  <a:moveTo>
                    <a:pt x="385" y="1"/>
                  </a:moveTo>
                  <a:cubicBezTo>
                    <a:pt x="133" y="1"/>
                    <a:pt x="1" y="319"/>
                    <a:pt x="186" y="492"/>
                  </a:cubicBezTo>
                  <a:cubicBezTo>
                    <a:pt x="242" y="552"/>
                    <a:pt x="314" y="579"/>
                    <a:pt x="385" y="579"/>
                  </a:cubicBezTo>
                  <a:cubicBezTo>
                    <a:pt x="532" y="579"/>
                    <a:pt x="677" y="463"/>
                    <a:pt x="677" y="293"/>
                  </a:cubicBezTo>
                  <a:cubicBezTo>
                    <a:pt x="664" y="134"/>
                    <a:pt x="545" y="1"/>
                    <a:pt x="3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00" name="Google Shape;1700;p65"/>
          <p:cNvGrpSpPr/>
          <p:nvPr/>
        </p:nvGrpSpPr>
        <p:grpSpPr>
          <a:xfrm>
            <a:off x="7563064" y="1987677"/>
            <a:ext cx="338311" cy="338287"/>
            <a:chOff x="7782513" y="1923700"/>
            <a:chExt cx="363150" cy="363125"/>
          </a:xfrm>
        </p:grpSpPr>
        <p:sp>
          <p:nvSpPr>
            <p:cNvPr id="1701" name="Google Shape;1701;p65"/>
            <p:cNvSpPr/>
            <p:nvPr/>
          </p:nvSpPr>
          <p:spPr>
            <a:xfrm>
              <a:off x="7789488" y="1930650"/>
              <a:ext cx="349200" cy="156225"/>
            </a:xfrm>
            <a:custGeom>
              <a:avLst/>
              <a:gdLst/>
              <a:ahLst/>
              <a:cxnLst/>
              <a:rect l="l" t="t" r="r" b="b"/>
              <a:pathLst>
                <a:path w="13968" h="6249" extrusionOk="0">
                  <a:moveTo>
                    <a:pt x="571" y="1"/>
                  </a:moveTo>
                  <a:cubicBezTo>
                    <a:pt x="253" y="1"/>
                    <a:pt x="1" y="266"/>
                    <a:pt x="1" y="571"/>
                  </a:cubicBezTo>
                  <a:lnTo>
                    <a:pt x="1" y="1712"/>
                  </a:lnTo>
                  <a:cubicBezTo>
                    <a:pt x="942" y="1712"/>
                    <a:pt x="1712" y="2468"/>
                    <a:pt x="1712" y="3410"/>
                  </a:cubicBezTo>
                  <a:lnTo>
                    <a:pt x="1712" y="6248"/>
                  </a:lnTo>
                  <a:lnTo>
                    <a:pt x="12257" y="6248"/>
                  </a:lnTo>
                  <a:lnTo>
                    <a:pt x="12257" y="3410"/>
                  </a:lnTo>
                  <a:cubicBezTo>
                    <a:pt x="12257" y="2468"/>
                    <a:pt x="13026" y="1712"/>
                    <a:pt x="13968" y="1712"/>
                  </a:cubicBezTo>
                  <a:lnTo>
                    <a:pt x="13968" y="571"/>
                  </a:lnTo>
                  <a:lnTo>
                    <a:pt x="13954" y="571"/>
                  </a:lnTo>
                  <a:cubicBezTo>
                    <a:pt x="13954" y="266"/>
                    <a:pt x="13702" y="1"/>
                    <a:pt x="1339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2" name="Google Shape;1702;p65"/>
            <p:cNvSpPr/>
            <p:nvPr/>
          </p:nvSpPr>
          <p:spPr>
            <a:xfrm>
              <a:off x="7832263" y="2086850"/>
              <a:ext cx="263650" cy="42475"/>
            </a:xfrm>
            <a:custGeom>
              <a:avLst/>
              <a:gdLst/>
              <a:ahLst/>
              <a:cxnLst/>
              <a:rect l="l" t="t" r="r" b="b"/>
              <a:pathLst>
                <a:path w="10546" h="1699" extrusionOk="0">
                  <a:moveTo>
                    <a:pt x="1" y="0"/>
                  </a:moveTo>
                  <a:lnTo>
                    <a:pt x="1" y="1698"/>
                  </a:lnTo>
                  <a:lnTo>
                    <a:pt x="10546" y="1698"/>
                  </a:lnTo>
                  <a:lnTo>
                    <a:pt x="1054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3" name="Google Shape;1703;p65"/>
            <p:cNvSpPr/>
            <p:nvPr/>
          </p:nvSpPr>
          <p:spPr>
            <a:xfrm>
              <a:off x="8095888" y="1973100"/>
              <a:ext cx="42800" cy="141950"/>
            </a:xfrm>
            <a:custGeom>
              <a:avLst/>
              <a:gdLst/>
              <a:ahLst/>
              <a:cxnLst/>
              <a:rect l="l" t="t" r="r" b="b"/>
              <a:pathLst>
                <a:path w="1712" h="5678" extrusionOk="0">
                  <a:moveTo>
                    <a:pt x="1698" y="1"/>
                  </a:moveTo>
                  <a:cubicBezTo>
                    <a:pt x="757" y="1"/>
                    <a:pt x="1" y="757"/>
                    <a:pt x="1" y="1699"/>
                  </a:cubicBezTo>
                  <a:lnTo>
                    <a:pt x="1" y="5678"/>
                  </a:lnTo>
                  <a:lnTo>
                    <a:pt x="1141" y="5678"/>
                  </a:lnTo>
                  <a:cubicBezTo>
                    <a:pt x="1446" y="5678"/>
                    <a:pt x="1712" y="5426"/>
                    <a:pt x="1712" y="5121"/>
                  </a:cubicBezTo>
                  <a:lnTo>
                    <a:pt x="1712" y="14"/>
                  </a:lnTo>
                  <a:lnTo>
                    <a:pt x="1698" y="1"/>
                  </a:lnTo>
                  <a:close/>
                </a:path>
              </a:pathLst>
            </a:custGeom>
            <a:solidFill>
              <a:srgbClr val="537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4" name="Google Shape;1704;p65"/>
            <p:cNvSpPr/>
            <p:nvPr/>
          </p:nvSpPr>
          <p:spPr>
            <a:xfrm>
              <a:off x="7789488" y="1973425"/>
              <a:ext cx="42800" cy="141625"/>
            </a:xfrm>
            <a:custGeom>
              <a:avLst/>
              <a:gdLst/>
              <a:ahLst/>
              <a:cxnLst/>
              <a:rect l="l" t="t" r="r" b="b"/>
              <a:pathLst>
                <a:path w="1712" h="5665" extrusionOk="0">
                  <a:moveTo>
                    <a:pt x="1" y="1"/>
                  </a:moveTo>
                  <a:lnTo>
                    <a:pt x="1" y="5108"/>
                  </a:lnTo>
                  <a:cubicBezTo>
                    <a:pt x="1" y="5413"/>
                    <a:pt x="266" y="5665"/>
                    <a:pt x="571" y="5665"/>
                  </a:cubicBezTo>
                  <a:lnTo>
                    <a:pt x="1712" y="5665"/>
                  </a:lnTo>
                  <a:lnTo>
                    <a:pt x="1712" y="1699"/>
                  </a:lnTo>
                  <a:cubicBezTo>
                    <a:pt x="1712" y="757"/>
                    <a:pt x="942" y="1"/>
                    <a:pt x="1" y="1"/>
                  </a:cubicBezTo>
                  <a:close/>
                </a:path>
              </a:pathLst>
            </a:custGeom>
            <a:solidFill>
              <a:srgbClr val="537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5" name="Google Shape;1705;p65"/>
            <p:cNvSpPr/>
            <p:nvPr/>
          </p:nvSpPr>
          <p:spPr>
            <a:xfrm>
              <a:off x="8058088" y="2051375"/>
              <a:ext cx="16600" cy="14125"/>
            </a:xfrm>
            <a:custGeom>
              <a:avLst/>
              <a:gdLst/>
              <a:ahLst/>
              <a:cxnLst/>
              <a:rect l="l" t="t" r="r" b="b"/>
              <a:pathLst>
                <a:path w="664" h="565" extrusionOk="0">
                  <a:moveTo>
                    <a:pt x="385" y="0"/>
                  </a:moveTo>
                  <a:cubicBezTo>
                    <a:pt x="133" y="0"/>
                    <a:pt x="1" y="305"/>
                    <a:pt x="186" y="478"/>
                  </a:cubicBezTo>
                  <a:cubicBezTo>
                    <a:pt x="242" y="538"/>
                    <a:pt x="312" y="565"/>
                    <a:pt x="381" y="565"/>
                  </a:cubicBezTo>
                  <a:cubicBezTo>
                    <a:pt x="525" y="565"/>
                    <a:pt x="664" y="449"/>
                    <a:pt x="664" y="279"/>
                  </a:cubicBezTo>
                  <a:cubicBezTo>
                    <a:pt x="664" y="133"/>
                    <a:pt x="544" y="0"/>
                    <a:pt x="3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6" name="Google Shape;1706;p65"/>
            <p:cNvSpPr/>
            <p:nvPr/>
          </p:nvSpPr>
          <p:spPr>
            <a:xfrm>
              <a:off x="7851163" y="2051375"/>
              <a:ext cx="16600" cy="14125"/>
            </a:xfrm>
            <a:custGeom>
              <a:avLst/>
              <a:gdLst/>
              <a:ahLst/>
              <a:cxnLst/>
              <a:rect l="l" t="t" r="r" b="b"/>
              <a:pathLst>
                <a:path w="664" h="565" extrusionOk="0">
                  <a:moveTo>
                    <a:pt x="372" y="0"/>
                  </a:moveTo>
                  <a:cubicBezTo>
                    <a:pt x="120" y="0"/>
                    <a:pt x="1" y="305"/>
                    <a:pt x="173" y="478"/>
                  </a:cubicBezTo>
                  <a:cubicBezTo>
                    <a:pt x="233" y="538"/>
                    <a:pt x="306" y="565"/>
                    <a:pt x="377" y="565"/>
                  </a:cubicBezTo>
                  <a:cubicBezTo>
                    <a:pt x="525" y="565"/>
                    <a:pt x="664" y="449"/>
                    <a:pt x="664" y="279"/>
                  </a:cubicBezTo>
                  <a:cubicBezTo>
                    <a:pt x="664" y="133"/>
                    <a:pt x="531" y="0"/>
                    <a:pt x="37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7" name="Google Shape;1707;p65"/>
            <p:cNvSpPr/>
            <p:nvPr/>
          </p:nvSpPr>
          <p:spPr>
            <a:xfrm>
              <a:off x="7782513" y="1923700"/>
              <a:ext cx="363150" cy="212900"/>
            </a:xfrm>
            <a:custGeom>
              <a:avLst/>
              <a:gdLst/>
              <a:ahLst/>
              <a:cxnLst/>
              <a:rect l="l" t="t" r="r" b="b"/>
              <a:pathLst>
                <a:path w="14526" h="8516" extrusionOk="0">
                  <a:moveTo>
                    <a:pt x="13676" y="571"/>
                  </a:moveTo>
                  <a:cubicBezTo>
                    <a:pt x="13836" y="571"/>
                    <a:pt x="13955" y="690"/>
                    <a:pt x="13955" y="849"/>
                  </a:cubicBezTo>
                  <a:lnTo>
                    <a:pt x="13955" y="1725"/>
                  </a:lnTo>
                  <a:cubicBezTo>
                    <a:pt x="12987" y="1871"/>
                    <a:pt x="12257" y="2706"/>
                    <a:pt x="12257" y="3688"/>
                  </a:cubicBezTo>
                  <a:lnTo>
                    <a:pt x="12257" y="6248"/>
                  </a:lnTo>
                  <a:lnTo>
                    <a:pt x="2269" y="6248"/>
                  </a:lnTo>
                  <a:lnTo>
                    <a:pt x="2269" y="3688"/>
                  </a:lnTo>
                  <a:cubicBezTo>
                    <a:pt x="2269" y="2706"/>
                    <a:pt x="1540" y="1871"/>
                    <a:pt x="571" y="1725"/>
                  </a:cubicBezTo>
                  <a:lnTo>
                    <a:pt x="571" y="849"/>
                  </a:lnTo>
                  <a:cubicBezTo>
                    <a:pt x="571" y="690"/>
                    <a:pt x="691" y="571"/>
                    <a:pt x="850" y="571"/>
                  </a:cubicBezTo>
                  <a:close/>
                  <a:moveTo>
                    <a:pt x="571" y="2295"/>
                  </a:moveTo>
                  <a:cubicBezTo>
                    <a:pt x="1235" y="2428"/>
                    <a:pt x="1699" y="3011"/>
                    <a:pt x="1699" y="3688"/>
                  </a:cubicBezTo>
                  <a:lnTo>
                    <a:pt x="1699" y="7388"/>
                  </a:lnTo>
                  <a:lnTo>
                    <a:pt x="850" y="7388"/>
                  </a:lnTo>
                  <a:cubicBezTo>
                    <a:pt x="691" y="7388"/>
                    <a:pt x="571" y="7256"/>
                    <a:pt x="571" y="7097"/>
                  </a:cubicBezTo>
                  <a:lnTo>
                    <a:pt x="571" y="2295"/>
                  </a:lnTo>
                  <a:close/>
                  <a:moveTo>
                    <a:pt x="13955" y="2295"/>
                  </a:moveTo>
                  <a:lnTo>
                    <a:pt x="13955" y="7097"/>
                  </a:lnTo>
                  <a:cubicBezTo>
                    <a:pt x="13955" y="7256"/>
                    <a:pt x="13836" y="7388"/>
                    <a:pt x="13676" y="7388"/>
                  </a:cubicBezTo>
                  <a:lnTo>
                    <a:pt x="12827" y="7388"/>
                  </a:lnTo>
                  <a:lnTo>
                    <a:pt x="12827" y="3688"/>
                  </a:lnTo>
                  <a:cubicBezTo>
                    <a:pt x="12827" y="3011"/>
                    <a:pt x="13292" y="2428"/>
                    <a:pt x="13955" y="2295"/>
                  </a:cubicBezTo>
                  <a:close/>
                  <a:moveTo>
                    <a:pt x="13676" y="0"/>
                  </a:moveTo>
                  <a:lnTo>
                    <a:pt x="13676" y="14"/>
                  </a:lnTo>
                  <a:lnTo>
                    <a:pt x="850" y="14"/>
                  </a:lnTo>
                  <a:cubicBezTo>
                    <a:pt x="386" y="14"/>
                    <a:pt x="1" y="385"/>
                    <a:pt x="1" y="863"/>
                  </a:cubicBezTo>
                  <a:lnTo>
                    <a:pt x="1" y="7097"/>
                  </a:lnTo>
                  <a:cubicBezTo>
                    <a:pt x="1" y="7574"/>
                    <a:pt x="386" y="7946"/>
                    <a:pt x="850" y="7946"/>
                  </a:cubicBezTo>
                  <a:lnTo>
                    <a:pt x="1699" y="7946"/>
                  </a:lnTo>
                  <a:lnTo>
                    <a:pt x="1699" y="8237"/>
                  </a:lnTo>
                  <a:cubicBezTo>
                    <a:pt x="1699" y="8397"/>
                    <a:pt x="1831" y="8516"/>
                    <a:pt x="1991" y="8516"/>
                  </a:cubicBezTo>
                  <a:lnTo>
                    <a:pt x="3861" y="8516"/>
                  </a:lnTo>
                  <a:cubicBezTo>
                    <a:pt x="4232" y="8516"/>
                    <a:pt x="4232" y="7946"/>
                    <a:pt x="3861" y="7946"/>
                  </a:cubicBezTo>
                  <a:lnTo>
                    <a:pt x="2269" y="7946"/>
                  </a:lnTo>
                  <a:lnTo>
                    <a:pt x="2269" y="6805"/>
                  </a:lnTo>
                  <a:lnTo>
                    <a:pt x="12257" y="6805"/>
                  </a:lnTo>
                  <a:lnTo>
                    <a:pt x="12257" y="7946"/>
                  </a:lnTo>
                  <a:lnTo>
                    <a:pt x="6116" y="7946"/>
                  </a:lnTo>
                  <a:cubicBezTo>
                    <a:pt x="5744" y="7946"/>
                    <a:pt x="5744" y="8503"/>
                    <a:pt x="6116" y="8503"/>
                  </a:cubicBezTo>
                  <a:lnTo>
                    <a:pt x="12536" y="8503"/>
                  </a:lnTo>
                  <a:cubicBezTo>
                    <a:pt x="12695" y="8503"/>
                    <a:pt x="12814" y="8383"/>
                    <a:pt x="12814" y="8224"/>
                  </a:cubicBezTo>
                  <a:lnTo>
                    <a:pt x="12814" y="7946"/>
                  </a:lnTo>
                  <a:lnTo>
                    <a:pt x="13676" y="7946"/>
                  </a:lnTo>
                  <a:cubicBezTo>
                    <a:pt x="14141" y="7946"/>
                    <a:pt x="14525" y="7561"/>
                    <a:pt x="14525" y="7083"/>
                  </a:cubicBezTo>
                  <a:lnTo>
                    <a:pt x="14525" y="849"/>
                  </a:lnTo>
                  <a:cubicBezTo>
                    <a:pt x="14525" y="385"/>
                    <a:pt x="14141" y="0"/>
                    <a:pt x="1367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65"/>
            <p:cNvSpPr/>
            <p:nvPr/>
          </p:nvSpPr>
          <p:spPr>
            <a:xfrm>
              <a:off x="7843538" y="2150500"/>
              <a:ext cx="14275" cy="93800"/>
            </a:xfrm>
            <a:custGeom>
              <a:avLst/>
              <a:gdLst/>
              <a:ahLst/>
              <a:cxnLst/>
              <a:rect l="l" t="t" r="r" b="b"/>
              <a:pathLst>
                <a:path w="571" h="3752" extrusionOk="0">
                  <a:moveTo>
                    <a:pt x="279" y="1"/>
                  </a:moveTo>
                  <a:cubicBezTo>
                    <a:pt x="133" y="1"/>
                    <a:pt x="1" y="134"/>
                    <a:pt x="1" y="293"/>
                  </a:cubicBezTo>
                  <a:lnTo>
                    <a:pt x="1" y="3463"/>
                  </a:lnTo>
                  <a:cubicBezTo>
                    <a:pt x="1" y="3655"/>
                    <a:pt x="143" y="3751"/>
                    <a:pt x="286" y="3751"/>
                  </a:cubicBezTo>
                  <a:cubicBezTo>
                    <a:pt x="428" y="3751"/>
                    <a:pt x="571" y="3655"/>
                    <a:pt x="571" y="3463"/>
                  </a:cubicBezTo>
                  <a:lnTo>
                    <a:pt x="571" y="293"/>
                  </a:lnTo>
                  <a:cubicBezTo>
                    <a:pt x="571" y="134"/>
                    <a:pt x="438" y="1"/>
                    <a:pt x="2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9" name="Google Shape;1709;p65"/>
            <p:cNvSpPr/>
            <p:nvPr/>
          </p:nvSpPr>
          <p:spPr>
            <a:xfrm>
              <a:off x="7843538" y="2258275"/>
              <a:ext cx="14275" cy="28550"/>
            </a:xfrm>
            <a:custGeom>
              <a:avLst/>
              <a:gdLst/>
              <a:ahLst/>
              <a:cxnLst/>
              <a:rect l="l" t="t" r="r" b="b"/>
              <a:pathLst>
                <a:path w="571" h="1142" extrusionOk="0">
                  <a:moveTo>
                    <a:pt x="279" y="1"/>
                  </a:moveTo>
                  <a:cubicBezTo>
                    <a:pt x="133" y="1"/>
                    <a:pt x="1" y="133"/>
                    <a:pt x="1" y="293"/>
                  </a:cubicBezTo>
                  <a:lnTo>
                    <a:pt x="1" y="863"/>
                  </a:lnTo>
                  <a:cubicBezTo>
                    <a:pt x="1" y="1049"/>
                    <a:pt x="143" y="1142"/>
                    <a:pt x="286" y="1142"/>
                  </a:cubicBezTo>
                  <a:cubicBezTo>
                    <a:pt x="428" y="1142"/>
                    <a:pt x="571" y="1049"/>
                    <a:pt x="571" y="863"/>
                  </a:cubicBezTo>
                  <a:lnTo>
                    <a:pt x="571" y="293"/>
                  </a:lnTo>
                  <a:cubicBezTo>
                    <a:pt x="571" y="133"/>
                    <a:pt x="438" y="1"/>
                    <a:pt x="2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0" name="Google Shape;1710;p65"/>
            <p:cNvSpPr/>
            <p:nvPr/>
          </p:nvSpPr>
          <p:spPr>
            <a:xfrm>
              <a:off x="7900238" y="2193300"/>
              <a:ext cx="14300" cy="93525"/>
            </a:xfrm>
            <a:custGeom>
              <a:avLst/>
              <a:gdLst/>
              <a:ahLst/>
              <a:cxnLst/>
              <a:rect l="l" t="t" r="r" b="b"/>
              <a:pathLst>
                <a:path w="572" h="3741" extrusionOk="0">
                  <a:moveTo>
                    <a:pt x="279" y="0"/>
                  </a:moveTo>
                  <a:cubicBezTo>
                    <a:pt x="133" y="0"/>
                    <a:pt x="1" y="133"/>
                    <a:pt x="1" y="292"/>
                  </a:cubicBezTo>
                  <a:lnTo>
                    <a:pt x="1" y="3462"/>
                  </a:lnTo>
                  <a:cubicBezTo>
                    <a:pt x="1" y="3648"/>
                    <a:pt x="143" y="3741"/>
                    <a:pt x="286" y="3741"/>
                  </a:cubicBezTo>
                  <a:cubicBezTo>
                    <a:pt x="429" y="3741"/>
                    <a:pt x="571" y="3648"/>
                    <a:pt x="571" y="3462"/>
                  </a:cubicBezTo>
                  <a:lnTo>
                    <a:pt x="571" y="279"/>
                  </a:lnTo>
                  <a:cubicBezTo>
                    <a:pt x="571" y="119"/>
                    <a:pt x="438" y="0"/>
                    <a:pt x="2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1" name="Google Shape;1711;p65"/>
            <p:cNvSpPr/>
            <p:nvPr/>
          </p:nvSpPr>
          <p:spPr>
            <a:xfrm>
              <a:off x="7900238" y="2150500"/>
              <a:ext cx="14300" cy="28550"/>
            </a:xfrm>
            <a:custGeom>
              <a:avLst/>
              <a:gdLst/>
              <a:ahLst/>
              <a:cxnLst/>
              <a:rect l="l" t="t" r="r" b="b"/>
              <a:pathLst>
                <a:path w="572" h="1142" extrusionOk="0">
                  <a:moveTo>
                    <a:pt x="279" y="1"/>
                  </a:moveTo>
                  <a:cubicBezTo>
                    <a:pt x="133" y="1"/>
                    <a:pt x="1" y="134"/>
                    <a:pt x="1" y="293"/>
                  </a:cubicBezTo>
                  <a:lnTo>
                    <a:pt x="1" y="863"/>
                  </a:lnTo>
                  <a:cubicBezTo>
                    <a:pt x="1" y="1049"/>
                    <a:pt x="143" y="1142"/>
                    <a:pt x="286" y="1142"/>
                  </a:cubicBezTo>
                  <a:cubicBezTo>
                    <a:pt x="429" y="1142"/>
                    <a:pt x="571" y="1049"/>
                    <a:pt x="571" y="863"/>
                  </a:cubicBezTo>
                  <a:lnTo>
                    <a:pt x="571" y="293"/>
                  </a:lnTo>
                  <a:cubicBezTo>
                    <a:pt x="571" y="134"/>
                    <a:pt x="438" y="1"/>
                    <a:pt x="2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2" name="Google Shape;1712;p65"/>
            <p:cNvSpPr/>
            <p:nvPr/>
          </p:nvSpPr>
          <p:spPr>
            <a:xfrm>
              <a:off x="7956938" y="2150500"/>
              <a:ext cx="14300" cy="93800"/>
            </a:xfrm>
            <a:custGeom>
              <a:avLst/>
              <a:gdLst/>
              <a:ahLst/>
              <a:cxnLst/>
              <a:rect l="l" t="t" r="r" b="b"/>
              <a:pathLst>
                <a:path w="572" h="3752" extrusionOk="0">
                  <a:moveTo>
                    <a:pt x="293" y="1"/>
                  </a:moveTo>
                  <a:cubicBezTo>
                    <a:pt x="134" y="1"/>
                    <a:pt x="1" y="134"/>
                    <a:pt x="1" y="293"/>
                  </a:cubicBezTo>
                  <a:lnTo>
                    <a:pt x="1" y="3463"/>
                  </a:lnTo>
                  <a:cubicBezTo>
                    <a:pt x="1" y="3655"/>
                    <a:pt x="144" y="3751"/>
                    <a:pt x="286" y="3751"/>
                  </a:cubicBezTo>
                  <a:cubicBezTo>
                    <a:pt x="429" y="3751"/>
                    <a:pt x="571" y="3655"/>
                    <a:pt x="571" y="3463"/>
                  </a:cubicBezTo>
                  <a:lnTo>
                    <a:pt x="571" y="293"/>
                  </a:lnTo>
                  <a:cubicBezTo>
                    <a:pt x="571" y="134"/>
                    <a:pt x="439" y="1"/>
                    <a:pt x="29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3" name="Google Shape;1713;p65"/>
            <p:cNvSpPr/>
            <p:nvPr/>
          </p:nvSpPr>
          <p:spPr>
            <a:xfrm>
              <a:off x="7956938" y="2258275"/>
              <a:ext cx="14300" cy="28550"/>
            </a:xfrm>
            <a:custGeom>
              <a:avLst/>
              <a:gdLst/>
              <a:ahLst/>
              <a:cxnLst/>
              <a:rect l="l" t="t" r="r" b="b"/>
              <a:pathLst>
                <a:path w="572" h="1142" extrusionOk="0">
                  <a:moveTo>
                    <a:pt x="293" y="1"/>
                  </a:moveTo>
                  <a:cubicBezTo>
                    <a:pt x="134" y="1"/>
                    <a:pt x="1" y="133"/>
                    <a:pt x="1" y="293"/>
                  </a:cubicBezTo>
                  <a:lnTo>
                    <a:pt x="1" y="863"/>
                  </a:lnTo>
                  <a:cubicBezTo>
                    <a:pt x="1" y="1049"/>
                    <a:pt x="144" y="1142"/>
                    <a:pt x="286" y="1142"/>
                  </a:cubicBezTo>
                  <a:cubicBezTo>
                    <a:pt x="429" y="1142"/>
                    <a:pt x="571" y="1049"/>
                    <a:pt x="571" y="863"/>
                  </a:cubicBezTo>
                  <a:lnTo>
                    <a:pt x="571" y="293"/>
                  </a:lnTo>
                  <a:cubicBezTo>
                    <a:pt x="571" y="133"/>
                    <a:pt x="439" y="1"/>
                    <a:pt x="29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4" name="Google Shape;1714;p65"/>
            <p:cNvSpPr/>
            <p:nvPr/>
          </p:nvSpPr>
          <p:spPr>
            <a:xfrm>
              <a:off x="8013663" y="2193300"/>
              <a:ext cx="14275" cy="93525"/>
            </a:xfrm>
            <a:custGeom>
              <a:avLst/>
              <a:gdLst/>
              <a:ahLst/>
              <a:cxnLst/>
              <a:rect l="l" t="t" r="r" b="b"/>
              <a:pathLst>
                <a:path w="571" h="3741" extrusionOk="0">
                  <a:moveTo>
                    <a:pt x="292" y="0"/>
                  </a:moveTo>
                  <a:cubicBezTo>
                    <a:pt x="133" y="0"/>
                    <a:pt x="0" y="133"/>
                    <a:pt x="0" y="292"/>
                  </a:cubicBezTo>
                  <a:lnTo>
                    <a:pt x="0" y="3462"/>
                  </a:lnTo>
                  <a:cubicBezTo>
                    <a:pt x="0" y="3648"/>
                    <a:pt x="143" y="3741"/>
                    <a:pt x="285" y="3741"/>
                  </a:cubicBezTo>
                  <a:cubicBezTo>
                    <a:pt x="428" y="3741"/>
                    <a:pt x="570" y="3648"/>
                    <a:pt x="570" y="3462"/>
                  </a:cubicBezTo>
                  <a:lnTo>
                    <a:pt x="570" y="279"/>
                  </a:lnTo>
                  <a:cubicBezTo>
                    <a:pt x="570" y="119"/>
                    <a:pt x="438" y="0"/>
                    <a:pt x="29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5" name="Google Shape;1715;p65"/>
            <p:cNvSpPr/>
            <p:nvPr/>
          </p:nvSpPr>
          <p:spPr>
            <a:xfrm>
              <a:off x="8013663" y="2150500"/>
              <a:ext cx="14275" cy="28550"/>
            </a:xfrm>
            <a:custGeom>
              <a:avLst/>
              <a:gdLst/>
              <a:ahLst/>
              <a:cxnLst/>
              <a:rect l="l" t="t" r="r" b="b"/>
              <a:pathLst>
                <a:path w="571" h="1142" extrusionOk="0">
                  <a:moveTo>
                    <a:pt x="292" y="1"/>
                  </a:moveTo>
                  <a:cubicBezTo>
                    <a:pt x="133" y="1"/>
                    <a:pt x="0" y="134"/>
                    <a:pt x="0" y="293"/>
                  </a:cubicBezTo>
                  <a:lnTo>
                    <a:pt x="0" y="863"/>
                  </a:lnTo>
                  <a:cubicBezTo>
                    <a:pt x="0" y="1049"/>
                    <a:pt x="143" y="1142"/>
                    <a:pt x="285" y="1142"/>
                  </a:cubicBezTo>
                  <a:cubicBezTo>
                    <a:pt x="428" y="1142"/>
                    <a:pt x="570" y="1049"/>
                    <a:pt x="570" y="863"/>
                  </a:cubicBezTo>
                  <a:lnTo>
                    <a:pt x="570" y="293"/>
                  </a:lnTo>
                  <a:cubicBezTo>
                    <a:pt x="570" y="134"/>
                    <a:pt x="438" y="1"/>
                    <a:pt x="29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6" name="Google Shape;1716;p65"/>
            <p:cNvSpPr/>
            <p:nvPr/>
          </p:nvSpPr>
          <p:spPr>
            <a:xfrm>
              <a:off x="8070363" y="2150500"/>
              <a:ext cx="14275" cy="93300"/>
            </a:xfrm>
            <a:custGeom>
              <a:avLst/>
              <a:gdLst/>
              <a:ahLst/>
              <a:cxnLst/>
              <a:rect l="l" t="t" r="r" b="b"/>
              <a:pathLst>
                <a:path w="571" h="3732" extrusionOk="0">
                  <a:moveTo>
                    <a:pt x="292" y="1"/>
                  </a:moveTo>
                  <a:cubicBezTo>
                    <a:pt x="133" y="1"/>
                    <a:pt x="0" y="134"/>
                    <a:pt x="0" y="293"/>
                  </a:cubicBezTo>
                  <a:lnTo>
                    <a:pt x="0" y="3463"/>
                  </a:lnTo>
                  <a:cubicBezTo>
                    <a:pt x="14" y="3642"/>
                    <a:pt x="150" y="3732"/>
                    <a:pt x="285" y="3732"/>
                  </a:cubicBezTo>
                  <a:cubicBezTo>
                    <a:pt x="421" y="3732"/>
                    <a:pt x="557" y="3642"/>
                    <a:pt x="571" y="3463"/>
                  </a:cubicBezTo>
                  <a:lnTo>
                    <a:pt x="571" y="293"/>
                  </a:lnTo>
                  <a:cubicBezTo>
                    <a:pt x="571" y="134"/>
                    <a:pt x="451" y="1"/>
                    <a:pt x="29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7" name="Google Shape;1717;p65"/>
            <p:cNvSpPr/>
            <p:nvPr/>
          </p:nvSpPr>
          <p:spPr>
            <a:xfrm>
              <a:off x="8070363" y="2258275"/>
              <a:ext cx="14275" cy="28050"/>
            </a:xfrm>
            <a:custGeom>
              <a:avLst/>
              <a:gdLst/>
              <a:ahLst/>
              <a:cxnLst/>
              <a:rect l="l" t="t" r="r" b="b"/>
              <a:pathLst>
                <a:path w="571" h="1122" extrusionOk="0">
                  <a:moveTo>
                    <a:pt x="292" y="1"/>
                  </a:moveTo>
                  <a:cubicBezTo>
                    <a:pt x="133" y="1"/>
                    <a:pt x="0" y="133"/>
                    <a:pt x="0" y="293"/>
                  </a:cubicBezTo>
                  <a:lnTo>
                    <a:pt x="0" y="863"/>
                  </a:lnTo>
                  <a:cubicBezTo>
                    <a:pt x="14" y="1035"/>
                    <a:pt x="150" y="1122"/>
                    <a:pt x="285" y="1122"/>
                  </a:cubicBezTo>
                  <a:cubicBezTo>
                    <a:pt x="421" y="1122"/>
                    <a:pt x="557" y="1035"/>
                    <a:pt x="571" y="863"/>
                  </a:cubicBezTo>
                  <a:lnTo>
                    <a:pt x="571" y="293"/>
                  </a:lnTo>
                  <a:cubicBezTo>
                    <a:pt x="571" y="133"/>
                    <a:pt x="451" y="1"/>
                    <a:pt x="29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8" name="Google Shape;1718;p65"/>
            <p:cNvSpPr/>
            <p:nvPr/>
          </p:nvSpPr>
          <p:spPr>
            <a:xfrm>
              <a:off x="7903938" y="1952225"/>
              <a:ext cx="120625" cy="113275"/>
            </a:xfrm>
            <a:custGeom>
              <a:avLst/>
              <a:gdLst/>
              <a:ahLst/>
              <a:cxnLst/>
              <a:rect l="l" t="t" r="r" b="b"/>
              <a:pathLst>
                <a:path w="4825" h="4531" extrusionOk="0">
                  <a:moveTo>
                    <a:pt x="1842" y="0"/>
                  </a:moveTo>
                  <a:cubicBezTo>
                    <a:pt x="1769" y="0"/>
                    <a:pt x="1696" y="27"/>
                    <a:pt x="1643" y="80"/>
                  </a:cubicBezTo>
                  <a:cubicBezTo>
                    <a:pt x="1524" y="186"/>
                    <a:pt x="1524" y="371"/>
                    <a:pt x="1643" y="478"/>
                  </a:cubicBezTo>
                  <a:lnTo>
                    <a:pt x="2121" y="968"/>
                  </a:lnTo>
                  <a:lnTo>
                    <a:pt x="2121" y="1777"/>
                  </a:lnTo>
                  <a:lnTo>
                    <a:pt x="1418" y="1366"/>
                  </a:lnTo>
                  <a:lnTo>
                    <a:pt x="1246" y="703"/>
                  </a:lnTo>
                  <a:cubicBezTo>
                    <a:pt x="1213" y="548"/>
                    <a:pt x="1099" y="481"/>
                    <a:pt x="983" y="481"/>
                  </a:cubicBezTo>
                  <a:cubicBezTo>
                    <a:pt x="810" y="481"/>
                    <a:pt x="630" y="627"/>
                    <a:pt x="702" y="849"/>
                  </a:cubicBezTo>
                  <a:lnTo>
                    <a:pt x="834" y="1353"/>
                  </a:lnTo>
                  <a:lnTo>
                    <a:pt x="330" y="1486"/>
                  </a:lnTo>
                  <a:cubicBezTo>
                    <a:pt x="0" y="1571"/>
                    <a:pt x="98" y="2040"/>
                    <a:pt x="396" y="2040"/>
                  </a:cubicBezTo>
                  <a:cubicBezTo>
                    <a:pt x="422" y="2040"/>
                    <a:pt x="448" y="2037"/>
                    <a:pt x="476" y="2029"/>
                  </a:cubicBezTo>
                  <a:lnTo>
                    <a:pt x="1139" y="1857"/>
                  </a:lnTo>
                  <a:lnTo>
                    <a:pt x="1842" y="2255"/>
                  </a:lnTo>
                  <a:lnTo>
                    <a:pt x="1139" y="2666"/>
                  </a:lnTo>
                  <a:lnTo>
                    <a:pt x="476" y="2480"/>
                  </a:lnTo>
                  <a:cubicBezTo>
                    <a:pt x="448" y="2473"/>
                    <a:pt x="422" y="2470"/>
                    <a:pt x="396" y="2470"/>
                  </a:cubicBezTo>
                  <a:cubicBezTo>
                    <a:pt x="98" y="2470"/>
                    <a:pt x="0" y="2940"/>
                    <a:pt x="330" y="3038"/>
                  </a:cubicBezTo>
                  <a:lnTo>
                    <a:pt x="834" y="3170"/>
                  </a:lnTo>
                  <a:lnTo>
                    <a:pt x="702" y="3661"/>
                  </a:lnTo>
                  <a:cubicBezTo>
                    <a:pt x="631" y="3889"/>
                    <a:pt x="808" y="4038"/>
                    <a:pt x="980" y="4038"/>
                  </a:cubicBezTo>
                  <a:cubicBezTo>
                    <a:pt x="1098" y="4038"/>
                    <a:pt x="1213" y="3969"/>
                    <a:pt x="1246" y="3807"/>
                  </a:cubicBezTo>
                  <a:lnTo>
                    <a:pt x="1418" y="3144"/>
                  </a:lnTo>
                  <a:lnTo>
                    <a:pt x="2121" y="2746"/>
                  </a:lnTo>
                  <a:lnTo>
                    <a:pt x="2121" y="3555"/>
                  </a:lnTo>
                  <a:lnTo>
                    <a:pt x="1643" y="4032"/>
                  </a:lnTo>
                  <a:cubicBezTo>
                    <a:pt x="1440" y="4246"/>
                    <a:pt x="1627" y="4531"/>
                    <a:pt x="1846" y="4531"/>
                  </a:cubicBezTo>
                  <a:cubicBezTo>
                    <a:pt x="1911" y="4531"/>
                    <a:pt x="1980" y="4505"/>
                    <a:pt x="2041" y="4444"/>
                  </a:cubicBezTo>
                  <a:lnTo>
                    <a:pt x="2413" y="4072"/>
                  </a:lnTo>
                  <a:lnTo>
                    <a:pt x="2771" y="4444"/>
                  </a:lnTo>
                  <a:cubicBezTo>
                    <a:pt x="2832" y="4505"/>
                    <a:pt x="2902" y="4531"/>
                    <a:pt x="2969" y="4531"/>
                  </a:cubicBezTo>
                  <a:cubicBezTo>
                    <a:pt x="3190" y="4531"/>
                    <a:pt x="3386" y="4246"/>
                    <a:pt x="3182" y="4032"/>
                  </a:cubicBezTo>
                  <a:lnTo>
                    <a:pt x="2691" y="3555"/>
                  </a:lnTo>
                  <a:lnTo>
                    <a:pt x="2691" y="2746"/>
                  </a:lnTo>
                  <a:lnTo>
                    <a:pt x="3394" y="3144"/>
                  </a:lnTo>
                  <a:lnTo>
                    <a:pt x="3567" y="3807"/>
                  </a:lnTo>
                  <a:cubicBezTo>
                    <a:pt x="3599" y="3969"/>
                    <a:pt x="3717" y="4038"/>
                    <a:pt x="3837" y="4038"/>
                  </a:cubicBezTo>
                  <a:cubicBezTo>
                    <a:pt x="4013" y="4038"/>
                    <a:pt x="4195" y="3889"/>
                    <a:pt x="4124" y="3661"/>
                  </a:cubicBezTo>
                  <a:lnTo>
                    <a:pt x="3978" y="3170"/>
                  </a:lnTo>
                  <a:lnTo>
                    <a:pt x="4482" y="3038"/>
                  </a:lnTo>
                  <a:cubicBezTo>
                    <a:pt x="4812" y="2940"/>
                    <a:pt x="4714" y="2470"/>
                    <a:pt x="4416" y="2470"/>
                  </a:cubicBezTo>
                  <a:cubicBezTo>
                    <a:pt x="4391" y="2470"/>
                    <a:pt x="4364" y="2473"/>
                    <a:pt x="4336" y="2480"/>
                  </a:cubicBezTo>
                  <a:lnTo>
                    <a:pt x="3673" y="2666"/>
                  </a:lnTo>
                  <a:lnTo>
                    <a:pt x="2970" y="2255"/>
                  </a:lnTo>
                  <a:lnTo>
                    <a:pt x="3673" y="1857"/>
                  </a:lnTo>
                  <a:lnTo>
                    <a:pt x="4336" y="2043"/>
                  </a:lnTo>
                  <a:cubicBezTo>
                    <a:pt x="4365" y="2050"/>
                    <a:pt x="4393" y="2053"/>
                    <a:pt x="4419" y="2053"/>
                  </a:cubicBezTo>
                  <a:cubicBezTo>
                    <a:pt x="4727" y="2053"/>
                    <a:pt x="4824" y="1583"/>
                    <a:pt x="4482" y="1486"/>
                  </a:cubicBezTo>
                  <a:lnTo>
                    <a:pt x="3991" y="1353"/>
                  </a:lnTo>
                  <a:lnTo>
                    <a:pt x="4124" y="862"/>
                  </a:lnTo>
                  <a:cubicBezTo>
                    <a:pt x="4195" y="634"/>
                    <a:pt x="4018" y="485"/>
                    <a:pt x="3846" y="485"/>
                  </a:cubicBezTo>
                  <a:cubicBezTo>
                    <a:pt x="3728" y="485"/>
                    <a:pt x="3612" y="555"/>
                    <a:pt x="3580" y="716"/>
                  </a:cubicBezTo>
                  <a:lnTo>
                    <a:pt x="3394" y="1380"/>
                  </a:lnTo>
                  <a:lnTo>
                    <a:pt x="2691" y="1777"/>
                  </a:lnTo>
                  <a:lnTo>
                    <a:pt x="2691" y="968"/>
                  </a:lnTo>
                  <a:lnTo>
                    <a:pt x="3182" y="478"/>
                  </a:lnTo>
                  <a:cubicBezTo>
                    <a:pt x="3288" y="371"/>
                    <a:pt x="3288" y="186"/>
                    <a:pt x="3182" y="80"/>
                  </a:cubicBezTo>
                  <a:cubicBezTo>
                    <a:pt x="3122" y="27"/>
                    <a:pt x="3049" y="0"/>
                    <a:pt x="2978" y="0"/>
                  </a:cubicBezTo>
                  <a:cubicBezTo>
                    <a:pt x="2907" y="0"/>
                    <a:pt x="2837" y="27"/>
                    <a:pt x="2784" y="80"/>
                  </a:cubicBezTo>
                  <a:lnTo>
                    <a:pt x="2413" y="451"/>
                  </a:lnTo>
                  <a:lnTo>
                    <a:pt x="2041" y="80"/>
                  </a:lnTo>
                  <a:cubicBezTo>
                    <a:pt x="1988" y="27"/>
                    <a:pt x="1915" y="0"/>
                    <a:pt x="184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9" name="Google Shape;1719;p65"/>
            <p:cNvSpPr/>
            <p:nvPr/>
          </p:nvSpPr>
          <p:spPr>
            <a:xfrm>
              <a:off x="7897913" y="2122325"/>
              <a:ext cx="16625" cy="14150"/>
            </a:xfrm>
            <a:custGeom>
              <a:avLst/>
              <a:gdLst/>
              <a:ahLst/>
              <a:cxnLst/>
              <a:rect l="l" t="t" r="r" b="b"/>
              <a:pathLst>
                <a:path w="665" h="566" extrusionOk="0">
                  <a:moveTo>
                    <a:pt x="372" y="1"/>
                  </a:moveTo>
                  <a:cubicBezTo>
                    <a:pt x="120" y="1"/>
                    <a:pt x="1" y="306"/>
                    <a:pt x="173" y="478"/>
                  </a:cubicBezTo>
                  <a:cubicBezTo>
                    <a:pt x="234" y="538"/>
                    <a:pt x="306" y="565"/>
                    <a:pt x="377" y="565"/>
                  </a:cubicBezTo>
                  <a:cubicBezTo>
                    <a:pt x="525" y="565"/>
                    <a:pt x="664" y="449"/>
                    <a:pt x="664" y="279"/>
                  </a:cubicBezTo>
                  <a:cubicBezTo>
                    <a:pt x="664" y="120"/>
                    <a:pt x="531" y="1"/>
                    <a:pt x="3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20" name="Google Shape;1720;p65"/>
          <p:cNvGrpSpPr/>
          <p:nvPr/>
        </p:nvGrpSpPr>
        <p:grpSpPr>
          <a:xfrm>
            <a:off x="1242834" y="2710133"/>
            <a:ext cx="356523" cy="290822"/>
            <a:chOff x="998238" y="2699200"/>
            <a:chExt cx="382700" cy="312175"/>
          </a:xfrm>
        </p:grpSpPr>
        <p:sp>
          <p:nvSpPr>
            <p:cNvPr id="1721" name="Google Shape;1721;p65"/>
            <p:cNvSpPr/>
            <p:nvPr/>
          </p:nvSpPr>
          <p:spPr>
            <a:xfrm>
              <a:off x="1302313" y="2975875"/>
              <a:ext cx="33175" cy="28425"/>
            </a:xfrm>
            <a:custGeom>
              <a:avLst/>
              <a:gdLst/>
              <a:ahLst/>
              <a:cxnLst/>
              <a:rect l="l" t="t" r="r" b="b"/>
              <a:pathLst>
                <a:path w="1327" h="1137" extrusionOk="0">
                  <a:moveTo>
                    <a:pt x="757" y="0"/>
                  </a:moveTo>
                  <a:cubicBezTo>
                    <a:pt x="253" y="0"/>
                    <a:pt x="1" y="610"/>
                    <a:pt x="345" y="969"/>
                  </a:cubicBezTo>
                  <a:cubicBezTo>
                    <a:pt x="462" y="1085"/>
                    <a:pt x="604" y="1137"/>
                    <a:pt x="745" y="1137"/>
                  </a:cubicBezTo>
                  <a:cubicBezTo>
                    <a:pt x="1037" y="1137"/>
                    <a:pt x="1318" y="911"/>
                    <a:pt x="1327" y="571"/>
                  </a:cubicBezTo>
                  <a:cubicBezTo>
                    <a:pt x="1327" y="252"/>
                    <a:pt x="1062" y="0"/>
                    <a:pt x="757" y="0"/>
                  </a:cubicBezTo>
                  <a:close/>
                </a:path>
              </a:pathLst>
            </a:custGeom>
            <a:solidFill>
              <a:srgbClr val="537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2" name="Google Shape;1722;p65"/>
            <p:cNvSpPr/>
            <p:nvPr/>
          </p:nvSpPr>
          <p:spPr>
            <a:xfrm>
              <a:off x="1038363" y="2975875"/>
              <a:ext cx="33500" cy="28425"/>
            </a:xfrm>
            <a:custGeom>
              <a:avLst/>
              <a:gdLst/>
              <a:ahLst/>
              <a:cxnLst/>
              <a:rect l="l" t="t" r="r" b="b"/>
              <a:pathLst>
                <a:path w="1340" h="1137" extrusionOk="0">
                  <a:moveTo>
                    <a:pt x="770" y="0"/>
                  </a:moveTo>
                  <a:cubicBezTo>
                    <a:pt x="266" y="0"/>
                    <a:pt x="0" y="610"/>
                    <a:pt x="358" y="969"/>
                  </a:cubicBezTo>
                  <a:cubicBezTo>
                    <a:pt x="475" y="1085"/>
                    <a:pt x="617" y="1137"/>
                    <a:pt x="757" y="1137"/>
                  </a:cubicBezTo>
                  <a:cubicBezTo>
                    <a:pt x="1050" y="1137"/>
                    <a:pt x="1331" y="911"/>
                    <a:pt x="1340" y="571"/>
                  </a:cubicBezTo>
                  <a:cubicBezTo>
                    <a:pt x="1340" y="252"/>
                    <a:pt x="1088" y="0"/>
                    <a:pt x="770" y="0"/>
                  </a:cubicBezTo>
                  <a:close/>
                </a:path>
              </a:pathLst>
            </a:custGeom>
            <a:solidFill>
              <a:srgbClr val="537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3" name="Google Shape;1723;p65"/>
            <p:cNvSpPr/>
            <p:nvPr/>
          </p:nvSpPr>
          <p:spPr>
            <a:xfrm>
              <a:off x="1007863" y="2791500"/>
              <a:ext cx="363125" cy="184400"/>
            </a:xfrm>
            <a:custGeom>
              <a:avLst/>
              <a:gdLst/>
              <a:ahLst/>
              <a:cxnLst/>
              <a:rect l="l" t="t" r="r" b="b"/>
              <a:pathLst>
                <a:path w="14525" h="7376" extrusionOk="0">
                  <a:moveTo>
                    <a:pt x="7269" y="2560"/>
                  </a:moveTo>
                  <a:lnTo>
                    <a:pt x="12349" y="6248"/>
                  </a:lnTo>
                  <a:lnTo>
                    <a:pt x="2175" y="6248"/>
                  </a:lnTo>
                  <a:lnTo>
                    <a:pt x="7269" y="2560"/>
                  </a:lnTo>
                  <a:close/>
                  <a:moveTo>
                    <a:pt x="6698" y="0"/>
                  </a:moveTo>
                  <a:lnTo>
                    <a:pt x="6698" y="1552"/>
                  </a:lnTo>
                  <a:lnTo>
                    <a:pt x="584" y="6009"/>
                  </a:lnTo>
                  <a:cubicBezTo>
                    <a:pt x="0" y="6447"/>
                    <a:pt x="318" y="7375"/>
                    <a:pt x="1035" y="7375"/>
                  </a:cubicBezTo>
                  <a:lnTo>
                    <a:pt x="13476" y="7375"/>
                  </a:lnTo>
                  <a:cubicBezTo>
                    <a:pt x="14206" y="7375"/>
                    <a:pt x="14524" y="6447"/>
                    <a:pt x="13941" y="6009"/>
                  </a:cubicBezTo>
                  <a:lnTo>
                    <a:pt x="7826" y="1552"/>
                  </a:lnTo>
                  <a:lnTo>
                    <a:pt x="7826"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4" name="Google Shape;1724;p65"/>
            <p:cNvSpPr/>
            <p:nvPr/>
          </p:nvSpPr>
          <p:spPr>
            <a:xfrm>
              <a:off x="998238" y="2699200"/>
              <a:ext cx="382700" cy="312175"/>
            </a:xfrm>
            <a:custGeom>
              <a:avLst/>
              <a:gdLst/>
              <a:ahLst/>
              <a:cxnLst/>
              <a:rect l="l" t="t" r="r" b="b"/>
              <a:pathLst>
                <a:path w="15308" h="12487" extrusionOk="0">
                  <a:moveTo>
                    <a:pt x="7932" y="3971"/>
                  </a:moveTo>
                  <a:lnTo>
                    <a:pt x="7932" y="4727"/>
                  </a:lnTo>
                  <a:cubicBezTo>
                    <a:pt x="7839" y="4694"/>
                    <a:pt x="7743" y="4677"/>
                    <a:pt x="7647" y="4677"/>
                  </a:cubicBezTo>
                  <a:cubicBezTo>
                    <a:pt x="7551" y="4677"/>
                    <a:pt x="7455" y="4694"/>
                    <a:pt x="7362" y="4727"/>
                  </a:cubicBezTo>
                  <a:lnTo>
                    <a:pt x="7362" y="3971"/>
                  </a:lnTo>
                  <a:close/>
                  <a:moveTo>
                    <a:pt x="7647" y="5261"/>
                  </a:moveTo>
                  <a:cubicBezTo>
                    <a:pt x="7707" y="5261"/>
                    <a:pt x="7767" y="5278"/>
                    <a:pt x="7813" y="5311"/>
                  </a:cubicBezTo>
                  <a:lnTo>
                    <a:pt x="14153" y="9940"/>
                  </a:lnTo>
                  <a:cubicBezTo>
                    <a:pt x="14511" y="10205"/>
                    <a:pt x="14312" y="10789"/>
                    <a:pt x="13861" y="10789"/>
                  </a:cubicBezTo>
                  <a:lnTo>
                    <a:pt x="1433" y="10789"/>
                  </a:lnTo>
                  <a:cubicBezTo>
                    <a:pt x="982" y="10789"/>
                    <a:pt x="783" y="10218"/>
                    <a:pt x="1141" y="9940"/>
                  </a:cubicBezTo>
                  <a:lnTo>
                    <a:pt x="7481" y="5311"/>
                  </a:lnTo>
                  <a:cubicBezTo>
                    <a:pt x="7528" y="5278"/>
                    <a:pt x="7587" y="5261"/>
                    <a:pt x="7647" y="5261"/>
                  </a:cubicBezTo>
                  <a:close/>
                  <a:moveTo>
                    <a:pt x="2371" y="11352"/>
                  </a:moveTo>
                  <a:cubicBezTo>
                    <a:pt x="2514" y="11352"/>
                    <a:pt x="2653" y="11467"/>
                    <a:pt x="2653" y="11638"/>
                  </a:cubicBezTo>
                  <a:cubicBezTo>
                    <a:pt x="2653" y="11797"/>
                    <a:pt x="2534" y="11916"/>
                    <a:pt x="2375" y="11916"/>
                  </a:cubicBezTo>
                  <a:cubicBezTo>
                    <a:pt x="2123" y="11916"/>
                    <a:pt x="1990" y="11611"/>
                    <a:pt x="2176" y="11439"/>
                  </a:cubicBezTo>
                  <a:cubicBezTo>
                    <a:pt x="2232" y="11378"/>
                    <a:pt x="2302" y="11352"/>
                    <a:pt x="2371" y="11352"/>
                  </a:cubicBezTo>
                  <a:close/>
                  <a:moveTo>
                    <a:pt x="12925" y="11352"/>
                  </a:moveTo>
                  <a:cubicBezTo>
                    <a:pt x="13072" y="11352"/>
                    <a:pt x="13211" y="11467"/>
                    <a:pt x="13211" y="11638"/>
                  </a:cubicBezTo>
                  <a:cubicBezTo>
                    <a:pt x="13211" y="11797"/>
                    <a:pt x="13079" y="11916"/>
                    <a:pt x="12933" y="11916"/>
                  </a:cubicBezTo>
                  <a:cubicBezTo>
                    <a:pt x="12668" y="11916"/>
                    <a:pt x="12548" y="11611"/>
                    <a:pt x="12721" y="11439"/>
                  </a:cubicBezTo>
                  <a:cubicBezTo>
                    <a:pt x="12781" y="11378"/>
                    <a:pt x="12854" y="11352"/>
                    <a:pt x="12925" y="11352"/>
                  </a:cubicBezTo>
                  <a:close/>
                  <a:moveTo>
                    <a:pt x="7654" y="1"/>
                  </a:moveTo>
                  <a:cubicBezTo>
                    <a:pt x="6919" y="1"/>
                    <a:pt x="6234" y="587"/>
                    <a:pt x="6234" y="1424"/>
                  </a:cubicBezTo>
                  <a:cubicBezTo>
                    <a:pt x="6248" y="1597"/>
                    <a:pt x="6380" y="1683"/>
                    <a:pt x="6515" y="1683"/>
                  </a:cubicBezTo>
                  <a:cubicBezTo>
                    <a:pt x="6649" y="1683"/>
                    <a:pt x="6785" y="1597"/>
                    <a:pt x="6805" y="1424"/>
                  </a:cubicBezTo>
                  <a:cubicBezTo>
                    <a:pt x="6805" y="924"/>
                    <a:pt x="7216" y="571"/>
                    <a:pt x="7655" y="571"/>
                  </a:cubicBezTo>
                  <a:cubicBezTo>
                    <a:pt x="7821" y="571"/>
                    <a:pt x="7991" y="621"/>
                    <a:pt x="8145" y="735"/>
                  </a:cubicBezTo>
                  <a:cubicBezTo>
                    <a:pt x="8715" y="1132"/>
                    <a:pt x="8569" y="2008"/>
                    <a:pt x="7919" y="2233"/>
                  </a:cubicBezTo>
                  <a:cubicBezTo>
                    <a:pt x="7574" y="2353"/>
                    <a:pt x="7362" y="2684"/>
                    <a:pt x="7362" y="3043"/>
                  </a:cubicBezTo>
                  <a:lnTo>
                    <a:pt x="7362" y="3414"/>
                  </a:lnTo>
                  <a:lnTo>
                    <a:pt x="7083" y="3414"/>
                  </a:lnTo>
                  <a:cubicBezTo>
                    <a:pt x="6924" y="3414"/>
                    <a:pt x="6792" y="3533"/>
                    <a:pt x="6792" y="3692"/>
                  </a:cubicBezTo>
                  <a:lnTo>
                    <a:pt x="6792" y="5098"/>
                  </a:lnTo>
                  <a:lnTo>
                    <a:pt x="796" y="9476"/>
                  </a:lnTo>
                  <a:cubicBezTo>
                    <a:pt x="0" y="10072"/>
                    <a:pt x="425" y="11346"/>
                    <a:pt x="1420" y="11346"/>
                  </a:cubicBezTo>
                  <a:lnTo>
                    <a:pt x="1566" y="11346"/>
                  </a:lnTo>
                  <a:cubicBezTo>
                    <a:pt x="1367" y="11903"/>
                    <a:pt x="1778" y="12487"/>
                    <a:pt x="2375" y="12487"/>
                  </a:cubicBezTo>
                  <a:cubicBezTo>
                    <a:pt x="2958" y="12487"/>
                    <a:pt x="3369" y="11903"/>
                    <a:pt x="3170" y="11346"/>
                  </a:cubicBezTo>
                  <a:lnTo>
                    <a:pt x="12124" y="11346"/>
                  </a:lnTo>
                  <a:cubicBezTo>
                    <a:pt x="11965" y="11850"/>
                    <a:pt x="12283" y="12367"/>
                    <a:pt x="12787" y="12460"/>
                  </a:cubicBezTo>
                  <a:cubicBezTo>
                    <a:pt x="12833" y="12467"/>
                    <a:pt x="12878" y="12470"/>
                    <a:pt x="12923" y="12470"/>
                  </a:cubicBezTo>
                  <a:cubicBezTo>
                    <a:pt x="13383" y="12470"/>
                    <a:pt x="13770" y="12109"/>
                    <a:pt x="13782" y="11638"/>
                  </a:cubicBezTo>
                  <a:cubicBezTo>
                    <a:pt x="13782" y="11545"/>
                    <a:pt x="13769" y="11439"/>
                    <a:pt x="13742" y="11359"/>
                  </a:cubicBezTo>
                  <a:lnTo>
                    <a:pt x="13875" y="11359"/>
                  </a:lnTo>
                  <a:cubicBezTo>
                    <a:pt x="14883" y="11346"/>
                    <a:pt x="15307" y="10086"/>
                    <a:pt x="14498" y="9476"/>
                  </a:cubicBezTo>
                  <a:lnTo>
                    <a:pt x="8503" y="5098"/>
                  </a:lnTo>
                  <a:lnTo>
                    <a:pt x="8503" y="3692"/>
                  </a:lnTo>
                  <a:cubicBezTo>
                    <a:pt x="8503" y="3533"/>
                    <a:pt x="8370" y="3414"/>
                    <a:pt x="8211" y="3414"/>
                  </a:cubicBezTo>
                  <a:lnTo>
                    <a:pt x="7932" y="3414"/>
                  </a:lnTo>
                  <a:lnTo>
                    <a:pt x="7932" y="3043"/>
                  </a:lnTo>
                  <a:cubicBezTo>
                    <a:pt x="7919" y="2923"/>
                    <a:pt x="7985" y="2817"/>
                    <a:pt x="8091" y="2764"/>
                  </a:cubicBezTo>
                  <a:cubicBezTo>
                    <a:pt x="9192" y="2406"/>
                    <a:pt x="9418" y="947"/>
                    <a:pt x="8476" y="270"/>
                  </a:cubicBezTo>
                  <a:cubicBezTo>
                    <a:pt x="8218" y="85"/>
                    <a:pt x="7932" y="1"/>
                    <a:pt x="76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5" name="Google Shape;1725;p65"/>
            <p:cNvSpPr/>
            <p:nvPr/>
          </p:nvSpPr>
          <p:spPr>
            <a:xfrm>
              <a:off x="1151438" y="2940400"/>
              <a:ext cx="16925" cy="14200"/>
            </a:xfrm>
            <a:custGeom>
              <a:avLst/>
              <a:gdLst/>
              <a:ahLst/>
              <a:cxnLst/>
              <a:rect l="l" t="t" r="r" b="b"/>
              <a:pathLst>
                <a:path w="677" h="568" extrusionOk="0">
                  <a:moveTo>
                    <a:pt x="398" y="0"/>
                  </a:moveTo>
                  <a:cubicBezTo>
                    <a:pt x="133" y="0"/>
                    <a:pt x="0" y="305"/>
                    <a:pt x="173" y="478"/>
                  </a:cubicBezTo>
                  <a:cubicBezTo>
                    <a:pt x="235" y="540"/>
                    <a:pt x="311" y="568"/>
                    <a:pt x="385" y="568"/>
                  </a:cubicBezTo>
                  <a:cubicBezTo>
                    <a:pt x="529" y="568"/>
                    <a:pt x="664" y="459"/>
                    <a:pt x="664" y="292"/>
                  </a:cubicBezTo>
                  <a:cubicBezTo>
                    <a:pt x="677" y="133"/>
                    <a:pt x="544" y="0"/>
                    <a:pt x="3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6" name="Google Shape;1726;p65"/>
            <p:cNvSpPr/>
            <p:nvPr/>
          </p:nvSpPr>
          <p:spPr>
            <a:xfrm>
              <a:off x="1052613" y="2848275"/>
              <a:ext cx="271625" cy="106400"/>
            </a:xfrm>
            <a:custGeom>
              <a:avLst/>
              <a:gdLst/>
              <a:ahLst/>
              <a:cxnLst/>
              <a:rect l="l" t="t" r="r" b="b"/>
              <a:pathLst>
                <a:path w="10865" h="4256" extrusionOk="0">
                  <a:moveTo>
                    <a:pt x="5472" y="1"/>
                  </a:moveTo>
                  <a:cubicBezTo>
                    <a:pt x="5412" y="1"/>
                    <a:pt x="5353" y="18"/>
                    <a:pt x="5306" y="51"/>
                  </a:cubicBezTo>
                  <a:lnTo>
                    <a:pt x="213" y="3738"/>
                  </a:lnTo>
                  <a:cubicBezTo>
                    <a:pt x="1" y="3897"/>
                    <a:pt x="107" y="4255"/>
                    <a:pt x="385" y="4255"/>
                  </a:cubicBezTo>
                  <a:lnTo>
                    <a:pt x="3197" y="4255"/>
                  </a:lnTo>
                  <a:cubicBezTo>
                    <a:pt x="3582" y="4255"/>
                    <a:pt x="3582" y="3685"/>
                    <a:pt x="3197" y="3685"/>
                  </a:cubicBezTo>
                  <a:lnTo>
                    <a:pt x="1261" y="3685"/>
                  </a:lnTo>
                  <a:lnTo>
                    <a:pt x="5479" y="634"/>
                  </a:lnTo>
                  <a:lnTo>
                    <a:pt x="9684" y="3685"/>
                  </a:lnTo>
                  <a:lnTo>
                    <a:pt x="5479" y="3685"/>
                  </a:lnTo>
                  <a:cubicBezTo>
                    <a:pt x="5094" y="3685"/>
                    <a:pt x="5094" y="4255"/>
                    <a:pt x="5479" y="4255"/>
                  </a:cubicBezTo>
                  <a:lnTo>
                    <a:pt x="10559" y="4255"/>
                  </a:lnTo>
                  <a:cubicBezTo>
                    <a:pt x="10678" y="4255"/>
                    <a:pt x="10784" y="4176"/>
                    <a:pt x="10824" y="4056"/>
                  </a:cubicBezTo>
                  <a:cubicBezTo>
                    <a:pt x="10864" y="3937"/>
                    <a:pt x="10824" y="3818"/>
                    <a:pt x="10731" y="3738"/>
                  </a:cubicBezTo>
                  <a:lnTo>
                    <a:pt x="5638" y="51"/>
                  </a:lnTo>
                  <a:cubicBezTo>
                    <a:pt x="5592" y="18"/>
                    <a:pt x="5532" y="1"/>
                    <a:pt x="547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27" name="Google Shape;1727;p65"/>
          <p:cNvGrpSpPr/>
          <p:nvPr/>
        </p:nvGrpSpPr>
        <p:grpSpPr>
          <a:xfrm>
            <a:off x="2001855" y="2686447"/>
            <a:ext cx="266321" cy="338287"/>
            <a:chOff x="1812988" y="2673775"/>
            <a:chExt cx="285875" cy="363125"/>
          </a:xfrm>
        </p:grpSpPr>
        <p:sp>
          <p:nvSpPr>
            <p:cNvPr id="1728" name="Google Shape;1728;p65"/>
            <p:cNvSpPr/>
            <p:nvPr/>
          </p:nvSpPr>
          <p:spPr>
            <a:xfrm>
              <a:off x="1822263" y="2680750"/>
              <a:ext cx="113775" cy="85250"/>
            </a:xfrm>
            <a:custGeom>
              <a:avLst/>
              <a:gdLst/>
              <a:ahLst/>
              <a:cxnLst/>
              <a:rect l="l" t="t" r="r" b="b"/>
              <a:pathLst>
                <a:path w="4551" h="3410" extrusionOk="0">
                  <a:moveTo>
                    <a:pt x="571" y="0"/>
                  </a:moveTo>
                  <a:cubicBezTo>
                    <a:pt x="253" y="0"/>
                    <a:pt x="1" y="266"/>
                    <a:pt x="1" y="571"/>
                  </a:cubicBezTo>
                  <a:lnTo>
                    <a:pt x="1" y="3409"/>
                  </a:lnTo>
                  <a:lnTo>
                    <a:pt x="4550" y="3409"/>
                  </a:lnTo>
                  <a:lnTo>
                    <a:pt x="455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9" name="Google Shape;1729;p65"/>
            <p:cNvSpPr/>
            <p:nvPr/>
          </p:nvSpPr>
          <p:spPr>
            <a:xfrm>
              <a:off x="1936013" y="2680750"/>
              <a:ext cx="155875" cy="85250"/>
            </a:xfrm>
            <a:custGeom>
              <a:avLst/>
              <a:gdLst/>
              <a:ahLst/>
              <a:cxnLst/>
              <a:rect l="l" t="t" r="r" b="b"/>
              <a:pathLst>
                <a:path w="6235" h="3410" extrusionOk="0">
                  <a:moveTo>
                    <a:pt x="0" y="0"/>
                  </a:moveTo>
                  <a:lnTo>
                    <a:pt x="0" y="3409"/>
                  </a:lnTo>
                  <a:lnTo>
                    <a:pt x="6235" y="3409"/>
                  </a:lnTo>
                  <a:lnTo>
                    <a:pt x="6235" y="571"/>
                  </a:lnTo>
                  <a:cubicBezTo>
                    <a:pt x="6235" y="252"/>
                    <a:pt x="5983" y="0"/>
                    <a:pt x="566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0" name="Google Shape;1730;p65"/>
            <p:cNvSpPr/>
            <p:nvPr/>
          </p:nvSpPr>
          <p:spPr>
            <a:xfrm>
              <a:off x="1822263" y="2765975"/>
              <a:ext cx="269625" cy="263975"/>
            </a:xfrm>
            <a:custGeom>
              <a:avLst/>
              <a:gdLst/>
              <a:ahLst/>
              <a:cxnLst/>
              <a:rect l="l" t="t" r="r" b="b"/>
              <a:pathLst>
                <a:path w="10785" h="10559" extrusionOk="0">
                  <a:moveTo>
                    <a:pt x="1" y="0"/>
                  </a:moveTo>
                  <a:lnTo>
                    <a:pt x="1" y="9988"/>
                  </a:lnTo>
                  <a:cubicBezTo>
                    <a:pt x="1" y="10293"/>
                    <a:pt x="253" y="10558"/>
                    <a:pt x="571" y="10558"/>
                  </a:cubicBezTo>
                  <a:lnTo>
                    <a:pt x="10214" y="10558"/>
                  </a:lnTo>
                  <a:cubicBezTo>
                    <a:pt x="10533" y="10558"/>
                    <a:pt x="10785" y="10306"/>
                    <a:pt x="10785" y="9988"/>
                  </a:cubicBezTo>
                  <a:lnTo>
                    <a:pt x="1078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1" name="Google Shape;1731;p65"/>
            <p:cNvSpPr/>
            <p:nvPr/>
          </p:nvSpPr>
          <p:spPr>
            <a:xfrm>
              <a:off x="1872013" y="2812725"/>
              <a:ext cx="198975" cy="170475"/>
            </a:xfrm>
            <a:custGeom>
              <a:avLst/>
              <a:gdLst/>
              <a:ahLst/>
              <a:cxnLst/>
              <a:rect l="l" t="t" r="r" b="b"/>
              <a:pathLst>
                <a:path w="7959" h="6819" extrusionOk="0">
                  <a:moveTo>
                    <a:pt x="3409" y="0"/>
                  </a:moveTo>
                  <a:cubicBezTo>
                    <a:pt x="1526" y="0"/>
                    <a:pt x="0" y="1526"/>
                    <a:pt x="0" y="3409"/>
                  </a:cubicBezTo>
                  <a:cubicBezTo>
                    <a:pt x="0" y="5462"/>
                    <a:pt x="1679" y="6818"/>
                    <a:pt x="3426" y="6818"/>
                  </a:cubicBezTo>
                  <a:cubicBezTo>
                    <a:pt x="4264" y="6818"/>
                    <a:pt x="5118" y="6506"/>
                    <a:pt x="5810" y="5810"/>
                  </a:cubicBezTo>
                  <a:cubicBezTo>
                    <a:pt x="7959" y="3661"/>
                    <a:pt x="6434" y="0"/>
                    <a:pt x="340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2" name="Google Shape;1732;p65"/>
            <p:cNvSpPr/>
            <p:nvPr/>
          </p:nvSpPr>
          <p:spPr>
            <a:xfrm>
              <a:off x="1885938" y="2841250"/>
              <a:ext cx="120400" cy="113500"/>
            </a:xfrm>
            <a:custGeom>
              <a:avLst/>
              <a:gdLst/>
              <a:ahLst/>
              <a:cxnLst/>
              <a:rect l="l" t="t" r="r" b="b"/>
              <a:pathLst>
                <a:path w="4816" h="4540" extrusionOk="0">
                  <a:moveTo>
                    <a:pt x="2852" y="0"/>
                  </a:moveTo>
                  <a:cubicBezTo>
                    <a:pt x="1101" y="0"/>
                    <a:pt x="1" y="1884"/>
                    <a:pt x="876" y="3396"/>
                  </a:cubicBezTo>
                  <a:cubicBezTo>
                    <a:pt x="1314" y="4158"/>
                    <a:pt x="2080" y="4540"/>
                    <a:pt x="2846" y="4540"/>
                  </a:cubicBezTo>
                  <a:cubicBezTo>
                    <a:pt x="3612" y="4540"/>
                    <a:pt x="4378" y="4158"/>
                    <a:pt x="4815" y="3396"/>
                  </a:cubicBezTo>
                  <a:lnTo>
                    <a:pt x="4815" y="1128"/>
                  </a:lnTo>
                  <a:cubicBezTo>
                    <a:pt x="4404" y="425"/>
                    <a:pt x="3661" y="0"/>
                    <a:pt x="285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3" name="Google Shape;1733;p65"/>
            <p:cNvSpPr/>
            <p:nvPr/>
          </p:nvSpPr>
          <p:spPr>
            <a:xfrm>
              <a:off x="2030188" y="2709250"/>
              <a:ext cx="33175" cy="28450"/>
            </a:xfrm>
            <a:custGeom>
              <a:avLst/>
              <a:gdLst/>
              <a:ahLst/>
              <a:cxnLst/>
              <a:rect l="l" t="t" r="r" b="b"/>
              <a:pathLst>
                <a:path w="1327" h="1138" extrusionOk="0">
                  <a:moveTo>
                    <a:pt x="770" y="1"/>
                  </a:moveTo>
                  <a:cubicBezTo>
                    <a:pt x="266" y="1"/>
                    <a:pt x="0" y="611"/>
                    <a:pt x="359" y="969"/>
                  </a:cubicBezTo>
                  <a:cubicBezTo>
                    <a:pt x="475" y="1085"/>
                    <a:pt x="617" y="1137"/>
                    <a:pt x="757" y="1137"/>
                  </a:cubicBezTo>
                  <a:cubicBezTo>
                    <a:pt x="1048" y="1137"/>
                    <a:pt x="1327" y="912"/>
                    <a:pt x="1327" y="571"/>
                  </a:cubicBezTo>
                  <a:cubicBezTo>
                    <a:pt x="1327" y="253"/>
                    <a:pt x="1075" y="1"/>
                    <a:pt x="7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4" name="Google Shape;1734;p65"/>
            <p:cNvSpPr/>
            <p:nvPr/>
          </p:nvSpPr>
          <p:spPr>
            <a:xfrm>
              <a:off x="1845813" y="2709250"/>
              <a:ext cx="33175" cy="28450"/>
            </a:xfrm>
            <a:custGeom>
              <a:avLst/>
              <a:gdLst/>
              <a:ahLst/>
              <a:cxnLst/>
              <a:rect l="l" t="t" r="r" b="b"/>
              <a:pathLst>
                <a:path w="1327" h="1138" extrusionOk="0">
                  <a:moveTo>
                    <a:pt x="770" y="1"/>
                  </a:moveTo>
                  <a:cubicBezTo>
                    <a:pt x="266" y="1"/>
                    <a:pt x="1" y="611"/>
                    <a:pt x="359" y="969"/>
                  </a:cubicBezTo>
                  <a:cubicBezTo>
                    <a:pt x="475" y="1085"/>
                    <a:pt x="618" y="1137"/>
                    <a:pt x="757" y="1137"/>
                  </a:cubicBezTo>
                  <a:cubicBezTo>
                    <a:pt x="1048" y="1137"/>
                    <a:pt x="1327" y="912"/>
                    <a:pt x="1327" y="571"/>
                  </a:cubicBezTo>
                  <a:cubicBezTo>
                    <a:pt x="1327" y="253"/>
                    <a:pt x="1075" y="1"/>
                    <a:pt x="7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5" name="Google Shape;1735;p65"/>
            <p:cNvSpPr/>
            <p:nvPr/>
          </p:nvSpPr>
          <p:spPr>
            <a:xfrm>
              <a:off x="1978788" y="2869425"/>
              <a:ext cx="37500" cy="56725"/>
            </a:xfrm>
            <a:custGeom>
              <a:avLst/>
              <a:gdLst/>
              <a:ahLst/>
              <a:cxnLst/>
              <a:rect l="l" t="t" r="r" b="b"/>
              <a:pathLst>
                <a:path w="1500" h="2269" extrusionOk="0">
                  <a:moveTo>
                    <a:pt x="1101" y="1"/>
                  </a:moveTo>
                  <a:cubicBezTo>
                    <a:pt x="491" y="27"/>
                    <a:pt x="0" y="531"/>
                    <a:pt x="0" y="1141"/>
                  </a:cubicBezTo>
                  <a:cubicBezTo>
                    <a:pt x="0" y="1751"/>
                    <a:pt x="491" y="2255"/>
                    <a:pt x="1101" y="2269"/>
                  </a:cubicBezTo>
                  <a:cubicBezTo>
                    <a:pt x="1499" y="1566"/>
                    <a:pt x="1499" y="704"/>
                    <a:pt x="110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6" name="Google Shape;1736;p65"/>
            <p:cNvSpPr/>
            <p:nvPr/>
          </p:nvSpPr>
          <p:spPr>
            <a:xfrm>
              <a:off x="2020988" y="2702300"/>
              <a:ext cx="49675" cy="42550"/>
            </a:xfrm>
            <a:custGeom>
              <a:avLst/>
              <a:gdLst/>
              <a:ahLst/>
              <a:cxnLst/>
              <a:rect l="l" t="t" r="r" b="b"/>
              <a:pathLst>
                <a:path w="1987" h="1702" extrusionOk="0">
                  <a:moveTo>
                    <a:pt x="1132" y="559"/>
                  </a:moveTo>
                  <a:cubicBezTo>
                    <a:pt x="1280" y="559"/>
                    <a:pt x="1420" y="676"/>
                    <a:pt x="1430" y="849"/>
                  </a:cubicBezTo>
                  <a:cubicBezTo>
                    <a:pt x="1416" y="1008"/>
                    <a:pt x="1297" y="1128"/>
                    <a:pt x="1138" y="1128"/>
                  </a:cubicBezTo>
                  <a:cubicBezTo>
                    <a:pt x="886" y="1128"/>
                    <a:pt x="766" y="823"/>
                    <a:pt x="939" y="637"/>
                  </a:cubicBezTo>
                  <a:cubicBezTo>
                    <a:pt x="997" y="583"/>
                    <a:pt x="1065" y="559"/>
                    <a:pt x="1132" y="559"/>
                  </a:cubicBezTo>
                  <a:close/>
                  <a:moveTo>
                    <a:pt x="1121" y="0"/>
                  </a:moveTo>
                  <a:cubicBezTo>
                    <a:pt x="363" y="0"/>
                    <a:pt x="1" y="919"/>
                    <a:pt x="528" y="1446"/>
                  </a:cubicBezTo>
                  <a:cubicBezTo>
                    <a:pt x="700" y="1623"/>
                    <a:pt x="914" y="1701"/>
                    <a:pt x="1124" y="1701"/>
                  </a:cubicBezTo>
                  <a:cubicBezTo>
                    <a:pt x="1563" y="1701"/>
                    <a:pt x="1987" y="1360"/>
                    <a:pt x="1987" y="849"/>
                  </a:cubicBezTo>
                  <a:cubicBezTo>
                    <a:pt x="1987" y="372"/>
                    <a:pt x="1602" y="0"/>
                    <a:pt x="1138" y="0"/>
                  </a:cubicBezTo>
                  <a:cubicBezTo>
                    <a:pt x="1132" y="0"/>
                    <a:pt x="1127" y="0"/>
                    <a:pt x="1121"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7" name="Google Shape;1737;p65"/>
            <p:cNvSpPr/>
            <p:nvPr/>
          </p:nvSpPr>
          <p:spPr>
            <a:xfrm>
              <a:off x="1955563" y="2702300"/>
              <a:ext cx="60050" cy="13950"/>
            </a:xfrm>
            <a:custGeom>
              <a:avLst/>
              <a:gdLst/>
              <a:ahLst/>
              <a:cxnLst/>
              <a:rect l="l" t="t" r="r" b="b"/>
              <a:pathLst>
                <a:path w="2402" h="558" extrusionOk="0">
                  <a:moveTo>
                    <a:pt x="346" y="0"/>
                  </a:moveTo>
                  <a:cubicBezTo>
                    <a:pt x="1" y="27"/>
                    <a:pt x="1" y="531"/>
                    <a:pt x="346" y="558"/>
                  </a:cubicBezTo>
                  <a:lnTo>
                    <a:pt x="2057" y="558"/>
                  </a:lnTo>
                  <a:cubicBezTo>
                    <a:pt x="2402" y="531"/>
                    <a:pt x="2402" y="27"/>
                    <a:pt x="20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8" name="Google Shape;1738;p65"/>
            <p:cNvSpPr/>
            <p:nvPr/>
          </p:nvSpPr>
          <p:spPr>
            <a:xfrm>
              <a:off x="1954913" y="2730475"/>
              <a:ext cx="61375" cy="14300"/>
            </a:xfrm>
            <a:custGeom>
              <a:avLst/>
              <a:gdLst/>
              <a:ahLst/>
              <a:cxnLst/>
              <a:rect l="l" t="t" r="r" b="b"/>
              <a:pathLst>
                <a:path w="2455" h="572" extrusionOk="0">
                  <a:moveTo>
                    <a:pt x="372" y="1"/>
                  </a:moveTo>
                  <a:cubicBezTo>
                    <a:pt x="0" y="1"/>
                    <a:pt x="0" y="571"/>
                    <a:pt x="372" y="571"/>
                  </a:cubicBezTo>
                  <a:lnTo>
                    <a:pt x="2083" y="571"/>
                  </a:lnTo>
                  <a:cubicBezTo>
                    <a:pt x="2454" y="571"/>
                    <a:pt x="2454" y="1"/>
                    <a:pt x="208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9" name="Google Shape;1739;p65"/>
            <p:cNvSpPr/>
            <p:nvPr/>
          </p:nvSpPr>
          <p:spPr>
            <a:xfrm>
              <a:off x="1843488" y="2701900"/>
              <a:ext cx="50100" cy="42875"/>
            </a:xfrm>
            <a:custGeom>
              <a:avLst/>
              <a:gdLst/>
              <a:ahLst/>
              <a:cxnLst/>
              <a:rect l="l" t="t" r="r" b="b"/>
              <a:pathLst>
                <a:path w="2004" h="1715" extrusionOk="0">
                  <a:moveTo>
                    <a:pt x="863" y="574"/>
                  </a:moveTo>
                  <a:cubicBezTo>
                    <a:pt x="1115" y="574"/>
                    <a:pt x="1234" y="879"/>
                    <a:pt x="1062" y="1051"/>
                  </a:cubicBezTo>
                  <a:cubicBezTo>
                    <a:pt x="1002" y="1111"/>
                    <a:pt x="929" y="1138"/>
                    <a:pt x="858" y="1138"/>
                  </a:cubicBezTo>
                  <a:cubicBezTo>
                    <a:pt x="710" y="1138"/>
                    <a:pt x="571" y="1022"/>
                    <a:pt x="571" y="852"/>
                  </a:cubicBezTo>
                  <a:cubicBezTo>
                    <a:pt x="571" y="706"/>
                    <a:pt x="704" y="574"/>
                    <a:pt x="863" y="574"/>
                  </a:cubicBezTo>
                  <a:close/>
                  <a:moveTo>
                    <a:pt x="857" y="0"/>
                  </a:moveTo>
                  <a:cubicBezTo>
                    <a:pt x="418" y="0"/>
                    <a:pt x="1" y="341"/>
                    <a:pt x="1" y="852"/>
                  </a:cubicBezTo>
                  <a:cubicBezTo>
                    <a:pt x="1" y="1330"/>
                    <a:pt x="385" y="1714"/>
                    <a:pt x="863" y="1714"/>
                  </a:cubicBezTo>
                  <a:cubicBezTo>
                    <a:pt x="1619" y="1701"/>
                    <a:pt x="2004" y="786"/>
                    <a:pt x="1460" y="255"/>
                  </a:cubicBezTo>
                  <a:cubicBezTo>
                    <a:pt x="1283" y="79"/>
                    <a:pt x="1068" y="0"/>
                    <a:pt x="8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0" name="Google Shape;1740;p65"/>
            <p:cNvSpPr/>
            <p:nvPr/>
          </p:nvSpPr>
          <p:spPr>
            <a:xfrm>
              <a:off x="1833888" y="2805475"/>
              <a:ext cx="227500" cy="184675"/>
            </a:xfrm>
            <a:custGeom>
              <a:avLst/>
              <a:gdLst/>
              <a:ahLst/>
              <a:cxnLst/>
              <a:rect l="l" t="t" r="r" b="b"/>
              <a:pathLst>
                <a:path w="9100" h="7387" extrusionOk="0">
                  <a:moveTo>
                    <a:pt x="4955" y="566"/>
                  </a:moveTo>
                  <a:cubicBezTo>
                    <a:pt x="5721" y="566"/>
                    <a:pt x="6502" y="850"/>
                    <a:pt x="7136" y="1484"/>
                  </a:cubicBezTo>
                  <a:cubicBezTo>
                    <a:pt x="9099" y="3460"/>
                    <a:pt x="7707" y="6816"/>
                    <a:pt x="4934" y="6816"/>
                  </a:cubicBezTo>
                  <a:cubicBezTo>
                    <a:pt x="3210" y="6816"/>
                    <a:pt x="1817" y="5424"/>
                    <a:pt x="1804" y="3699"/>
                  </a:cubicBezTo>
                  <a:cubicBezTo>
                    <a:pt x="1804" y="1813"/>
                    <a:pt x="3348" y="566"/>
                    <a:pt x="4955" y="566"/>
                  </a:cubicBezTo>
                  <a:close/>
                  <a:moveTo>
                    <a:pt x="4901" y="0"/>
                  </a:moveTo>
                  <a:cubicBezTo>
                    <a:pt x="3995" y="0"/>
                    <a:pt x="3072" y="336"/>
                    <a:pt x="2321" y="1086"/>
                  </a:cubicBezTo>
                  <a:cubicBezTo>
                    <a:pt x="0" y="3407"/>
                    <a:pt x="1645" y="7387"/>
                    <a:pt x="4934" y="7387"/>
                  </a:cubicBezTo>
                  <a:cubicBezTo>
                    <a:pt x="6964" y="7387"/>
                    <a:pt x="8608" y="5729"/>
                    <a:pt x="8622" y="3699"/>
                  </a:cubicBezTo>
                  <a:cubicBezTo>
                    <a:pt x="8622" y="1473"/>
                    <a:pt x="6799" y="0"/>
                    <a:pt x="490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1" name="Google Shape;1741;p65"/>
            <p:cNvSpPr/>
            <p:nvPr/>
          </p:nvSpPr>
          <p:spPr>
            <a:xfrm>
              <a:off x="1871688" y="2834025"/>
              <a:ext cx="149250" cy="127950"/>
            </a:xfrm>
            <a:custGeom>
              <a:avLst/>
              <a:gdLst/>
              <a:ahLst/>
              <a:cxnLst/>
              <a:rect l="l" t="t" r="r" b="b"/>
              <a:pathLst>
                <a:path w="5970" h="5118" extrusionOk="0">
                  <a:moveTo>
                    <a:pt x="5226" y="1735"/>
                  </a:moveTo>
                  <a:cubicBezTo>
                    <a:pt x="5465" y="2252"/>
                    <a:pt x="5465" y="2862"/>
                    <a:pt x="5226" y="3393"/>
                  </a:cubicBezTo>
                  <a:cubicBezTo>
                    <a:pt x="4351" y="3181"/>
                    <a:pt x="4351" y="1934"/>
                    <a:pt x="5226" y="1735"/>
                  </a:cubicBezTo>
                  <a:close/>
                  <a:moveTo>
                    <a:pt x="3434" y="569"/>
                  </a:moveTo>
                  <a:cubicBezTo>
                    <a:pt x="3953" y="569"/>
                    <a:pt x="4482" y="774"/>
                    <a:pt x="4895" y="1231"/>
                  </a:cubicBezTo>
                  <a:cubicBezTo>
                    <a:pt x="3674" y="1695"/>
                    <a:pt x="3674" y="3419"/>
                    <a:pt x="4895" y="3884"/>
                  </a:cubicBezTo>
                  <a:cubicBezTo>
                    <a:pt x="4482" y="4341"/>
                    <a:pt x="3953" y="4545"/>
                    <a:pt x="3434" y="4545"/>
                  </a:cubicBezTo>
                  <a:cubicBezTo>
                    <a:pt x="2416" y="4545"/>
                    <a:pt x="1433" y="3760"/>
                    <a:pt x="1433" y="2557"/>
                  </a:cubicBezTo>
                  <a:cubicBezTo>
                    <a:pt x="1433" y="1354"/>
                    <a:pt x="2416" y="569"/>
                    <a:pt x="3434" y="569"/>
                  </a:cubicBezTo>
                  <a:close/>
                  <a:moveTo>
                    <a:pt x="3406" y="0"/>
                  </a:moveTo>
                  <a:cubicBezTo>
                    <a:pt x="2778" y="0"/>
                    <a:pt x="2138" y="233"/>
                    <a:pt x="1618" y="753"/>
                  </a:cubicBezTo>
                  <a:cubicBezTo>
                    <a:pt x="0" y="2358"/>
                    <a:pt x="1141" y="5117"/>
                    <a:pt x="3422" y="5117"/>
                  </a:cubicBezTo>
                  <a:cubicBezTo>
                    <a:pt x="4828" y="5104"/>
                    <a:pt x="5969" y="3963"/>
                    <a:pt x="5969" y="2557"/>
                  </a:cubicBezTo>
                  <a:cubicBezTo>
                    <a:pt x="5969" y="1015"/>
                    <a:pt x="4714" y="0"/>
                    <a:pt x="34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2" name="Google Shape;1742;p65"/>
            <p:cNvSpPr/>
            <p:nvPr/>
          </p:nvSpPr>
          <p:spPr>
            <a:xfrm>
              <a:off x="1812988" y="2890975"/>
              <a:ext cx="16600" cy="14150"/>
            </a:xfrm>
            <a:custGeom>
              <a:avLst/>
              <a:gdLst/>
              <a:ahLst/>
              <a:cxnLst/>
              <a:rect l="l" t="t" r="r" b="b"/>
              <a:pathLst>
                <a:path w="664" h="566" extrusionOk="0">
                  <a:moveTo>
                    <a:pt x="372" y="1"/>
                  </a:moveTo>
                  <a:cubicBezTo>
                    <a:pt x="120" y="1"/>
                    <a:pt x="0" y="306"/>
                    <a:pt x="173" y="478"/>
                  </a:cubicBezTo>
                  <a:cubicBezTo>
                    <a:pt x="233" y="538"/>
                    <a:pt x="306" y="565"/>
                    <a:pt x="377" y="565"/>
                  </a:cubicBezTo>
                  <a:cubicBezTo>
                    <a:pt x="524" y="565"/>
                    <a:pt x="664" y="449"/>
                    <a:pt x="664" y="279"/>
                  </a:cubicBezTo>
                  <a:cubicBezTo>
                    <a:pt x="664" y="120"/>
                    <a:pt x="531" y="1"/>
                    <a:pt x="3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3" name="Google Shape;1743;p65"/>
            <p:cNvSpPr/>
            <p:nvPr/>
          </p:nvSpPr>
          <p:spPr>
            <a:xfrm>
              <a:off x="1815313" y="2673775"/>
              <a:ext cx="283550" cy="363125"/>
            </a:xfrm>
            <a:custGeom>
              <a:avLst/>
              <a:gdLst/>
              <a:ahLst/>
              <a:cxnLst/>
              <a:rect l="l" t="t" r="r" b="b"/>
              <a:pathLst>
                <a:path w="11342" h="14525" extrusionOk="0">
                  <a:moveTo>
                    <a:pt x="4537" y="571"/>
                  </a:moveTo>
                  <a:lnTo>
                    <a:pt x="4537" y="3410"/>
                  </a:lnTo>
                  <a:lnTo>
                    <a:pt x="557" y="3410"/>
                  </a:lnTo>
                  <a:lnTo>
                    <a:pt x="557" y="850"/>
                  </a:lnTo>
                  <a:cubicBezTo>
                    <a:pt x="557" y="690"/>
                    <a:pt x="690" y="571"/>
                    <a:pt x="836" y="571"/>
                  </a:cubicBezTo>
                  <a:close/>
                  <a:moveTo>
                    <a:pt x="10492" y="571"/>
                  </a:moveTo>
                  <a:cubicBezTo>
                    <a:pt x="10651" y="571"/>
                    <a:pt x="10784" y="690"/>
                    <a:pt x="10784" y="850"/>
                  </a:cubicBezTo>
                  <a:lnTo>
                    <a:pt x="10784" y="3410"/>
                  </a:lnTo>
                  <a:lnTo>
                    <a:pt x="5107" y="3410"/>
                  </a:lnTo>
                  <a:lnTo>
                    <a:pt x="5107" y="571"/>
                  </a:lnTo>
                  <a:close/>
                  <a:moveTo>
                    <a:pt x="849" y="1"/>
                  </a:moveTo>
                  <a:cubicBezTo>
                    <a:pt x="385" y="1"/>
                    <a:pt x="0" y="385"/>
                    <a:pt x="0" y="850"/>
                  </a:cubicBezTo>
                  <a:lnTo>
                    <a:pt x="0" y="7827"/>
                  </a:lnTo>
                  <a:cubicBezTo>
                    <a:pt x="0" y="8019"/>
                    <a:pt x="143" y="8115"/>
                    <a:pt x="285" y="8115"/>
                  </a:cubicBezTo>
                  <a:cubicBezTo>
                    <a:pt x="428" y="8115"/>
                    <a:pt x="571" y="8019"/>
                    <a:pt x="571" y="7827"/>
                  </a:cubicBezTo>
                  <a:lnTo>
                    <a:pt x="571" y="3967"/>
                  </a:lnTo>
                  <a:lnTo>
                    <a:pt x="10784" y="3967"/>
                  </a:lnTo>
                  <a:lnTo>
                    <a:pt x="10784" y="13676"/>
                  </a:lnTo>
                  <a:cubicBezTo>
                    <a:pt x="10784" y="13835"/>
                    <a:pt x="10651" y="13955"/>
                    <a:pt x="10492" y="13955"/>
                  </a:cubicBezTo>
                  <a:lnTo>
                    <a:pt x="849" y="13955"/>
                  </a:lnTo>
                  <a:cubicBezTo>
                    <a:pt x="690" y="13955"/>
                    <a:pt x="571" y="13835"/>
                    <a:pt x="571" y="13676"/>
                  </a:cubicBezTo>
                  <a:lnTo>
                    <a:pt x="571" y="10095"/>
                  </a:lnTo>
                  <a:cubicBezTo>
                    <a:pt x="571" y="9909"/>
                    <a:pt x="428" y="9816"/>
                    <a:pt x="285" y="9816"/>
                  </a:cubicBezTo>
                  <a:cubicBezTo>
                    <a:pt x="143" y="9816"/>
                    <a:pt x="0" y="9909"/>
                    <a:pt x="0" y="10095"/>
                  </a:cubicBezTo>
                  <a:lnTo>
                    <a:pt x="0" y="13676"/>
                  </a:lnTo>
                  <a:cubicBezTo>
                    <a:pt x="0" y="14140"/>
                    <a:pt x="385" y="14525"/>
                    <a:pt x="849" y="14525"/>
                  </a:cubicBezTo>
                  <a:lnTo>
                    <a:pt x="10492" y="14525"/>
                  </a:lnTo>
                  <a:cubicBezTo>
                    <a:pt x="10970" y="14525"/>
                    <a:pt x="11341" y="14140"/>
                    <a:pt x="11341" y="13676"/>
                  </a:cubicBezTo>
                  <a:lnTo>
                    <a:pt x="11341" y="850"/>
                  </a:lnTo>
                  <a:cubicBezTo>
                    <a:pt x="11341" y="385"/>
                    <a:pt x="10970" y="1"/>
                    <a:pt x="1049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44" name="Google Shape;1744;p65"/>
          <p:cNvGrpSpPr/>
          <p:nvPr/>
        </p:nvGrpSpPr>
        <p:grpSpPr>
          <a:xfrm>
            <a:off x="2649363" y="2686447"/>
            <a:ext cx="322520" cy="338287"/>
            <a:chOff x="2508038" y="2673775"/>
            <a:chExt cx="346200" cy="363125"/>
          </a:xfrm>
        </p:grpSpPr>
        <p:sp>
          <p:nvSpPr>
            <p:cNvPr id="1745" name="Google Shape;1745;p65"/>
            <p:cNvSpPr/>
            <p:nvPr/>
          </p:nvSpPr>
          <p:spPr>
            <a:xfrm>
              <a:off x="2557763" y="2709250"/>
              <a:ext cx="170475" cy="80275"/>
            </a:xfrm>
            <a:custGeom>
              <a:avLst/>
              <a:gdLst/>
              <a:ahLst/>
              <a:cxnLst/>
              <a:rect l="l" t="t" r="r" b="b"/>
              <a:pathLst>
                <a:path w="6819" h="3211" extrusionOk="0">
                  <a:moveTo>
                    <a:pt x="1" y="1"/>
                  </a:moveTo>
                  <a:lnTo>
                    <a:pt x="1" y="1142"/>
                  </a:lnTo>
                  <a:lnTo>
                    <a:pt x="5665" y="1142"/>
                  </a:lnTo>
                  <a:lnTo>
                    <a:pt x="5665" y="3211"/>
                  </a:lnTo>
                  <a:lnTo>
                    <a:pt x="6819" y="3211"/>
                  </a:lnTo>
                  <a:lnTo>
                    <a:pt x="6819" y="1142"/>
                  </a:lnTo>
                  <a:cubicBezTo>
                    <a:pt x="6819" y="505"/>
                    <a:pt x="6301" y="1"/>
                    <a:pt x="567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6" name="Google Shape;1746;p65"/>
            <p:cNvSpPr/>
            <p:nvPr/>
          </p:nvSpPr>
          <p:spPr>
            <a:xfrm>
              <a:off x="2514988" y="2680750"/>
              <a:ext cx="42800" cy="85250"/>
            </a:xfrm>
            <a:custGeom>
              <a:avLst/>
              <a:gdLst/>
              <a:ahLst/>
              <a:cxnLst/>
              <a:rect l="l" t="t" r="r" b="b"/>
              <a:pathLst>
                <a:path w="1712" h="3410" extrusionOk="0">
                  <a:moveTo>
                    <a:pt x="1" y="0"/>
                  </a:moveTo>
                  <a:lnTo>
                    <a:pt x="1" y="3409"/>
                  </a:lnTo>
                  <a:lnTo>
                    <a:pt x="1141" y="3409"/>
                  </a:lnTo>
                  <a:cubicBezTo>
                    <a:pt x="1460" y="3409"/>
                    <a:pt x="1712" y="3157"/>
                    <a:pt x="1712" y="2839"/>
                  </a:cubicBezTo>
                  <a:lnTo>
                    <a:pt x="1712" y="571"/>
                  </a:lnTo>
                  <a:cubicBezTo>
                    <a:pt x="1712" y="252"/>
                    <a:pt x="1460" y="0"/>
                    <a:pt x="114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7" name="Google Shape;1747;p65"/>
            <p:cNvSpPr/>
            <p:nvPr/>
          </p:nvSpPr>
          <p:spPr>
            <a:xfrm>
              <a:off x="2607188" y="2888000"/>
              <a:ext cx="212900" cy="28200"/>
            </a:xfrm>
            <a:custGeom>
              <a:avLst/>
              <a:gdLst/>
              <a:ahLst/>
              <a:cxnLst/>
              <a:rect l="l" t="t" r="r" b="b"/>
              <a:pathLst>
                <a:path w="8516" h="1128" extrusionOk="0">
                  <a:moveTo>
                    <a:pt x="13" y="0"/>
                  </a:moveTo>
                  <a:cubicBezTo>
                    <a:pt x="13" y="93"/>
                    <a:pt x="0" y="186"/>
                    <a:pt x="0" y="279"/>
                  </a:cubicBezTo>
                  <a:cubicBezTo>
                    <a:pt x="0" y="756"/>
                    <a:pt x="385" y="1128"/>
                    <a:pt x="862" y="1128"/>
                  </a:cubicBezTo>
                  <a:lnTo>
                    <a:pt x="7667" y="1128"/>
                  </a:lnTo>
                  <a:cubicBezTo>
                    <a:pt x="8131" y="1128"/>
                    <a:pt x="8516" y="756"/>
                    <a:pt x="8516" y="279"/>
                  </a:cubicBezTo>
                  <a:cubicBezTo>
                    <a:pt x="8516" y="186"/>
                    <a:pt x="8516" y="93"/>
                    <a:pt x="850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8" name="Google Shape;1748;p65"/>
            <p:cNvSpPr/>
            <p:nvPr/>
          </p:nvSpPr>
          <p:spPr>
            <a:xfrm>
              <a:off x="2581313" y="2788850"/>
              <a:ext cx="264650" cy="99175"/>
            </a:xfrm>
            <a:custGeom>
              <a:avLst/>
              <a:gdLst/>
              <a:ahLst/>
              <a:cxnLst/>
              <a:rect l="l" t="t" r="r" b="b"/>
              <a:pathLst>
                <a:path w="10586" h="3967" extrusionOk="0">
                  <a:moveTo>
                    <a:pt x="5293" y="0"/>
                  </a:moveTo>
                  <a:cubicBezTo>
                    <a:pt x="3489" y="0"/>
                    <a:pt x="1884" y="1128"/>
                    <a:pt x="1287" y="2826"/>
                  </a:cubicBezTo>
                  <a:lnTo>
                    <a:pt x="757" y="2826"/>
                  </a:lnTo>
                  <a:cubicBezTo>
                    <a:pt x="0" y="2826"/>
                    <a:pt x="0" y="3966"/>
                    <a:pt x="757" y="3966"/>
                  </a:cubicBezTo>
                  <a:lnTo>
                    <a:pt x="9829" y="3966"/>
                  </a:lnTo>
                  <a:cubicBezTo>
                    <a:pt x="10585" y="3966"/>
                    <a:pt x="10585" y="2826"/>
                    <a:pt x="9829" y="2826"/>
                  </a:cubicBezTo>
                  <a:lnTo>
                    <a:pt x="9312" y="2826"/>
                  </a:lnTo>
                  <a:cubicBezTo>
                    <a:pt x="8702" y="1128"/>
                    <a:pt x="7097" y="0"/>
                    <a:pt x="529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9" name="Google Shape;1749;p65"/>
            <p:cNvSpPr/>
            <p:nvPr/>
          </p:nvSpPr>
          <p:spPr>
            <a:xfrm>
              <a:off x="2508038" y="2673775"/>
              <a:ext cx="346200" cy="277900"/>
            </a:xfrm>
            <a:custGeom>
              <a:avLst/>
              <a:gdLst/>
              <a:ahLst/>
              <a:cxnLst/>
              <a:rect l="l" t="t" r="r" b="b"/>
              <a:pathLst>
                <a:path w="13848" h="11116" extrusionOk="0">
                  <a:moveTo>
                    <a:pt x="1419" y="571"/>
                  </a:moveTo>
                  <a:cubicBezTo>
                    <a:pt x="1579" y="571"/>
                    <a:pt x="1698" y="690"/>
                    <a:pt x="1698" y="850"/>
                  </a:cubicBezTo>
                  <a:lnTo>
                    <a:pt x="1698" y="3118"/>
                  </a:lnTo>
                  <a:cubicBezTo>
                    <a:pt x="1698" y="3277"/>
                    <a:pt x="1579" y="3396"/>
                    <a:pt x="1419" y="3396"/>
                  </a:cubicBezTo>
                  <a:lnTo>
                    <a:pt x="570" y="3396"/>
                  </a:lnTo>
                  <a:lnTo>
                    <a:pt x="570" y="571"/>
                  </a:lnTo>
                  <a:close/>
                  <a:moveTo>
                    <a:pt x="8229" y="4879"/>
                  </a:moveTo>
                  <a:cubicBezTo>
                    <a:pt x="8406" y="4879"/>
                    <a:pt x="8582" y="4889"/>
                    <a:pt x="8754" y="4908"/>
                  </a:cubicBezTo>
                  <a:cubicBezTo>
                    <a:pt x="10094" y="5081"/>
                    <a:pt x="11248" y="5930"/>
                    <a:pt x="11818" y="7150"/>
                  </a:cubicBezTo>
                  <a:lnTo>
                    <a:pt x="4643" y="7150"/>
                  </a:lnTo>
                  <a:cubicBezTo>
                    <a:pt x="5213" y="5930"/>
                    <a:pt x="6367" y="5081"/>
                    <a:pt x="7693" y="4908"/>
                  </a:cubicBezTo>
                  <a:cubicBezTo>
                    <a:pt x="7872" y="4889"/>
                    <a:pt x="8051" y="4879"/>
                    <a:pt x="8229" y="4879"/>
                  </a:cubicBezTo>
                  <a:close/>
                  <a:moveTo>
                    <a:pt x="12760" y="7707"/>
                  </a:moveTo>
                  <a:cubicBezTo>
                    <a:pt x="13145" y="7707"/>
                    <a:pt x="13145" y="8277"/>
                    <a:pt x="12760" y="8277"/>
                  </a:cubicBezTo>
                  <a:lnTo>
                    <a:pt x="3688" y="8277"/>
                  </a:lnTo>
                  <a:cubicBezTo>
                    <a:pt x="3316" y="8277"/>
                    <a:pt x="3316" y="7707"/>
                    <a:pt x="3688" y="7707"/>
                  </a:cubicBezTo>
                  <a:close/>
                  <a:moveTo>
                    <a:pt x="12203" y="8848"/>
                  </a:moveTo>
                  <a:cubicBezTo>
                    <a:pt x="12203" y="9153"/>
                    <a:pt x="11938" y="9418"/>
                    <a:pt x="11633" y="9418"/>
                  </a:cubicBezTo>
                  <a:lnTo>
                    <a:pt x="4828" y="9418"/>
                  </a:lnTo>
                  <a:cubicBezTo>
                    <a:pt x="4510" y="9418"/>
                    <a:pt x="4258" y="9166"/>
                    <a:pt x="4258" y="8848"/>
                  </a:cubicBezTo>
                  <a:close/>
                  <a:moveTo>
                    <a:pt x="279" y="1"/>
                  </a:moveTo>
                  <a:cubicBezTo>
                    <a:pt x="119" y="1"/>
                    <a:pt x="0" y="133"/>
                    <a:pt x="0" y="279"/>
                  </a:cubicBezTo>
                  <a:lnTo>
                    <a:pt x="0" y="3688"/>
                  </a:lnTo>
                  <a:cubicBezTo>
                    <a:pt x="0" y="3847"/>
                    <a:pt x="119" y="3967"/>
                    <a:pt x="279" y="3967"/>
                  </a:cubicBezTo>
                  <a:lnTo>
                    <a:pt x="1419" y="3967"/>
                  </a:lnTo>
                  <a:cubicBezTo>
                    <a:pt x="1884" y="3967"/>
                    <a:pt x="2268" y="3595"/>
                    <a:pt x="2268" y="3118"/>
                  </a:cubicBezTo>
                  <a:lnTo>
                    <a:pt x="2268" y="2839"/>
                  </a:lnTo>
                  <a:lnTo>
                    <a:pt x="3688" y="2839"/>
                  </a:lnTo>
                  <a:cubicBezTo>
                    <a:pt x="4059" y="2839"/>
                    <a:pt x="4059" y="2269"/>
                    <a:pt x="3688" y="2269"/>
                  </a:cubicBezTo>
                  <a:lnTo>
                    <a:pt x="2268" y="2269"/>
                  </a:lnTo>
                  <a:lnTo>
                    <a:pt x="2268" y="1699"/>
                  </a:lnTo>
                  <a:lnTo>
                    <a:pt x="7654" y="1699"/>
                  </a:lnTo>
                  <a:cubicBezTo>
                    <a:pt x="8131" y="1699"/>
                    <a:pt x="8502" y="2083"/>
                    <a:pt x="8516" y="2547"/>
                  </a:cubicBezTo>
                  <a:lnTo>
                    <a:pt x="8516" y="4325"/>
                  </a:lnTo>
                  <a:cubicBezTo>
                    <a:pt x="8416" y="4318"/>
                    <a:pt x="8320" y="4315"/>
                    <a:pt x="8226" y="4315"/>
                  </a:cubicBezTo>
                  <a:cubicBezTo>
                    <a:pt x="8131" y="4315"/>
                    <a:pt x="8038" y="4318"/>
                    <a:pt x="7945" y="4325"/>
                  </a:cubicBezTo>
                  <a:lnTo>
                    <a:pt x="7945" y="2561"/>
                  </a:lnTo>
                  <a:cubicBezTo>
                    <a:pt x="7945" y="2402"/>
                    <a:pt x="7813" y="2269"/>
                    <a:pt x="7654" y="2269"/>
                  </a:cubicBezTo>
                  <a:lnTo>
                    <a:pt x="5956" y="2269"/>
                  </a:lnTo>
                  <a:cubicBezTo>
                    <a:pt x="5584" y="2269"/>
                    <a:pt x="5584" y="2839"/>
                    <a:pt x="5956" y="2839"/>
                  </a:cubicBezTo>
                  <a:lnTo>
                    <a:pt x="7375" y="2839"/>
                  </a:lnTo>
                  <a:lnTo>
                    <a:pt x="7375" y="4391"/>
                  </a:lnTo>
                  <a:cubicBezTo>
                    <a:pt x="5863" y="4683"/>
                    <a:pt x="4603" y="5718"/>
                    <a:pt x="4019" y="7150"/>
                  </a:cubicBezTo>
                  <a:lnTo>
                    <a:pt x="3688" y="7150"/>
                  </a:lnTo>
                  <a:cubicBezTo>
                    <a:pt x="2600" y="7190"/>
                    <a:pt x="2600" y="8795"/>
                    <a:pt x="3688" y="8848"/>
                  </a:cubicBezTo>
                  <a:cubicBezTo>
                    <a:pt x="3688" y="9365"/>
                    <a:pt x="4032" y="9816"/>
                    <a:pt x="4536" y="9949"/>
                  </a:cubicBezTo>
                  <a:lnTo>
                    <a:pt x="4536" y="10837"/>
                  </a:lnTo>
                  <a:cubicBezTo>
                    <a:pt x="4550" y="11010"/>
                    <a:pt x="4686" y="11096"/>
                    <a:pt x="4822" y="11096"/>
                  </a:cubicBezTo>
                  <a:cubicBezTo>
                    <a:pt x="4958" y="11096"/>
                    <a:pt x="5094" y="11010"/>
                    <a:pt x="5107" y="10837"/>
                  </a:cubicBezTo>
                  <a:lnTo>
                    <a:pt x="5107" y="9975"/>
                  </a:lnTo>
                  <a:lnTo>
                    <a:pt x="6248" y="9975"/>
                  </a:lnTo>
                  <a:lnTo>
                    <a:pt x="6248" y="10837"/>
                  </a:lnTo>
                  <a:cubicBezTo>
                    <a:pt x="6248" y="11023"/>
                    <a:pt x="6387" y="11116"/>
                    <a:pt x="6526" y="11116"/>
                  </a:cubicBezTo>
                  <a:cubicBezTo>
                    <a:pt x="6665" y="11116"/>
                    <a:pt x="6805" y="11023"/>
                    <a:pt x="6805" y="10837"/>
                  </a:cubicBezTo>
                  <a:lnTo>
                    <a:pt x="6805" y="9975"/>
                  </a:lnTo>
                  <a:lnTo>
                    <a:pt x="7945" y="9975"/>
                  </a:lnTo>
                  <a:lnTo>
                    <a:pt x="7945" y="10837"/>
                  </a:lnTo>
                  <a:cubicBezTo>
                    <a:pt x="7945" y="11023"/>
                    <a:pt x="8088" y="11116"/>
                    <a:pt x="8231" y="11116"/>
                  </a:cubicBezTo>
                  <a:cubicBezTo>
                    <a:pt x="8373" y="11116"/>
                    <a:pt x="8516" y="11023"/>
                    <a:pt x="8516" y="10837"/>
                  </a:cubicBezTo>
                  <a:lnTo>
                    <a:pt x="8516" y="9975"/>
                  </a:lnTo>
                  <a:lnTo>
                    <a:pt x="9643" y="9975"/>
                  </a:lnTo>
                  <a:lnTo>
                    <a:pt x="9643" y="10837"/>
                  </a:lnTo>
                  <a:cubicBezTo>
                    <a:pt x="9643" y="11023"/>
                    <a:pt x="9786" y="11116"/>
                    <a:pt x="9928" y="11116"/>
                  </a:cubicBezTo>
                  <a:cubicBezTo>
                    <a:pt x="10071" y="11116"/>
                    <a:pt x="10214" y="11023"/>
                    <a:pt x="10214" y="10837"/>
                  </a:cubicBezTo>
                  <a:lnTo>
                    <a:pt x="10214" y="9975"/>
                  </a:lnTo>
                  <a:lnTo>
                    <a:pt x="11354" y="9975"/>
                  </a:lnTo>
                  <a:lnTo>
                    <a:pt x="11354" y="10837"/>
                  </a:lnTo>
                  <a:cubicBezTo>
                    <a:pt x="11354" y="11023"/>
                    <a:pt x="11494" y="11116"/>
                    <a:pt x="11633" y="11116"/>
                  </a:cubicBezTo>
                  <a:cubicBezTo>
                    <a:pt x="11772" y="11116"/>
                    <a:pt x="11911" y="11023"/>
                    <a:pt x="11911" y="10837"/>
                  </a:cubicBezTo>
                  <a:lnTo>
                    <a:pt x="11911" y="9949"/>
                  </a:lnTo>
                  <a:cubicBezTo>
                    <a:pt x="12415" y="9816"/>
                    <a:pt x="12760" y="9365"/>
                    <a:pt x="12760" y="8848"/>
                  </a:cubicBezTo>
                  <a:cubicBezTo>
                    <a:pt x="13848" y="8795"/>
                    <a:pt x="13848" y="7190"/>
                    <a:pt x="12760" y="7150"/>
                  </a:cubicBezTo>
                  <a:lnTo>
                    <a:pt x="12429" y="7150"/>
                  </a:lnTo>
                  <a:cubicBezTo>
                    <a:pt x="11858" y="5718"/>
                    <a:pt x="10585" y="4683"/>
                    <a:pt x="9073" y="4391"/>
                  </a:cubicBezTo>
                  <a:lnTo>
                    <a:pt x="9073" y="2561"/>
                  </a:lnTo>
                  <a:cubicBezTo>
                    <a:pt x="9073" y="1765"/>
                    <a:pt x="8436" y="1141"/>
                    <a:pt x="7654" y="1141"/>
                  </a:cubicBezTo>
                  <a:lnTo>
                    <a:pt x="2268" y="1141"/>
                  </a:lnTo>
                  <a:lnTo>
                    <a:pt x="2268" y="850"/>
                  </a:lnTo>
                  <a:cubicBezTo>
                    <a:pt x="2268" y="385"/>
                    <a:pt x="1884" y="1"/>
                    <a:pt x="141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0" name="Google Shape;1750;p65"/>
            <p:cNvSpPr/>
            <p:nvPr/>
          </p:nvSpPr>
          <p:spPr>
            <a:xfrm>
              <a:off x="2621438" y="2965925"/>
              <a:ext cx="14275" cy="27950"/>
            </a:xfrm>
            <a:custGeom>
              <a:avLst/>
              <a:gdLst/>
              <a:ahLst/>
              <a:cxnLst/>
              <a:rect l="l" t="t" r="r" b="b"/>
              <a:pathLst>
                <a:path w="571" h="1118" extrusionOk="0">
                  <a:moveTo>
                    <a:pt x="292" y="0"/>
                  </a:moveTo>
                  <a:cubicBezTo>
                    <a:pt x="133" y="0"/>
                    <a:pt x="0" y="133"/>
                    <a:pt x="0" y="292"/>
                  </a:cubicBezTo>
                  <a:lnTo>
                    <a:pt x="0" y="849"/>
                  </a:lnTo>
                  <a:cubicBezTo>
                    <a:pt x="14" y="1028"/>
                    <a:pt x="150" y="1118"/>
                    <a:pt x="286" y="1118"/>
                  </a:cubicBezTo>
                  <a:cubicBezTo>
                    <a:pt x="422" y="1118"/>
                    <a:pt x="558" y="1028"/>
                    <a:pt x="571" y="849"/>
                  </a:cubicBezTo>
                  <a:lnTo>
                    <a:pt x="571" y="292"/>
                  </a:lnTo>
                  <a:cubicBezTo>
                    <a:pt x="571" y="133"/>
                    <a:pt x="438" y="0"/>
                    <a:pt x="29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1" name="Google Shape;1751;p65"/>
            <p:cNvSpPr/>
            <p:nvPr/>
          </p:nvSpPr>
          <p:spPr>
            <a:xfrm>
              <a:off x="2663888" y="2965925"/>
              <a:ext cx="14275" cy="28450"/>
            </a:xfrm>
            <a:custGeom>
              <a:avLst/>
              <a:gdLst/>
              <a:ahLst/>
              <a:cxnLst/>
              <a:rect l="l" t="t" r="r" b="b"/>
              <a:pathLst>
                <a:path w="571" h="1138" extrusionOk="0">
                  <a:moveTo>
                    <a:pt x="292" y="0"/>
                  </a:moveTo>
                  <a:cubicBezTo>
                    <a:pt x="133" y="0"/>
                    <a:pt x="0" y="133"/>
                    <a:pt x="14" y="292"/>
                  </a:cubicBezTo>
                  <a:lnTo>
                    <a:pt x="14" y="849"/>
                  </a:lnTo>
                  <a:cubicBezTo>
                    <a:pt x="7" y="1042"/>
                    <a:pt x="146" y="1138"/>
                    <a:pt x="287" y="1138"/>
                  </a:cubicBezTo>
                  <a:cubicBezTo>
                    <a:pt x="428" y="1138"/>
                    <a:pt x="571" y="1042"/>
                    <a:pt x="571" y="849"/>
                  </a:cubicBezTo>
                  <a:lnTo>
                    <a:pt x="571" y="292"/>
                  </a:lnTo>
                  <a:cubicBezTo>
                    <a:pt x="571" y="133"/>
                    <a:pt x="451" y="0"/>
                    <a:pt x="29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2" name="Google Shape;1752;p65"/>
            <p:cNvSpPr/>
            <p:nvPr/>
          </p:nvSpPr>
          <p:spPr>
            <a:xfrm>
              <a:off x="2706663" y="2965925"/>
              <a:ext cx="14275" cy="28450"/>
            </a:xfrm>
            <a:custGeom>
              <a:avLst/>
              <a:gdLst/>
              <a:ahLst/>
              <a:cxnLst/>
              <a:rect l="l" t="t" r="r" b="b"/>
              <a:pathLst>
                <a:path w="571" h="1138" extrusionOk="0">
                  <a:moveTo>
                    <a:pt x="279" y="0"/>
                  </a:moveTo>
                  <a:cubicBezTo>
                    <a:pt x="120" y="0"/>
                    <a:pt x="0" y="133"/>
                    <a:pt x="0" y="292"/>
                  </a:cubicBezTo>
                  <a:lnTo>
                    <a:pt x="0" y="849"/>
                  </a:lnTo>
                  <a:cubicBezTo>
                    <a:pt x="0" y="1042"/>
                    <a:pt x="143" y="1138"/>
                    <a:pt x="286" y="1138"/>
                  </a:cubicBezTo>
                  <a:cubicBezTo>
                    <a:pt x="428" y="1138"/>
                    <a:pt x="571" y="1042"/>
                    <a:pt x="571" y="849"/>
                  </a:cubicBezTo>
                  <a:lnTo>
                    <a:pt x="571" y="292"/>
                  </a:lnTo>
                  <a:cubicBezTo>
                    <a:pt x="571" y="133"/>
                    <a:pt x="438" y="0"/>
                    <a:pt x="2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3" name="Google Shape;1753;p65"/>
            <p:cNvSpPr/>
            <p:nvPr/>
          </p:nvSpPr>
          <p:spPr>
            <a:xfrm>
              <a:off x="2749113" y="2965925"/>
              <a:ext cx="14275" cy="28450"/>
            </a:xfrm>
            <a:custGeom>
              <a:avLst/>
              <a:gdLst/>
              <a:ahLst/>
              <a:cxnLst/>
              <a:rect l="l" t="t" r="r" b="b"/>
              <a:pathLst>
                <a:path w="571" h="1138" extrusionOk="0">
                  <a:moveTo>
                    <a:pt x="292" y="0"/>
                  </a:moveTo>
                  <a:cubicBezTo>
                    <a:pt x="133" y="0"/>
                    <a:pt x="0" y="133"/>
                    <a:pt x="0" y="292"/>
                  </a:cubicBezTo>
                  <a:lnTo>
                    <a:pt x="0" y="849"/>
                  </a:lnTo>
                  <a:cubicBezTo>
                    <a:pt x="0" y="1042"/>
                    <a:pt x="143" y="1138"/>
                    <a:pt x="285" y="1138"/>
                  </a:cubicBezTo>
                  <a:cubicBezTo>
                    <a:pt x="428" y="1138"/>
                    <a:pt x="571" y="1042"/>
                    <a:pt x="571" y="849"/>
                  </a:cubicBezTo>
                  <a:lnTo>
                    <a:pt x="571" y="292"/>
                  </a:lnTo>
                  <a:cubicBezTo>
                    <a:pt x="571" y="133"/>
                    <a:pt x="438" y="0"/>
                    <a:pt x="29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4" name="Google Shape;1754;p65"/>
            <p:cNvSpPr/>
            <p:nvPr/>
          </p:nvSpPr>
          <p:spPr>
            <a:xfrm>
              <a:off x="2791538" y="2965925"/>
              <a:ext cx="14300" cy="28450"/>
            </a:xfrm>
            <a:custGeom>
              <a:avLst/>
              <a:gdLst/>
              <a:ahLst/>
              <a:cxnLst/>
              <a:rect l="l" t="t" r="r" b="b"/>
              <a:pathLst>
                <a:path w="572" h="1138" extrusionOk="0">
                  <a:moveTo>
                    <a:pt x="293" y="0"/>
                  </a:moveTo>
                  <a:cubicBezTo>
                    <a:pt x="134" y="0"/>
                    <a:pt x="1" y="133"/>
                    <a:pt x="14" y="292"/>
                  </a:cubicBezTo>
                  <a:lnTo>
                    <a:pt x="14" y="849"/>
                  </a:lnTo>
                  <a:cubicBezTo>
                    <a:pt x="14" y="1042"/>
                    <a:pt x="154" y="1138"/>
                    <a:pt x="293" y="1138"/>
                  </a:cubicBezTo>
                  <a:cubicBezTo>
                    <a:pt x="432" y="1138"/>
                    <a:pt x="571" y="1042"/>
                    <a:pt x="571" y="849"/>
                  </a:cubicBezTo>
                  <a:lnTo>
                    <a:pt x="571" y="292"/>
                  </a:lnTo>
                  <a:cubicBezTo>
                    <a:pt x="571" y="133"/>
                    <a:pt x="452" y="0"/>
                    <a:pt x="2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5" name="Google Shape;1755;p65"/>
            <p:cNvSpPr/>
            <p:nvPr/>
          </p:nvSpPr>
          <p:spPr>
            <a:xfrm>
              <a:off x="2621438" y="3008375"/>
              <a:ext cx="14275" cy="28025"/>
            </a:xfrm>
            <a:custGeom>
              <a:avLst/>
              <a:gdLst/>
              <a:ahLst/>
              <a:cxnLst/>
              <a:rect l="l" t="t" r="r" b="b"/>
              <a:pathLst>
                <a:path w="571" h="1121" extrusionOk="0">
                  <a:moveTo>
                    <a:pt x="292" y="0"/>
                  </a:moveTo>
                  <a:cubicBezTo>
                    <a:pt x="133" y="0"/>
                    <a:pt x="0" y="133"/>
                    <a:pt x="0" y="292"/>
                  </a:cubicBezTo>
                  <a:lnTo>
                    <a:pt x="0" y="862"/>
                  </a:lnTo>
                  <a:cubicBezTo>
                    <a:pt x="14" y="1035"/>
                    <a:pt x="150" y="1121"/>
                    <a:pt x="286" y="1121"/>
                  </a:cubicBezTo>
                  <a:cubicBezTo>
                    <a:pt x="422" y="1121"/>
                    <a:pt x="558" y="1035"/>
                    <a:pt x="571" y="862"/>
                  </a:cubicBezTo>
                  <a:lnTo>
                    <a:pt x="571" y="292"/>
                  </a:lnTo>
                  <a:cubicBezTo>
                    <a:pt x="571" y="133"/>
                    <a:pt x="438" y="0"/>
                    <a:pt x="29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6" name="Google Shape;1756;p65"/>
            <p:cNvSpPr/>
            <p:nvPr/>
          </p:nvSpPr>
          <p:spPr>
            <a:xfrm>
              <a:off x="2663888" y="3008375"/>
              <a:ext cx="14275" cy="28525"/>
            </a:xfrm>
            <a:custGeom>
              <a:avLst/>
              <a:gdLst/>
              <a:ahLst/>
              <a:cxnLst/>
              <a:rect l="l" t="t" r="r" b="b"/>
              <a:pathLst>
                <a:path w="571" h="1141" extrusionOk="0">
                  <a:moveTo>
                    <a:pt x="292" y="0"/>
                  </a:moveTo>
                  <a:cubicBezTo>
                    <a:pt x="133" y="0"/>
                    <a:pt x="0" y="133"/>
                    <a:pt x="14" y="292"/>
                  </a:cubicBezTo>
                  <a:lnTo>
                    <a:pt x="14" y="862"/>
                  </a:lnTo>
                  <a:cubicBezTo>
                    <a:pt x="7" y="1048"/>
                    <a:pt x="146" y="1141"/>
                    <a:pt x="287" y="1141"/>
                  </a:cubicBezTo>
                  <a:cubicBezTo>
                    <a:pt x="428" y="1141"/>
                    <a:pt x="571" y="1048"/>
                    <a:pt x="571" y="862"/>
                  </a:cubicBezTo>
                  <a:lnTo>
                    <a:pt x="571" y="292"/>
                  </a:lnTo>
                  <a:cubicBezTo>
                    <a:pt x="571" y="133"/>
                    <a:pt x="451" y="0"/>
                    <a:pt x="29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7" name="Google Shape;1757;p65"/>
            <p:cNvSpPr/>
            <p:nvPr/>
          </p:nvSpPr>
          <p:spPr>
            <a:xfrm>
              <a:off x="2706663" y="3008375"/>
              <a:ext cx="14275" cy="28525"/>
            </a:xfrm>
            <a:custGeom>
              <a:avLst/>
              <a:gdLst/>
              <a:ahLst/>
              <a:cxnLst/>
              <a:rect l="l" t="t" r="r" b="b"/>
              <a:pathLst>
                <a:path w="571" h="1141" extrusionOk="0">
                  <a:moveTo>
                    <a:pt x="279" y="0"/>
                  </a:moveTo>
                  <a:cubicBezTo>
                    <a:pt x="120" y="0"/>
                    <a:pt x="0" y="133"/>
                    <a:pt x="0" y="292"/>
                  </a:cubicBezTo>
                  <a:lnTo>
                    <a:pt x="0" y="862"/>
                  </a:lnTo>
                  <a:cubicBezTo>
                    <a:pt x="0" y="1048"/>
                    <a:pt x="143" y="1141"/>
                    <a:pt x="286" y="1141"/>
                  </a:cubicBezTo>
                  <a:cubicBezTo>
                    <a:pt x="428" y="1141"/>
                    <a:pt x="571" y="1048"/>
                    <a:pt x="571" y="862"/>
                  </a:cubicBezTo>
                  <a:lnTo>
                    <a:pt x="571" y="292"/>
                  </a:lnTo>
                  <a:cubicBezTo>
                    <a:pt x="571" y="133"/>
                    <a:pt x="438" y="0"/>
                    <a:pt x="2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8" name="Google Shape;1758;p65"/>
            <p:cNvSpPr/>
            <p:nvPr/>
          </p:nvSpPr>
          <p:spPr>
            <a:xfrm>
              <a:off x="2749113" y="3008375"/>
              <a:ext cx="14275" cy="28525"/>
            </a:xfrm>
            <a:custGeom>
              <a:avLst/>
              <a:gdLst/>
              <a:ahLst/>
              <a:cxnLst/>
              <a:rect l="l" t="t" r="r" b="b"/>
              <a:pathLst>
                <a:path w="571" h="1141" extrusionOk="0">
                  <a:moveTo>
                    <a:pt x="292" y="0"/>
                  </a:moveTo>
                  <a:cubicBezTo>
                    <a:pt x="133" y="0"/>
                    <a:pt x="0" y="133"/>
                    <a:pt x="0" y="292"/>
                  </a:cubicBezTo>
                  <a:lnTo>
                    <a:pt x="0" y="862"/>
                  </a:lnTo>
                  <a:cubicBezTo>
                    <a:pt x="0" y="1048"/>
                    <a:pt x="143" y="1141"/>
                    <a:pt x="285" y="1141"/>
                  </a:cubicBezTo>
                  <a:cubicBezTo>
                    <a:pt x="428" y="1141"/>
                    <a:pt x="571" y="1048"/>
                    <a:pt x="571" y="862"/>
                  </a:cubicBezTo>
                  <a:lnTo>
                    <a:pt x="571" y="292"/>
                  </a:lnTo>
                  <a:cubicBezTo>
                    <a:pt x="571" y="133"/>
                    <a:pt x="438" y="0"/>
                    <a:pt x="29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9" name="Google Shape;1759;p65"/>
            <p:cNvSpPr/>
            <p:nvPr/>
          </p:nvSpPr>
          <p:spPr>
            <a:xfrm>
              <a:off x="2791538" y="3008375"/>
              <a:ext cx="14300" cy="28525"/>
            </a:xfrm>
            <a:custGeom>
              <a:avLst/>
              <a:gdLst/>
              <a:ahLst/>
              <a:cxnLst/>
              <a:rect l="l" t="t" r="r" b="b"/>
              <a:pathLst>
                <a:path w="572" h="1141" extrusionOk="0">
                  <a:moveTo>
                    <a:pt x="293" y="0"/>
                  </a:moveTo>
                  <a:cubicBezTo>
                    <a:pt x="134" y="0"/>
                    <a:pt x="1" y="133"/>
                    <a:pt x="14" y="292"/>
                  </a:cubicBezTo>
                  <a:lnTo>
                    <a:pt x="14" y="862"/>
                  </a:lnTo>
                  <a:cubicBezTo>
                    <a:pt x="14" y="1048"/>
                    <a:pt x="154" y="1141"/>
                    <a:pt x="293" y="1141"/>
                  </a:cubicBezTo>
                  <a:cubicBezTo>
                    <a:pt x="432" y="1141"/>
                    <a:pt x="571" y="1048"/>
                    <a:pt x="571" y="862"/>
                  </a:cubicBezTo>
                  <a:lnTo>
                    <a:pt x="571" y="292"/>
                  </a:lnTo>
                  <a:cubicBezTo>
                    <a:pt x="571" y="133"/>
                    <a:pt x="452" y="0"/>
                    <a:pt x="2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0" name="Google Shape;1760;p65"/>
            <p:cNvSpPr/>
            <p:nvPr/>
          </p:nvSpPr>
          <p:spPr>
            <a:xfrm>
              <a:off x="2619113" y="2730475"/>
              <a:ext cx="16600" cy="14325"/>
            </a:xfrm>
            <a:custGeom>
              <a:avLst/>
              <a:gdLst/>
              <a:ahLst/>
              <a:cxnLst/>
              <a:rect l="l" t="t" r="r" b="b"/>
              <a:pathLst>
                <a:path w="664" h="573" extrusionOk="0">
                  <a:moveTo>
                    <a:pt x="385" y="1"/>
                  </a:moveTo>
                  <a:cubicBezTo>
                    <a:pt x="120" y="1"/>
                    <a:pt x="1" y="306"/>
                    <a:pt x="173" y="492"/>
                  </a:cubicBezTo>
                  <a:cubicBezTo>
                    <a:pt x="233" y="548"/>
                    <a:pt x="306" y="573"/>
                    <a:pt x="377" y="573"/>
                  </a:cubicBezTo>
                  <a:cubicBezTo>
                    <a:pt x="524" y="573"/>
                    <a:pt x="664" y="463"/>
                    <a:pt x="664" y="293"/>
                  </a:cubicBezTo>
                  <a:cubicBezTo>
                    <a:pt x="664" y="134"/>
                    <a:pt x="531" y="1"/>
                    <a:pt x="3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61" name="Google Shape;1761;p65"/>
          <p:cNvGrpSpPr/>
          <p:nvPr/>
        </p:nvGrpSpPr>
        <p:grpSpPr>
          <a:xfrm>
            <a:off x="3329920" y="2686447"/>
            <a:ext cx="347813" cy="338287"/>
            <a:chOff x="3238563" y="2673775"/>
            <a:chExt cx="373350" cy="363125"/>
          </a:xfrm>
        </p:grpSpPr>
        <p:sp>
          <p:nvSpPr>
            <p:cNvPr id="1762" name="Google Shape;1762;p65"/>
            <p:cNvSpPr/>
            <p:nvPr/>
          </p:nvSpPr>
          <p:spPr>
            <a:xfrm>
              <a:off x="3245838" y="2680750"/>
              <a:ext cx="166175" cy="349200"/>
            </a:xfrm>
            <a:custGeom>
              <a:avLst/>
              <a:gdLst/>
              <a:ahLst/>
              <a:cxnLst/>
              <a:rect l="l" t="t" r="r" b="b"/>
              <a:pathLst>
                <a:path w="6647" h="13968" extrusionOk="0">
                  <a:moveTo>
                    <a:pt x="3476" y="0"/>
                  </a:moveTo>
                  <a:cubicBezTo>
                    <a:pt x="1871" y="0"/>
                    <a:pt x="1" y="1234"/>
                    <a:pt x="226" y="3449"/>
                  </a:cubicBezTo>
                  <a:cubicBezTo>
                    <a:pt x="319" y="4444"/>
                    <a:pt x="399" y="5372"/>
                    <a:pt x="465" y="6234"/>
                  </a:cubicBezTo>
                  <a:cubicBezTo>
                    <a:pt x="863" y="11195"/>
                    <a:pt x="929" y="13967"/>
                    <a:pt x="3410" y="13967"/>
                  </a:cubicBezTo>
                  <a:cubicBezTo>
                    <a:pt x="5426" y="13967"/>
                    <a:pt x="5704" y="12415"/>
                    <a:pt x="5598" y="10492"/>
                  </a:cubicBezTo>
                  <a:cubicBezTo>
                    <a:pt x="5506" y="9073"/>
                    <a:pt x="5598" y="7654"/>
                    <a:pt x="5850" y="6248"/>
                  </a:cubicBezTo>
                  <a:cubicBezTo>
                    <a:pt x="5970" y="5558"/>
                    <a:pt x="6142" y="4881"/>
                    <a:pt x="6368" y="4218"/>
                  </a:cubicBezTo>
                  <a:cubicBezTo>
                    <a:pt x="6580" y="3674"/>
                    <a:pt x="6646" y="3091"/>
                    <a:pt x="6553" y="2520"/>
                  </a:cubicBezTo>
                  <a:cubicBezTo>
                    <a:pt x="6235" y="1075"/>
                    <a:pt x="4962" y="27"/>
                    <a:pt x="347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3" name="Google Shape;1763;p65"/>
            <p:cNvSpPr/>
            <p:nvPr/>
          </p:nvSpPr>
          <p:spPr>
            <a:xfrm>
              <a:off x="3438513" y="2680750"/>
              <a:ext cx="166125" cy="349200"/>
            </a:xfrm>
            <a:custGeom>
              <a:avLst/>
              <a:gdLst/>
              <a:ahLst/>
              <a:cxnLst/>
              <a:rect l="l" t="t" r="r" b="b"/>
              <a:pathLst>
                <a:path w="6645" h="13968" extrusionOk="0">
                  <a:moveTo>
                    <a:pt x="3143" y="0"/>
                  </a:moveTo>
                  <a:cubicBezTo>
                    <a:pt x="3135" y="0"/>
                    <a:pt x="3126" y="0"/>
                    <a:pt x="3117" y="0"/>
                  </a:cubicBezTo>
                  <a:cubicBezTo>
                    <a:pt x="1645" y="27"/>
                    <a:pt x="345" y="1167"/>
                    <a:pt x="93" y="2494"/>
                  </a:cubicBezTo>
                  <a:lnTo>
                    <a:pt x="93" y="2520"/>
                  </a:lnTo>
                  <a:cubicBezTo>
                    <a:pt x="0" y="3091"/>
                    <a:pt x="53" y="3674"/>
                    <a:pt x="266" y="4218"/>
                  </a:cubicBezTo>
                  <a:cubicBezTo>
                    <a:pt x="491" y="4881"/>
                    <a:pt x="664" y="5558"/>
                    <a:pt x="783" y="6248"/>
                  </a:cubicBezTo>
                  <a:cubicBezTo>
                    <a:pt x="1035" y="7654"/>
                    <a:pt x="1128" y="9073"/>
                    <a:pt x="1048" y="10492"/>
                  </a:cubicBezTo>
                  <a:cubicBezTo>
                    <a:pt x="929" y="12415"/>
                    <a:pt x="1207" y="13967"/>
                    <a:pt x="3224" y="13967"/>
                  </a:cubicBezTo>
                  <a:cubicBezTo>
                    <a:pt x="5704" y="13967"/>
                    <a:pt x="5784" y="11195"/>
                    <a:pt x="6168" y="6234"/>
                  </a:cubicBezTo>
                  <a:cubicBezTo>
                    <a:pt x="6235" y="5372"/>
                    <a:pt x="6314" y="4444"/>
                    <a:pt x="6420" y="3449"/>
                  </a:cubicBezTo>
                  <a:cubicBezTo>
                    <a:pt x="6645" y="1232"/>
                    <a:pt x="4756" y="0"/>
                    <a:pt x="31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4" name="Google Shape;1764;p65"/>
            <p:cNvSpPr/>
            <p:nvPr/>
          </p:nvSpPr>
          <p:spPr>
            <a:xfrm>
              <a:off x="3427563" y="2673775"/>
              <a:ext cx="184350" cy="363125"/>
            </a:xfrm>
            <a:custGeom>
              <a:avLst/>
              <a:gdLst/>
              <a:ahLst/>
              <a:cxnLst/>
              <a:rect l="l" t="t" r="r" b="b"/>
              <a:pathLst>
                <a:path w="7374" h="14525" extrusionOk="0">
                  <a:moveTo>
                    <a:pt x="3595" y="571"/>
                  </a:moveTo>
                  <a:cubicBezTo>
                    <a:pt x="5107" y="571"/>
                    <a:pt x="6779" y="1712"/>
                    <a:pt x="6580" y="3701"/>
                  </a:cubicBezTo>
                  <a:cubicBezTo>
                    <a:pt x="6527" y="4219"/>
                    <a:pt x="6474" y="4723"/>
                    <a:pt x="6434" y="5200"/>
                  </a:cubicBezTo>
                  <a:cubicBezTo>
                    <a:pt x="5771" y="4060"/>
                    <a:pt x="4630" y="3237"/>
                    <a:pt x="4245" y="2972"/>
                  </a:cubicBezTo>
                  <a:lnTo>
                    <a:pt x="4245" y="1990"/>
                  </a:lnTo>
                  <a:cubicBezTo>
                    <a:pt x="4239" y="1798"/>
                    <a:pt x="4096" y="1702"/>
                    <a:pt x="3955" y="1702"/>
                  </a:cubicBezTo>
                  <a:cubicBezTo>
                    <a:pt x="3814" y="1702"/>
                    <a:pt x="3675" y="1798"/>
                    <a:pt x="3675" y="1990"/>
                  </a:cubicBezTo>
                  <a:lnTo>
                    <a:pt x="3675" y="2959"/>
                  </a:lnTo>
                  <a:cubicBezTo>
                    <a:pt x="3237" y="3250"/>
                    <a:pt x="1924" y="4192"/>
                    <a:pt x="1287" y="5466"/>
                  </a:cubicBezTo>
                  <a:cubicBezTo>
                    <a:pt x="982" y="4258"/>
                    <a:pt x="637" y="3741"/>
                    <a:pt x="796" y="2852"/>
                  </a:cubicBezTo>
                  <a:cubicBezTo>
                    <a:pt x="1088" y="1553"/>
                    <a:pt x="2229" y="611"/>
                    <a:pt x="3555" y="571"/>
                  </a:cubicBezTo>
                  <a:close/>
                  <a:moveTo>
                    <a:pt x="3953" y="3463"/>
                  </a:moveTo>
                  <a:cubicBezTo>
                    <a:pt x="4457" y="3807"/>
                    <a:pt x="6115" y="5028"/>
                    <a:pt x="6328" y="6527"/>
                  </a:cubicBezTo>
                  <a:cubicBezTo>
                    <a:pt x="6314" y="6765"/>
                    <a:pt x="6301" y="7017"/>
                    <a:pt x="6275" y="7256"/>
                  </a:cubicBezTo>
                  <a:cubicBezTo>
                    <a:pt x="6102" y="9458"/>
                    <a:pt x="5970" y="11196"/>
                    <a:pt x="5598" y="12350"/>
                  </a:cubicBezTo>
                  <a:cubicBezTo>
                    <a:pt x="5227" y="13504"/>
                    <a:pt x="4670" y="13955"/>
                    <a:pt x="3675" y="13955"/>
                  </a:cubicBezTo>
                  <a:cubicBezTo>
                    <a:pt x="1871" y="13955"/>
                    <a:pt x="1659" y="12602"/>
                    <a:pt x="1765" y="10784"/>
                  </a:cubicBezTo>
                  <a:cubicBezTo>
                    <a:pt x="1858" y="9378"/>
                    <a:pt x="1778" y="7959"/>
                    <a:pt x="1539" y="6580"/>
                  </a:cubicBezTo>
                  <a:cubicBezTo>
                    <a:pt x="1526" y="6566"/>
                    <a:pt x="1526" y="6566"/>
                    <a:pt x="1539" y="6566"/>
                  </a:cubicBezTo>
                  <a:cubicBezTo>
                    <a:pt x="1725" y="5054"/>
                    <a:pt x="3436" y="3807"/>
                    <a:pt x="3953" y="3463"/>
                  </a:cubicBezTo>
                  <a:close/>
                  <a:moveTo>
                    <a:pt x="3606" y="0"/>
                  </a:moveTo>
                  <a:cubicBezTo>
                    <a:pt x="3589" y="0"/>
                    <a:pt x="3572" y="0"/>
                    <a:pt x="3555" y="1"/>
                  </a:cubicBezTo>
                  <a:cubicBezTo>
                    <a:pt x="1911" y="27"/>
                    <a:pt x="491" y="1314"/>
                    <a:pt x="239" y="2746"/>
                  </a:cubicBezTo>
                  <a:cubicBezTo>
                    <a:pt x="1" y="3993"/>
                    <a:pt x="571" y="4524"/>
                    <a:pt x="942" y="6580"/>
                  </a:cubicBezTo>
                  <a:cubicBezTo>
                    <a:pt x="1194" y="7959"/>
                    <a:pt x="1274" y="9352"/>
                    <a:pt x="1208" y="10758"/>
                  </a:cubicBezTo>
                  <a:cubicBezTo>
                    <a:pt x="1075" y="12893"/>
                    <a:pt x="1499" y="14525"/>
                    <a:pt x="3662" y="14525"/>
                  </a:cubicBezTo>
                  <a:cubicBezTo>
                    <a:pt x="4908" y="14525"/>
                    <a:pt x="5691" y="13888"/>
                    <a:pt x="6129" y="12522"/>
                  </a:cubicBezTo>
                  <a:cubicBezTo>
                    <a:pt x="6527" y="11315"/>
                    <a:pt x="6659" y="9538"/>
                    <a:pt x="6832" y="7296"/>
                  </a:cubicBezTo>
                  <a:cubicBezTo>
                    <a:pt x="6925" y="6102"/>
                    <a:pt x="7017" y="4988"/>
                    <a:pt x="7137" y="3754"/>
                  </a:cubicBezTo>
                  <a:cubicBezTo>
                    <a:pt x="7373" y="1454"/>
                    <a:pt x="5460" y="0"/>
                    <a:pt x="36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5" name="Google Shape;1765;p65"/>
            <p:cNvSpPr/>
            <p:nvPr/>
          </p:nvSpPr>
          <p:spPr>
            <a:xfrm>
              <a:off x="3253138" y="2894950"/>
              <a:ext cx="16600" cy="14325"/>
            </a:xfrm>
            <a:custGeom>
              <a:avLst/>
              <a:gdLst/>
              <a:ahLst/>
              <a:cxnLst/>
              <a:rect l="l" t="t" r="r" b="b"/>
              <a:pathLst>
                <a:path w="664" h="573" extrusionOk="0">
                  <a:moveTo>
                    <a:pt x="385" y="1"/>
                  </a:moveTo>
                  <a:cubicBezTo>
                    <a:pt x="133" y="1"/>
                    <a:pt x="1" y="306"/>
                    <a:pt x="173" y="492"/>
                  </a:cubicBezTo>
                  <a:cubicBezTo>
                    <a:pt x="233" y="548"/>
                    <a:pt x="306" y="573"/>
                    <a:pt x="377" y="573"/>
                  </a:cubicBezTo>
                  <a:cubicBezTo>
                    <a:pt x="525" y="573"/>
                    <a:pt x="664" y="463"/>
                    <a:pt x="664" y="293"/>
                  </a:cubicBezTo>
                  <a:cubicBezTo>
                    <a:pt x="664" y="133"/>
                    <a:pt x="545" y="1"/>
                    <a:pt x="3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6" name="Google Shape;1766;p65"/>
            <p:cNvSpPr/>
            <p:nvPr/>
          </p:nvSpPr>
          <p:spPr>
            <a:xfrm>
              <a:off x="3238563" y="2673775"/>
              <a:ext cx="184050" cy="363125"/>
            </a:xfrm>
            <a:custGeom>
              <a:avLst/>
              <a:gdLst/>
              <a:ahLst/>
              <a:cxnLst/>
              <a:rect l="l" t="t" r="r" b="b"/>
              <a:pathLst>
                <a:path w="7362" h="14525" extrusionOk="0">
                  <a:moveTo>
                    <a:pt x="3780" y="571"/>
                  </a:moveTo>
                  <a:cubicBezTo>
                    <a:pt x="5133" y="598"/>
                    <a:pt x="6287" y="1539"/>
                    <a:pt x="6579" y="2852"/>
                  </a:cubicBezTo>
                  <a:cubicBezTo>
                    <a:pt x="6738" y="3754"/>
                    <a:pt x="6393" y="4272"/>
                    <a:pt x="6088" y="5466"/>
                  </a:cubicBezTo>
                  <a:cubicBezTo>
                    <a:pt x="5452" y="4192"/>
                    <a:pt x="4125" y="3250"/>
                    <a:pt x="3688" y="2972"/>
                  </a:cubicBezTo>
                  <a:lnTo>
                    <a:pt x="3688" y="1990"/>
                  </a:lnTo>
                  <a:cubicBezTo>
                    <a:pt x="3674" y="1811"/>
                    <a:pt x="3538" y="1722"/>
                    <a:pt x="3402" y="1722"/>
                  </a:cubicBezTo>
                  <a:cubicBezTo>
                    <a:pt x="3266" y="1722"/>
                    <a:pt x="3130" y="1811"/>
                    <a:pt x="3117" y="1990"/>
                  </a:cubicBezTo>
                  <a:lnTo>
                    <a:pt x="3117" y="2972"/>
                  </a:lnTo>
                  <a:cubicBezTo>
                    <a:pt x="2732" y="3237"/>
                    <a:pt x="1592" y="4060"/>
                    <a:pt x="929" y="5200"/>
                  </a:cubicBezTo>
                  <a:cubicBezTo>
                    <a:pt x="889" y="4723"/>
                    <a:pt x="849" y="4219"/>
                    <a:pt x="796" y="3701"/>
                  </a:cubicBezTo>
                  <a:cubicBezTo>
                    <a:pt x="597" y="1738"/>
                    <a:pt x="2228" y="571"/>
                    <a:pt x="3780" y="571"/>
                  </a:cubicBezTo>
                  <a:close/>
                  <a:moveTo>
                    <a:pt x="3767" y="1"/>
                  </a:moveTo>
                  <a:cubicBezTo>
                    <a:pt x="1844" y="1"/>
                    <a:pt x="0" y="1500"/>
                    <a:pt x="226" y="3754"/>
                  </a:cubicBezTo>
                  <a:cubicBezTo>
                    <a:pt x="398" y="5306"/>
                    <a:pt x="478" y="6646"/>
                    <a:pt x="584" y="8025"/>
                  </a:cubicBezTo>
                  <a:cubicBezTo>
                    <a:pt x="603" y="8201"/>
                    <a:pt x="737" y="8285"/>
                    <a:pt x="871" y="8285"/>
                  </a:cubicBezTo>
                  <a:cubicBezTo>
                    <a:pt x="1020" y="8285"/>
                    <a:pt x="1168" y="8181"/>
                    <a:pt x="1154" y="7986"/>
                  </a:cubicBezTo>
                  <a:cubicBezTo>
                    <a:pt x="1114" y="7535"/>
                    <a:pt x="1074" y="6991"/>
                    <a:pt x="1048" y="6513"/>
                  </a:cubicBezTo>
                  <a:cubicBezTo>
                    <a:pt x="1260" y="5041"/>
                    <a:pt x="2905" y="3807"/>
                    <a:pt x="3409" y="3463"/>
                  </a:cubicBezTo>
                  <a:cubicBezTo>
                    <a:pt x="3926" y="3807"/>
                    <a:pt x="5651" y="5054"/>
                    <a:pt x="5850" y="6566"/>
                  </a:cubicBezTo>
                  <a:lnTo>
                    <a:pt x="5850" y="6580"/>
                  </a:lnTo>
                  <a:cubicBezTo>
                    <a:pt x="5598" y="7959"/>
                    <a:pt x="5518" y="9378"/>
                    <a:pt x="5598" y="10798"/>
                  </a:cubicBezTo>
                  <a:cubicBezTo>
                    <a:pt x="5704" y="12602"/>
                    <a:pt x="5505" y="13955"/>
                    <a:pt x="3701" y="13955"/>
                  </a:cubicBezTo>
                  <a:cubicBezTo>
                    <a:pt x="2295" y="13955"/>
                    <a:pt x="1698" y="13013"/>
                    <a:pt x="1366" y="10227"/>
                  </a:cubicBezTo>
                  <a:cubicBezTo>
                    <a:pt x="1348" y="10058"/>
                    <a:pt x="1220" y="9980"/>
                    <a:pt x="1089" y="9980"/>
                  </a:cubicBezTo>
                  <a:cubicBezTo>
                    <a:pt x="933" y="9980"/>
                    <a:pt x="774" y="10091"/>
                    <a:pt x="796" y="10294"/>
                  </a:cubicBezTo>
                  <a:cubicBezTo>
                    <a:pt x="1061" y="12469"/>
                    <a:pt x="1512" y="14525"/>
                    <a:pt x="3701" y="14525"/>
                  </a:cubicBezTo>
                  <a:cubicBezTo>
                    <a:pt x="5889" y="14525"/>
                    <a:pt x="6287" y="12893"/>
                    <a:pt x="6168" y="10758"/>
                  </a:cubicBezTo>
                  <a:cubicBezTo>
                    <a:pt x="6088" y="9365"/>
                    <a:pt x="6168" y="7959"/>
                    <a:pt x="6420" y="6580"/>
                  </a:cubicBezTo>
                  <a:cubicBezTo>
                    <a:pt x="6791" y="4510"/>
                    <a:pt x="7362" y="3993"/>
                    <a:pt x="7123" y="2746"/>
                  </a:cubicBezTo>
                  <a:cubicBezTo>
                    <a:pt x="6858" y="1261"/>
                    <a:pt x="5412" y="1"/>
                    <a:pt x="37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67" name="Google Shape;1767;p65"/>
          <p:cNvGrpSpPr/>
          <p:nvPr/>
        </p:nvGrpSpPr>
        <p:grpSpPr>
          <a:xfrm>
            <a:off x="4035794" y="2686447"/>
            <a:ext cx="340453" cy="338287"/>
            <a:chOff x="3996263" y="2673775"/>
            <a:chExt cx="365450" cy="363125"/>
          </a:xfrm>
        </p:grpSpPr>
        <p:sp>
          <p:nvSpPr>
            <p:cNvPr id="1768" name="Google Shape;1768;p65"/>
            <p:cNvSpPr/>
            <p:nvPr/>
          </p:nvSpPr>
          <p:spPr>
            <a:xfrm>
              <a:off x="4005888" y="2680750"/>
              <a:ext cx="348875" cy="221525"/>
            </a:xfrm>
            <a:custGeom>
              <a:avLst/>
              <a:gdLst/>
              <a:ahLst/>
              <a:cxnLst/>
              <a:rect l="l" t="t" r="r" b="b"/>
              <a:pathLst>
                <a:path w="13955" h="8861" extrusionOk="0">
                  <a:moveTo>
                    <a:pt x="1128" y="0"/>
                  </a:moveTo>
                  <a:cubicBezTo>
                    <a:pt x="504" y="0"/>
                    <a:pt x="0" y="518"/>
                    <a:pt x="0" y="1141"/>
                  </a:cubicBezTo>
                  <a:lnTo>
                    <a:pt x="0" y="7720"/>
                  </a:lnTo>
                  <a:cubicBezTo>
                    <a:pt x="0" y="8343"/>
                    <a:pt x="504" y="8861"/>
                    <a:pt x="1128" y="8861"/>
                  </a:cubicBezTo>
                  <a:lnTo>
                    <a:pt x="12814" y="8861"/>
                  </a:lnTo>
                  <a:cubicBezTo>
                    <a:pt x="13437" y="8861"/>
                    <a:pt x="13954" y="8343"/>
                    <a:pt x="13954" y="7720"/>
                  </a:cubicBezTo>
                  <a:lnTo>
                    <a:pt x="13954" y="1141"/>
                  </a:lnTo>
                  <a:cubicBezTo>
                    <a:pt x="13954" y="518"/>
                    <a:pt x="13437" y="0"/>
                    <a:pt x="1281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9" name="Google Shape;1769;p65"/>
            <p:cNvSpPr/>
            <p:nvPr/>
          </p:nvSpPr>
          <p:spPr>
            <a:xfrm>
              <a:off x="4005888" y="2987150"/>
              <a:ext cx="348875" cy="42800"/>
            </a:xfrm>
            <a:custGeom>
              <a:avLst/>
              <a:gdLst/>
              <a:ahLst/>
              <a:cxnLst/>
              <a:rect l="l" t="t" r="r" b="b"/>
              <a:pathLst>
                <a:path w="13955" h="1712" extrusionOk="0">
                  <a:moveTo>
                    <a:pt x="0" y="0"/>
                  </a:moveTo>
                  <a:lnTo>
                    <a:pt x="0" y="1141"/>
                  </a:lnTo>
                  <a:lnTo>
                    <a:pt x="2441" y="1141"/>
                  </a:lnTo>
                  <a:lnTo>
                    <a:pt x="2441" y="1711"/>
                  </a:lnTo>
                  <a:lnTo>
                    <a:pt x="3568" y="1711"/>
                  </a:lnTo>
                  <a:lnTo>
                    <a:pt x="3568" y="1141"/>
                  </a:lnTo>
                  <a:lnTo>
                    <a:pt x="10373" y="1141"/>
                  </a:lnTo>
                  <a:lnTo>
                    <a:pt x="10373" y="1711"/>
                  </a:lnTo>
                  <a:lnTo>
                    <a:pt x="11514" y="1711"/>
                  </a:lnTo>
                  <a:lnTo>
                    <a:pt x="11514" y="1141"/>
                  </a:lnTo>
                  <a:lnTo>
                    <a:pt x="13954" y="1141"/>
                  </a:lnTo>
                  <a:lnTo>
                    <a:pt x="1395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0" name="Google Shape;1770;p65"/>
            <p:cNvSpPr/>
            <p:nvPr/>
          </p:nvSpPr>
          <p:spPr>
            <a:xfrm>
              <a:off x="4123613" y="2930450"/>
              <a:ext cx="113425" cy="56725"/>
            </a:xfrm>
            <a:custGeom>
              <a:avLst/>
              <a:gdLst/>
              <a:ahLst/>
              <a:cxnLst/>
              <a:rect l="l" t="t" r="r" b="b"/>
              <a:pathLst>
                <a:path w="4537" h="2269" extrusionOk="0">
                  <a:moveTo>
                    <a:pt x="557" y="0"/>
                  </a:moveTo>
                  <a:cubicBezTo>
                    <a:pt x="252" y="0"/>
                    <a:pt x="0" y="252"/>
                    <a:pt x="0" y="570"/>
                  </a:cubicBezTo>
                  <a:lnTo>
                    <a:pt x="0" y="1711"/>
                  </a:lnTo>
                  <a:cubicBezTo>
                    <a:pt x="0" y="2016"/>
                    <a:pt x="252" y="2268"/>
                    <a:pt x="557" y="2268"/>
                  </a:cubicBezTo>
                  <a:lnTo>
                    <a:pt x="3966" y="2268"/>
                  </a:lnTo>
                  <a:cubicBezTo>
                    <a:pt x="4284" y="2268"/>
                    <a:pt x="4536" y="2016"/>
                    <a:pt x="4536" y="1711"/>
                  </a:cubicBezTo>
                  <a:lnTo>
                    <a:pt x="4536" y="570"/>
                  </a:lnTo>
                  <a:cubicBezTo>
                    <a:pt x="4536" y="252"/>
                    <a:pt x="4284" y="0"/>
                    <a:pt x="396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1" name="Google Shape;1771;p65"/>
            <p:cNvSpPr/>
            <p:nvPr/>
          </p:nvSpPr>
          <p:spPr>
            <a:xfrm>
              <a:off x="4034063" y="2709250"/>
              <a:ext cx="292175" cy="164500"/>
            </a:xfrm>
            <a:custGeom>
              <a:avLst/>
              <a:gdLst/>
              <a:ahLst/>
              <a:cxnLst/>
              <a:rect l="l" t="t" r="r" b="b"/>
              <a:pathLst>
                <a:path w="11687" h="6580" extrusionOk="0">
                  <a:moveTo>
                    <a:pt x="1" y="1"/>
                  </a:moveTo>
                  <a:lnTo>
                    <a:pt x="1" y="6580"/>
                  </a:lnTo>
                  <a:lnTo>
                    <a:pt x="11687" y="6580"/>
                  </a:lnTo>
                  <a:lnTo>
                    <a:pt x="1168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2" name="Google Shape;1772;p65"/>
            <p:cNvSpPr/>
            <p:nvPr/>
          </p:nvSpPr>
          <p:spPr>
            <a:xfrm>
              <a:off x="4027113" y="2702300"/>
              <a:ext cx="306425" cy="178750"/>
            </a:xfrm>
            <a:custGeom>
              <a:avLst/>
              <a:gdLst/>
              <a:ahLst/>
              <a:cxnLst/>
              <a:rect l="l" t="t" r="r" b="b"/>
              <a:pathLst>
                <a:path w="12257" h="7150" extrusionOk="0">
                  <a:moveTo>
                    <a:pt x="5067" y="558"/>
                  </a:moveTo>
                  <a:lnTo>
                    <a:pt x="4550" y="1446"/>
                  </a:lnTo>
                  <a:cubicBezTo>
                    <a:pt x="4470" y="1579"/>
                    <a:pt x="4523" y="1751"/>
                    <a:pt x="4656" y="1831"/>
                  </a:cubicBezTo>
                  <a:cubicBezTo>
                    <a:pt x="4699" y="1856"/>
                    <a:pt x="4745" y="1868"/>
                    <a:pt x="4791" y="1868"/>
                  </a:cubicBezTo>
                  <a:cubicBezTo>
                    <a:pt x="4890" y="1868"/>
                    <a:pt x="4987" y="1815"/>
                    <a:pt x="5041" y="1725"/>
                  </a:cubicBezTo>
                  <a:lnTo>
                    <a:pt x="5717" y="571"/>
                  </a:lnTo>
                  <a:lnTo>
                    <a:pt x="7879" y="571"/>
                  </a:lnTo>
                  <a:lnTo>
                    <a:pt x="4086" y="6579"/>
                  </a:lnTo>
                  <a:lnTo>
                    <a:pt x="571" y="6579"/>
                  </a:lnTo>
                  <a:lnTo>
                    <a:pt x="571" y="558"/>
                  </a:lnTo>
                  <a:close/>
                  <a:moveTo>
                    <a:pt x="11686" y="558"/>
                  </a:moveTo>
                  <a:lnTo>
                    <a:pt x="11686" y="6579"/>
                  </a:lnTo>
                  <a:lnTo>
                    <a:pt x="7561" y="6579"/>
                  </a:lnTo>
                  <a:lnTo>
                    <a:pt x="8065" y="5704"/>
                  </a:lnTo>
                  <a:cubicBezTo>
                    <a:pt x="8144" y="5558"/>
                    <a:pt x="8105" y="5386"/>
                    <a:pt x="7972" y="5306"/>
                  </a:cubicBezTo>
                  <a:cubicBezTo>
                    <a:pt x="7925" y="5281"/>
                    <a:pt x="7876" y="5269"/>
                    <a:pt x="7827" y="5269"/>
                  </a:cubicBezTo>
                  <a:cubicBezTo>
                    <a:pt x="7725" y="5269"/>
                    <a:pt x="7628" y="5322"/>
                    <a:pt x="7574" y="5412"/>
                  </a:cubicBezTo>
                  <a:lnTo>
                    <a:pt x="6911" y="6579"/>
                  </a:lnTo>
                  <a:lnTo>
                    <a:pt x="4749" y="6579"/>
                  </a:lnTo>
                  <a:lnTo>
                    <a:pt x="8556" y="558"/>
                  </a:lnTo>
                  <a:close/>
                  <a:moveTo>
                    <a:pt x="279" y="0"/>
                  </a:moveTo>
                  <a:cubicBezTo>
                    <a:pt x="120" y="0"/>
                    <a:pt x="0" y="120"/>
                    <a:pt x="0" y="279"/>
                  </a:cubicBezTo>
                  <a:lnTo>
                    <a:pt x="0" y="6858"/>
                  </a:lnTo>
                  <a:cubicBezTo>
                    <a:pt x="0" y="7017"/>
                    <a:pt x="120" y="7150"/>
                    <a:pt x="279" y="7150"/>
                  </a:cubicBezTo>
                  <a:lnTo>
                    <a:pt x="11965" y="7150"/>
                  </a:lnTo>
                  <a:cubicBezTo>
                    <a:pt x="12124" y="7136"/>
                    <a:pt x="12256" y="7017"/>
                    <a:pt x="12256" y="6858"/>
                  </a:cubicBezTo>
                  <a:lnTo>
                    <a:pt x="12256" y="279"/>
                  </a:lnTo>
                  <a:cubicBezTo>
                    <a:pt x="12256" y="120"/>
                    <a:pt x="12124" y="0"/>
                    <a:pt x="119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3" name="Google Shape;1773;p65"/>
            <p:cNvSpPr/>
            <p:nvPr/>
          </p:nvSpPr>
          <p:spPr>
            <a:xfrm>
              <a:off x="4080038" y="2763050"/>
              <a:ext cx="56200" cy="71525"/>
            </a:xfrm>
            <a:custGeom>
              <a:avLst/>
              <a:gdLst/>
              <a:ahLst/>
              <a:cxnLst/>
              <a:rect l="l" t="t" r="r" b="b"/>
              <a:pathLst>
                <a:path w="2248" h="2861" extrusionOk="0">
                  <a:moveTo>
                    <a:pt x="1930" y="0"/>
                  </a:moveTo>
                  <a:cubicBezTo>
                    <a:pt x="1838" y="0"/>
                    <a:pt x="1749" y="47"/>
                    <a:pt x="1690" y="130"/>
                  </a:cubicBezTo>
                  <a:lnTo>
                    <a:pt x="178" y="2399"/>
                  </a:lnTo>
                  <a:cubicBezTo>
                    <a:pt x="0" y="2623"/>
                    <a:pt x="205" y="2860"/>
                    <a:pt x="415" y="2860"/>
                  </a:cubicBezTo>
                  <a:cubicBezTo>
                    <a:pt x="504" y="2860"/>
                    <a:pt x="593" y="2819"/>
                    <a:pt x="655" y="2717"/>
                  </a:cubicBezTo>
                  <a:lnTo>
                    <a:pt x="2168" y="449"/>
                  </a:lnTo>
                  <a:cubicBezTo>
                    <a:pt x="2247" y="316"/>
                    <a:pt x="2221" y="144"/>
                    <a:pt x="2088" y="51"/>
                  </a:cubicBezTo>
                  <a:cubicBezTo>
                    <a:pt x="2039" y="16"/>
                    <a:pt x="1984" y="0"/>
                    <a:pt x="193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4" name="Google Shape;1774;p65"/>
            <p:cNvSpPr/>
            <p:nvPr/>
          </p:nvSpPr>
          <p:spPr>
            <a:xfrm>
              <a:off x="4233688" y="2748875"/>
              <a:ext cx="55525" cy="71100"/>
            </a:xfrm>
            <a:custGeom>
              <a:avLst/>
              <a:gdLst/>
              <a:ahLst/>
              <a:cxnLst/>
              <a:rect l="l" t="t" r="r" b="b"/>
              <a:pathLst>
                <a:path w="2221" h="2844" extrusionOk="0">
                  <a:moveTo>
                    <a:pt x="1822" y="1"/>
                  </a:moveTo>
                  <a:cubicBezTo>
                    <a:pt x="1739" y="1"/>
                    <a:pt x="1654" y="38"/>
                    <a:pt x="1593" y="127"/>
                  </a:cubicBezTo>
                  <a:lnTo>
                    <a:pt x="80" y="2395"/>
                  </a:lnTo>
                  <a:cubicBezTo>
                    <a:pt x="1" y="2528"/>
                    <a:pt x="27" y="2700"/>
                    <a:pt x="160" y="2793"/>
                  </a:cubicBezTo>
                  <a:cubicBezTo>
                    <a:pt x="209" y="2828"/>
                    <a:pt x="264" y="2844"/>
                    <a:pt x="318" y="2844"/>
                  </a:cubicBezTo>
                  <a:cubicBezTo>
                    <a:pt x="410" y="2844"/>
                    <a:pt x="500" y="2797"/>
                    <a:pt x="558" y="2714"/>
                  </a:cubicBezTo>
                  <a:lnTo>
                    <a:pt x="2070" y="445"/>
                  </a:lnTo>
                  <a:cubicBezTo>
                    <a:pt x="2220" y="220"/>
                    <a:pt x="2025" y="1"/>
                    <a:pt x="182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5" name="Google Shape;1775;p65"/>
            <p:cNvSpPr/>
            <p:nvPr/>
          </p:nvSpPr>
          <p:spPr>
            <a:xfrm>
              <a:off x="3998588" y="2923475"/>
              <a:ext cx="363125" cy="113425"/>
            </a:xfrm>
            <a:custGeom>
              <a:avLst/>
              <a:gdLst/>
              <a:ahLst/>
              <a:cxnLst/>
              <a:rect l="l" t="t" r="r" b="b"/>
              <a:pathLst>
                <a:path w="14525" h="4537" extrusionOk="0">
                  <a:moveTo>
                    <a:pt x="8967" y="571"/>
                  </a:moveTo>
                  <a:cubicBezTo>
                    <a:pt x="9126" y="571"/>
                    <a:pt x="9246" y="690"/>
                    <a:pt x="9246" y="849"/>
                  </a:cubicBezTo>
                  <a:lnTo>
                    <a:pt x="9246" y="1141"/>
                  </a:lnTo>
                  <a:lnTo>
                    <a:pt x="5280" y="1141"/>
                  </a:lnTo>
                  <a:lnTo>
                    <a:pt x="5280" y="849"/>
                  </a:lnTo>
                  <a:cubicBezTo>
                    <a:pt x="5280" y="690"/>
                    <a:pt x="5412" y="571"/>
                    <a:pt x="5558" y="571"/>
                  </a:cubicBezTo>
                  <a:close/>
                  <a:moveTo>
                    <a:pt x="9246" y="1698"/>
                  </a:moveTo>
                  <a:lnTo>
                    <a:pt x="9246" y="1977"/>
                  </a:lnTo>
                  <a:cubicBezTo>
                    <a:pt x="9246" y="2136"/>
                    <a:pt x="9126" y="2269"/>
                    <a:pt x="8967" y="2269"/>
                  </a:cubicBezTo>
                  <a:lnTo>
                    <a:pt x="5558" y="2269"/>
                  </a:lnTo>
                  <a:cubicBezTo>
                    <a:pt x="5412" y="2269"/>
                    <a:pt x="5280" y="2136"/>
                    <a:pt x="5280" y="1977"/>
                  </a:cubicBezTo>
                  <a:lnTo>
                    <a:pt x="5280" y="1698"/>
                  </a:lnTo>
                  <a:close/>
                  <a:moveTo>
                    <a:pt x="13968" y="2839"/>
                  </a:moveTo>
                  <a:lnTo>
                    <a:pt x="13954" y="3396"/>
                  </a:lnTo>
                  <a:lnTo>
                    <a:pt x="11806" y="3396"/>
                  </a:lnTo>
                  <a:cubicBezTo>
                    <a:pt x="11646" y="3396"/>
                    <a:pt x="11514" y="3529"/>
                    <a:pt x="11514" y="3688"/>
                  </a:cubicBezTo>
                  <a:lnTo>
                    <a:pt x="11514" y="3967"/>
                  </a:lnTo>
                  <a:lnTo>
                    <a:pt x="10957" y="3967"/>
                  </a:lnTo>
                  <a:lnTo>
                    <a:pt x="10957" y="3688"/>
                  </a:lnTo>
                  <a:cubicBezTo>
                    <a:pt x="10957" y="3529"/>
                    <a:pt x="10824" y="3396"/>
                    <a:pt x="10665" y="3396"/>
                  </a:cubicBezTo>
                  <a:lnTo>
                    <a:pt x="3860" y="3396"/>
                  </a:lnTo>
                  <a:cubicBezTo>
                    <a:pt x="3701" y="3396"/>
                    <a:pt x="3582" y="3529"/>
                    <a:pt x="3582" y="3688"/>
                  </a:cubicBezTo>
                  <a:lnTo>
                    <a:pt x="3582" y="3967"/>
                  </a:lnTo>
                  <a:lnTo>
                    <a:pt x="3012" y="3967"/>
                  </a:lnTo>
                  <a:lnTo>
                    <a:pt x="3012" y="3688"/>
                  </a:lnTo>
                  <a:cubicBezTo>
                    <a:pt x="3012" y="3529"/>
                    <a:pt x="2879" y="3396"/>
                    <a:pt x="2720" y="3396"/>
                  </a:cubicBezTo>
                  <a:lnTo>
                    <a:pt x="584" y="3396"/>
                  </a:lnTo>
                  <a:lnTo>
                    <a:pt x="584" y="2839"/>
                  </a:lnTo>
                  <a:close/>
                  <a:moveTo>
                    <a:pt x="5558" y="1"/>
                  </a:moveTo>
                  <a:cubicBezTo>
                    <a:pt x="5094" y="1"/>
                    <a:pt x="4709" y="385"/>
                    <a:pt x="4709" y="849"/>
                  </a:cubicBezTo>
                  <a:lnTo>
                    <a:pt x="4709" y="1990"/>
                  </a:lnTo>
                  <a:cubicBezTo>
                    <a:pt x="4709" y="2083"/>
                    <a:pt x="4723" y="2176"/>
                    <a:pt x="4762" y="2269"/>
                  </a:cubicBezTo>
                  <a:lnTo>
                    <a:pt x="279" y="2269"/>
                  </a:lnTo>
                  <a:cubicBezTo>
                    <a:pt x="133" y="2269"/>
                    <a:pt x="1" y="2388"/>
                    <a:pt x="1" y="2547"/>
                  </a:cubicBezTo>
                  <a:lnTo>
                    <a:pt x="1" y="3688"/>
                  </a:lnTo>
                  <a:cubicBezTo>
                    <a:pt x="1" y="3847"/>
                    <a:pt x="133" y="3967"/>
                    <a:pt x="279" y="3967"/>
                  </a:cubicBezTo>
                  <a:lnTo>
                    <a:pt x="2441" y="3967"/>
                  </a:lnTo>
                  <a:lnTo>
                    <a:pt x="2441" y="4258"/>
                  </a:lnTo>
                  <a:cubicBezTo>
                    <a:pt x="2441" y="4404"/>
                    <a:pt x="2561" y="4537"/>
                    <a:pt x="2720" y="4537"/>
                  </a:cubicBezTo>
                  <a:lnTo>
                    <a:pt x="3860" y="4537"/>
                  </a:lnTo>
                  <a:cubicBezTo>
                    <a:pt x="4020" y="4537"/>
                    <a:pt x="4139" y="4404"/>
                    <a:pt x="4139" y="4258"/>
                  </a:cubicBezTo>
                  <a:lnTo>
                    <a:pt x="4139" y="3967"/>
                  </a:lnTo>
                  <a:lnTo>
                    <a:pt x="10386" y="3967"/>
                  </a:lnTo>
                  <a:lnTo>
                    <a:pt x="10386" y="4258"/>
                  </a:lnTo>
                  <a:cubicBezTo>
                    <a:pt x="10386" y="4404"/>
                    <a:pt x="10506" y="4537"/>
                    <a:pt x="10665" y="4537"/>
                  </a:cubicBezTo>
                  <a:lnTo>
                    <a:pt x="11806" y="4537"/>
                  </a:lnTo>
                  <a:cubicBezTo>
                    <a:pt x="11952" y="4537"/>
                    <a:pt x="12084" y="4404"/>
                    <a:pt x="12084" y="4258"/>
                  </a:cubicBezTo>
                  <a:lnTo>
                    <a:pt x="12084" y="3967"/>
                  </a:lnTo>
                  <a:lnTo>
                    <a:pt x="14246" y="3967"/>
                  </a:lnTo>
                  <a:cubicBezTo>
                    <a:pt x="14392" y="3967"/>
                    <a:pt x="14525" y="3847"/>
                    <a:pt x="14525" y="3688"/>
                  </a:cubicBezTo>
                  <a:lnTo>
                    <a:pt x="14525" y="2547"/>
                  </a:lnTo>
                  <a:cubicBezTo>
                    <a:pt x="14525" y="2388"/>
                    <a:pt x="14392" y="2269"/>
                    <a:pt x="14246" y="2269"/>
                  </a:cubicBezTo>
                  <a:lnTo>
                    <a:pt x="9763" y="2269"/>
                  </a:lnTo>
                  <a:cubicBezTo>
                    <a:pt x="9803" y="2176"/>
                    <a:pt x="9816" y="2083"/>
                    <a:pt x="9816" y="1990"/>
                  </a:cubicBezTo>
                  <a:lnTo>
                    <a:pt x="9816" y="849"/>
                  </a:lnTo>
                  <a:cubicBezTo>
                    <a:pt x="9816" y="385"/>
                    <a:pt x="9431" y="1"/>
                    <a:pt x="89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6" name="Google Shape;1776;p65"/>
            <p:cNvSpPr/>
            <p:nvPr/>
          </p:nvSpPr>
          <p:spPr>
            <a:xfrm>
              <a:off x="3998263" y="2673775"/>
              <a:ext cx="363450" cy="235475"/>
            </a:xfrm>
            <a:custGeom>
              <a:avLst/>
              <a:gdLst/>
              <a:ahLst/>
              <a:cxnLst/>
              <a:rect l="l" t="t" r="r" b="b"/>
              <a:pathLst>
                <a:path w="14538" h="9419" extrusionOk="0">
                  <a:moveTo>
                    <a:pt x="1433" y="1"/>
                  </a:moveTo>
                  <a:cubicBezTo>
                    <a:pt x="650" y="1"/>
                    <a:pt x="14" y="637"/>
                    <a:pt x="14" y="1420"/>
                  </a:cubicBezTo>
                  <a:lnTo>
                    <a:pt x="14" y="3861"/>
                  </a:lnTo>
                  <a:cubicBezTo>
                    <a:pt x="27" y="4033"/>
                    <a:pt x="163" y="4119"/>
                    <a:pt x="299" y="4119"/>
                  </a:cubicBezTo>
                  <a:cubicBezTo>
                    <a:pt x="435" y="4119"/>
                    <a:pt x="571" y="4033"/>
                    <a:pt x="584" y="3861"/>
                  </a:cubicBezTo>
                  <a:lnTo>
                    <a:pt x="584" y="1420"/>
                  </a:lnTo>
                  <a:cubicBezTo>
                    <a:pt x="584" y="942"/>
                    <a:pt x="969" y="571"/>
                    <a:pt x="1433" y="571"/>
                  </a:cubicBezTo>
                  <a:lnTo>
                    <a:pt x="13119" y="571"/>
                  </a:lnTo>
                  <a:cubicBezTo>
                    <a:pt x="13596" y="571"/>
                    <a:pt x="13967" y="942"/>
                    <a:pt x="13967" y="1420"/>
                  </a:cubicBezTo>
                  <a:lnTo>
                    <a:pt x="13967" y="7999"/>
                  </a:lnTo>
                  <a:cubicBezTo>
                    <a:pt x="13967" y="8476"/>
                    <a:pt x="13596" y="8848"/>
                    <a:pt x="13119" y="8848"/>
                  </a:cubicBezTo>
                  <a:lnTo>
                    <a:pt x="1433" y="8848"/>
                  </a:lnTo>
                  <a:cubicBezTo>
                    <a:pt x="969" y="8848"/>
                    <a:pt x="584" y="8476"/>
                    <a:pt x="584" y="7999"/>
                  </a:cubicBezTo>
                  <a:lnTo>
                    <a:pt x="584" y="6129"/>
                  </a:lnTo>
                  <a:cubicBezTo>
                    <a:pt x="597" y="5923"/>
                    <a:pt x="448" y="5820"/>
                    <a:pt x="299" y="5820"/>
                  </a:cubicBezTo>
                  <a:cubicBezTo>
                    <a:pt x="150" y="5820"/>
                    <a:pt x="0" y="5923"/>
                    <a:pt x="14" y="6129"/>
                  </a:cubicBezTo>
                  <a:lnTo>
                    <a:pt x="14" y="7999"/>
                  </a:lnTo>
                  <a:cubicBezTo>
                    <a:pt x="14" y="8782"/>
                    <a:pt x="650" y="9418"/>
                    <a:pt x="1433" y="9418"/>
                  </a:cubicBezTo>
                  <a:lnTo>
                    <a:pt x="13119" y="9418"/>
                  </a:lnTo>
                  <a:cubicBezTo>
                    <a:pt x="13901" y="9418"/>
                    <a:pt x="14538" y="8782"/>
                    <a:pt x="14538" y="7999"/>
                  </a:cubicBezTo>
                  <a:lnTo>
                    <a:pt x="14538" y="1420"/>
                  </a:lnTo>
                  <a:cubicBezTo>
                    <a:pt x="14538" y="637"/>
                    <a:pt x="13901" y="1"/>
                    <a:pt x="1311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7" name="Google Shape;1777;p65"/>
            <p:cNvSpPr/>
            <p:nvPr/>
          </p:nvSpPr>
          <p:spPr>
            <a:xfrm>
              <a:off x="3996263" y="2791500"/>
              <a:ext cx="16950" cy="14125"/>
            </a:xfrm>
            <a:custGeom>
              <a:avLst/>
              <a:gdLst/>
              <a:ahLst/>
              <a:cxnLst/>
              <a:rect l="l" t="t" r="r" b="b"/>
              <a:pathLst>
                <a:path w="678" h="565" extrusionOk="0">
                  <a:moveTo>
                    <a:pt x="385" y="0"/>
                  </a:moveTo>
                  <a:cubicBezTo>
                    <a:pt x="133" y="0"/>
                    <a:pt x="1" y="306"/>
                    <a:pt x="186" y="478"/>
                  </a:cubicBezTo>
                  <a:cubicBezTo>
                    <a:pt x="242" y="538"/>
                    <a:pt x="314" y="565"/>
                    <a:pt x="385" y="565"/>
                  </a:cubicBezTo>
                  <a:cubicBezTo>
                    <a:pt x="532" y="565"/>
                    <a:pt x="677" y="449"/>
                    <a:pt x="677" y="279"/>
                  </a:cubicBezTo>
                  <a:cubicBezTo>
                    <a:pt x="677" y="120"/>
                    <a:pt x="545" y="0"/>
                    <a:pt x="3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78" name="Google Shape;1778;p65"/>
          <p:cNvGrpSpPr/>
          <p:nvPr/>
        </p:nvGrpSpPr>
        <p:grpSpPr>
          <a:xfrm>
            <a:off x="4828189" y="2686238"/>
            <a:ext cx="240050" cy="338823"/>
            <a:chOff x="4846838" y="2673550"/>
            <a:chExt cx="257675" cy="363700"/>
          </a:xfrm>
        </p:grpSpPr>
        <p:sp>
          <p:nvSpPr>
            <p:cNvPr id="1779" name="Google Shape;1779;p65"/>
            <p:cNvSpPr/>
            <p:nvPr/>
          </p:nvSpPr>
          <p:spPr>
            <a:xfrm>
              <a:off x="4856113" y="2822675"/>
              <a:ext cx="241100" cy="207275"/>
            </a:xfrm>
            <a:custGeom>
              <a:avLst/>
              <a:gdLst/>
              <a:ahLst/>
              <a:cxnLst/>
              <a:rect l="l" t="t" r="r" b="b"/>
              <a:pathLst>
                <a:path w="9644" h="8291" extrusionOk="0">
                  <a:moveTo>
                    <a:pt x="7946" y="2268"/>
                  </a:moveTo>
                  <a:cubicBezTo>
                    <a:pt x="8264" y="2268"/>
                    <a:pt x="8516" y="2520"/>
                    <a:pt x="8516" y="2839"/>
                  </a:cubicBezTo>
                  <a:lnTo>
                    <a:pt x="8516" y="5452"/>
                  </a:lnTo>
                  <a:cubicBezTo>
                    <a:pt x="8516" y="5757"/>
                    <a:pt x="8264" y="6009"/>
                    <a:pt x="7946" y="6009"/>
                  </a:cubicBezTo>
                  <a:lnTo>
                    <a:pt x="6805" y="6009"/>
                  </a:lnTo>
                  <a:lnTo>
                    <a:pt x="6805" y="2268"/>
                  </a:lnTo>
                  <a:close/>
                  <a:moveTo>
                    <a:pt x="1" y="0"/>
                  </a:moveTo>
                  <a:lnTo>
                    <a:pt x="1" y="7163"/>
                  </a:lnTo>
                  <a:cubicBezTo>
                    <a:pt x="1" y="7786"/>
                    <a:pt x="505" y="8290"/>
                    <a:pt x="1141" y="8290"/>
                  </a:cubicBezTo>
                  <a:lnTo>
                    <a:pt x="5678" y="8290"/>
                  </a:lnTo>
                  <a:cubicBezTo>
                    <a:pt x="6301" y="8290"/>
                    <a:pt x="6805" y="7786"/>
                    <a:pt x="6805" y="7163"/>
                  </a:cubicBezTo>
                  <a:lnTo>
                    <a:pt x="7946" y="7163"/>
                  </a:lnTo>
                  <a:cubicBezTo>
                    <a:pt x="8888" y="7150"/>
                    <a:pt x="9644" y="6394"/>
                    <a:pt x="9644" y="5452"/>
                  </a:cubicBezTo>
                  <a:lnTo>
                    <a:pt x="9644" y="2852"/>
                  </a:lnTo>
                  <a:cubicBezTo>
                    <a:pt x="9644" y="1910"/>
                    <a:pt x="8888" y="1141"/>
                    <a:pt x="7946" y="1141"/>
                  </a:cubicBezTo>
                  <a:lnTo>
                    <a:pt x="6805" y="1141"/>
                  </a:lnTo>
                  <a:lnTo>
                    <a:pt x="680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0" name="Google Shape;1780;p65"/>
            <p:cNvSpPr/>
            <p:nvPr/>
          </p:nvSpPr>
          <p:spPr>
            <a:xfrm>
              <a:off x="4927088" y="2695000"/>
              <a:ext cx="42475" cy="85250"/>
            </a:xfrm>
            <a:custGeom>
              <a:avLst/>
              <a:gdLst/>
              <a:ahLst/>
              <a:cxnLst/>
              <a:rect l="l" t="t" r="r" b="b"/>
              <a:pathLst>
                <a:path w="1699" h="3410" extrusionOk="0">
                  <a:moveTo>
                    <a:pt x="0" y="1"/>
                  </a:moveTo>
                  <a:lnTo>
                    <a:pt x="0" y="2773"/>
                  </a:lnTo>
                  <a:cubicBezTo>
                    <a:pt x="0" y="2985"/>
                    <a:pt x="27" y="3197"/>
                    <a:pt x="93" y="3409"/>
                  </a:cubicBezTo>
                  <a:lnTo>
                    <a:pt x="1698" y="3409"/>
                  </a:lnTo>
                  <a:lnTo>
                    <a:pt x="169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1" name="Google Shape;1781;p65"/>
            <p:cNvSpPr/>
            <p:nvPr/>
          </p:nvSpPr>
          <p:spPr>
            <a:xfrm>
              <a:off x="4898563" y="2680825"/>
              <a:ext cx="59050" cy="141875"/>
            </a:xfrm>
            <a:custGeom>
              <a:avLst/>
              <a:gdLst/>
              <a:ahLst/>
              <a:cxnLst/>
              <a:rect l="l" t="t" r="r" b="b"/>
              <a:pathLst>
                <a:path w="2362" h="5675" extrusionOk="0">
                  <a:moveTo>
                    <a:pt x="573" y="1"/>
                  </a:moveTo>
                  <a:cubicBezTo>
                    <a:pt x="289" y="1"/>
                    <a:pt x="7" y="190"/>
                    <a:pt x="14" y="568"/>
                  </a:cubicBezTo>
                  <a:lnTo>
                    <a:pt x="14" y="3340"/>
                  </a:lnTo>
                  <a:cubicBezTo>
                    <a:pt x="1" y="4202"/>
                    <a:pt x="332" y="5038"/>
                    <a:pt x="916" y="5674"/>
                  </a:cubicBezTo>
                  <a:lnTo>
                    <a:pt x="2362" y="5674"/>
                  </a:lnTo>
                  <a:cubicBezTo>
                    <a:pt x="2202" y="5422"/>
                    <a:pt x="2017" y="5184"/>
                    <a:pt x="1804" y="4971"/>
                  </a:cubicBezTo>
                  <a:cubicBezTo>
                    <a:pt x="1380" y="4534"/>
                    <a:pt x="1141" y="3950"/>
                    <a:pt x="1141" y="3340"/>
                  </a:cubicBezTo>
                  <a:lnTo>
                    <a:pt x="1141" y="568"/>
                  </a:lnTo>
                  <a:cubicBezTo>
                    <a:pt x="1141" y="190"/>
                    <a:pt x="856" y="1"/>
                    <a:pt x="57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2" name="Google Shape;1782;p65"/>
            <p:cNvSpPr/>
            <p:nvPr/>
          </p:nvSpPr>
          <p:spPr>
            <a:xfrm>
              <a:off x="4849163" y="2673550"/>
              <a:ext cx="255350" cy="363700"/>
            </a:xfrm>
            <a:custGeom>
              <a:avLst/>
              <a:gdLst/>
              <a:ahLst/>
              <a:cxnLst/>
              <a:rect l="l" t="t" r="r" b="b"/>
              <a:pathLst>
                <a:path w="10214" h="14548" extrusionOk="0">
                  <a:moveTo>
                    <a:pt x="4536" y="1150"/>
                  </a:moveTo>
                  <a:lnTo>
                    <a:pt x="4536" y="1708"/>
                  </a:lnTo>
                  <a:lnTo>
                    <a:pt x="3396" y="1708"/>
                  </a:lnTo>
                  <a:lnTo>
                    <a:pt x="3396" y="1150"/>
                  </a:lnTo>
                  <a:close/>
                  <a:moveTo>
                    <a:pt x="4536" y="2278"/>
                  </a:moveTo>
                  <a:lnTo>
                    <a:pt x="4536" y="2848"/>
                  </a:lnTo>
                  <a:lnTo>
                    <a:pt x="3396" y="2848"/>
                  </a:lnTo>
                  <a:lnTo>
                    <a:pt x="3396" y="2278"/>
                  </a:lnTo>
                  <a:close/>
                  <a:moveTo>
                    <a:pt x="4536" y="3419"/>
                  </a:moveTo>
                  <a:lnTo>
                    <a:pt x="4536" y="3976"/>
                  </a:lnTo>
                  <a:lnTo>
                    <a:pt x="3436" y="3976"/>
                  </a:lnTo>
                  <a:cubicBezTo>
                    <a:pt x="3409" y="3870"/>
                    <a:pt x="3396" y="3750"/>
                    <a:pt x="3396" y="3631"/>
                  </a:cubicBezTo>
                  <a:lnTo>
                    <a:pt x="3396" y="3419"/>
                  </a:lnTo>
                  <a:close/>
                  <a:moveTo>
                    <a:pt x="2553" y="580"/>
                  </a:moveTo>
                  <a:cubicBezTo>
                    <a:pt x="2696" y="580"/>
                    <a:pt x="2839" y="673"/>
                    <a:pt x="2839" y="859"/>
                  </a:cubicBezTo>
                  <a:lnTo>
                    <a:pt x="2839" y="3631"/>
                  </a:lnTo>
                  <a:cubicBezTo>
                    <a:pt x="2825" y="4321"/>
                    <a:pt x="3104" y="4984"/>
                    <a:pt x="3581" y="5461"/>
                  </a:cubicBezTo>
                  <a:cubicBezTo>
                    <a:pt x="3648" y="5541"/>
                    <a:pt x="3727" y="5607"/>
                    <a:pt x="3780" y="5687"/>
                  </a:cubicBezTo>
                  <a:lnTo>
                    <a:pt x="3011" y="5687"/>
                  </a:lnTo>
                  <a:cubicBezTo>
                    <a:pt x="2534" y="5103"/>
                    <a:pt x="2268" y="4387"/>
                    <a:pt x="2268" y="3631"/>
                  </a:cubicBezTo>
                  <a:lnTo>
                    <a:pt x="2268" y="859"/>
                  </a:lnTo>
                  <a:cubicBezTo>
                    <a:pt x="2268" y="673"/>
                    <a:pt x="2411" y="580"/>
                    <a:pt x="2553" y="580"/>
                  </a:cubicBezTo>
                  <a:close/>
                  <a:moveTo>
                    <a:pt x="8224" y="8525"/>
                  </a:moveTo>
                  <a:cubicBezTo>
                    <a:pt x="8383" y="8525"/>
                    <a:pt x="8502" y="8658"/>
                    <a:pt x="8502" y="8817"/>
                  </a:cubicBezTo>
                  <a:lnTo>
                    <a:pt x="8502" y="11417"/>
                  </a:lnTo>
                  <a:cubicBezTo>
                    <a:pt x="8502" y="11576"/>
                    <a:pt x="8370" y="11695"/>
                    <a:pt x="8224" y="11695"/>
                  </a:cubicBezTo>
                  <a:lnTo>
                    <a:pt x="7362" y="11695"/>
                  </a:lnTo>
                  <a:lnTo>
                    <a:pt x="7375" y="8525"/>
                  </a:lnTo>
                  <a:close/>
                  <a:moveTo>
                    <a:pt x="8224" y="7385"/>
                  </a:moveTo>
                  <a:cubicBezTo>
                    <a:pt x="9007" y="7385"/>
                    <a:pt x="9643" y="8021"/>
                    <a:pt x="9643" y="8804"/>
                  </a:cubicBezTo>
                  <a:lnTo>
                    <a:pt x="9643" y="11417"/>
                  </a:lnTo>
                  <a:cubicBezTo>
                    <a:pt x="9643" y="12199"/>
                    <a:pt x="9007" y="12836"/>
                    <a:pt x="8224" y="12836"/>
                  </a:cubicBezTo>
                  <a:lnTo>
                    <a:pt x="7375" y="12836"/>
                  </a:lnTo>
                  <a:lnTo>
                    <a:pt x="7375" y="12266"/>
                  </a:lnTo>
                  <a:lnTo>
                    <a:pt x="8224" y="12266"/>
                  </a:lnTo>
                  <a:cubicBezTo>
                    <a:pt x="8688" y="12266"/>
                    <a:pt x="9073" y="11881"/>
                    <a:pt x="9073" y="11417"/>
                  </a:cubicBezTo>
                  <a:lnTo>
                    <a:pt x="9073" y="8817"/>
                  </a:lnTo>
                  <a:cubicBezTo>
                    <a:pt x="9073" y="8340"/>
                    <a:pt x="8688" y="7955"/>
                    <a:pt x="8224" y="7955"/>
                  </a:cubicBezTo>
                  <a:lnTo>
                    <a:pt x="7375" y="7955"/>
                  </a:lnTo>
                  <a:lnTo>
                    <a:pt x="7375" y="7385"/>
                  </a:lnTo>
                  <a:close/>
                  <a:moveTo>
                    <a:pt x="2553" y="0"/>
                  </a:moveTo>
                  <a:cubicBezTo>
                    <a:pt x="2121" y="0"/>
                    <a:pt x="1690" y="311"/>
                    <a:pt x="1698" y="859"/>
                  </a:cubicBezTo>
                  <a:lnTo>
                    <a:pt x="1698" y="3631"/>
                  </a:lnTo>
                  <a:cubicBezTo>
                    <a:pt x="1698" y="4360"/>
                    <a:pt x="1910" y="5077"/>
                    <a:pt x="2308" y="5687"/>
                  </a:cubicBezTo>
                  <a:lnTo>
                    <a:pt x="279" y="5687"/>
                  </a:lnTo>
                  <a:cubicBezTo>
                    <a:pt x="120" y="5687"/>
                    <a:pt x="0" y="5806"/>
                    <a:pt x="0" y="5965"/>
                  </a:cubicBezTo>
                  <a:lnTo>
                    <a:pt x="0" y="8406"/>
                  </a:lnTo>
                  <a:cubicBezTo>
                    <a:pt x="0" y="8592"/>
                    <a:pt x="143" y="8684"/>
                    <a:pt x="284" y="8684"/>
                  </a:cubicBezTo>
                  <a:cubicBezTo>
                    <a:pt x="425" y="8684"/>
                    <a:pt x="564" y="8592"/>
                    <a:pt x="557" y="8406"/>
                  </a:cubicBezTo>
                  <a:lnTo>
                    <a:pt x="557" y="6244"/>
                  </a:lnTo>
                  <a:lnTo>
                    <a:pt x="6805" y="6244"/>
                  </a:lnTo>
                  <a:lnTo>
                    <a:pt x="6805" y="13128"/>
                  </a:lnTo>
                  <a:cubicBezTo>
                    <a:pt x="6805" y="13592"/>
                    <a:pt x="6420" y="13977"/>
                    <a:pt x="5956" y="13977"/>
                  </a:cubicBezTo>
                  <a:lnTo>
                    <a:pt x="1419" y="13977"/>
                  </a:lnTo>
                  <a:cubicBezTo>
                    <a:pt x="942" y="13977"/>
                    <a:pt x="557" y="13592"/>
                    <a:pt x="571" y="13128"/>
                  </a:cubicBezTo>
                  <a:lnTo>
                    <a:pt x="571" y="10674"/>
                  </a:lnTo>
                  <a:cubicBezTo>
                    <a:pt x="564" y="10488"/>
                    <a:pt x="421" y="10395"/>
                    <a:pt x="280" y="10395"/>
                  </a:cubicBezTo>
                  <a:cubicBezTo>
                    <a:pt x="139" y="10395"/>
                    <a:pt x="0" y="10488"/>
                    <a:pt x="0" y="10674"/>
                  </a:cubicBezTo>
                  <a:lnTo>
                    <a:pt x="0" y="13128"/>
                  </a:lnTo>
                  <a:cubicBezTo>
                    <a:pt x="0" y="13910"/>
                    <a:pt x="637" y="14534"/>
                    <a:pt x="1419" y="14547"/>
                  </a:cubicBezTo>
                  <a:lnTo>
                    <a:pt x="1419" y="14534"/>
                  </a:lnTo>
                  <a:lnTo>
                    <a:pt x="5956" y="14534"/>
                  </a:lnTo>
                  <a:cubicBezTo>
                    <a:pt x="6632" y="14534"/>
                    <a:pt x="7203" y="14056"/>
                    <a:pt x="7348" y="13393"/>
                  </a:cubicBezTo>
                  <a:lnTo>
                    <a:pt x="8224" y="13393"/>
                  </a:lnTo>
                  <a:cubicBezTo>
                    <a:pt x="9325" y="13393"/>
                    <a:pt x="10214" y="12504"/>
                    <a:pt x="10214" y="11404"/>
                  </a:cubicBezTo>
                  <a:lnTo>
                    <a:pt x="10214" y="8817"/>
                  </a:lnTo>
                  <a:cubicBezTo>
                    <a:pt x="10214" y="7716"/>
                    <a:pt x="9325" y="6827"/>
                    <a:pt x="8224" y="6827"/>
                  </a:cubicBezTo>
                  <a:lnTo>
                    <a:pt x="7375" y="6827"/>
                  </a:lnTo>
                  <a:lnTo>
                    <a:pt x="7375" y="5965"/>
                  </a:lnTo>
                  <a:cubicBezTo>
                    <a:pt x="7375" y="5819"/>
                    <a:pt x="7242" y="5687"/>
                    <a:pt x="7083" y="5687"/>
                  </a:cubicBezTo>
                  <a:lnTo>
                    <a:pt x="4497" y="5687"/>
                  </a:lnTo>
                  <a:cubicBezTo>
                    <a:pt x="4351" y="5461"/>
                    <a:pt x="4178" y="5249"/>
                    <a:pt x="3979" y="5063"/>
                  </a:cubicBezTo>
                  <a:cubicBezTo>
                    <a:pt x="3833" y="4917"/>
                    <a:pt x="3701" y="4745"/>
                    <a:pt x="3608" y="4546"/>
                  </a:cubicBezTo>
                  <a:lnTo>
                    <a:pt x="4815" y="4546"/>
                  </a:lnTo>
                  <a:cubicBezTo>
                    <a:pt x="4974" y="4546"/>
                    <a:pt x="5107" y="4427"/>
                    <a:pt x="5107" y="4267"/>
                  </a:cubicBezTo>
                  <a:lnTo>
                    <a:pt x="5107" y="859"/>
                  </a:lnTo>
                  <a:cubicBezTo>
                    <a:pt x="5107" y="699"/>
                    <a:pt x="4974" y="580"/>
                    <a:pt x="4815" y="580"/>
                  </a:cubicBezTo>
                  <a:lnTo>
                    <a:pt x="3356" y="580"/>
                  </a:lnTo>
                  <a:cubicBezTo>
                    <a:pt x="3218" y="183"/>
                    <a:pt x="2885" y="0"/>
                    <a:pt x="25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3" name="Google Shape;1783;p65"/>
            <p:cNvSpPr/>
            <p:nvPr/>
          </p:nvSpPr>
          <p:spPr>
            <a:xfrm>
              <a:off x="4846838" y="2904900"/>
              <a:ext cx="16600" cy="14325"/>
            </a:xfrm>
            <a:custGeom>
              <a:avLst/>
              <a:gdLst/>
              <a:ahLst/>
              <a:cxnLst/>
              <a:rect l="l" t="t" r="r" b="b"/>
              <a:pathLst>
                <a:path w="664" h="573" extrusionOk="0">
                  <a:moveTo>
                    <a:pt x="372" y="1"/>
                  </a:moveTo>
                  <a:cubicBezTo>
                    <a:pt x="120" y="1"/>
                    <a:pt x="0" y="306"/>
                    <a:pt x="173" y="492"/>
                  </a:cubicBezTo>
                  <a:cubicBezTo>
                    <a:pt x="229" y="547"/>
                    <a:pt x="300" y="573"/>
                    <a:pt x="371" y="573"/>
                  </a:cubicBezTo>
                  <a:cubicBezTo>
                    <a:pt x="518" y="573"/>
                    <a:pt x="664" y="463"/>
                    <a:pt x="664" y="293"/>
                  </a:cubicBezTo>
                  <a:cubicBezTo>
                    <a:pt x="650" y="133"/>
                    <a:pt x="531" y="1"/>
                    <a:pt x="3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84" name="Google Shape;1784;p65"/>
          <p:cNvGrpSpPr/>
          <p:nvPr/>
        </p:nvGrpSpPr>
        <p:grpSpPr>
          <a:xfrm>
            <a:off x="5549201" y="2686447"/>
            <a:ext cx="213802" cy="338613"/>
            <a:chOff x="5620788" y="2673775"/>
            <a:chExt cx="229500" cy="363475"/>
          </a:xfrm>
        </p:grpSpPr>
        <p:sp>
          <p:nvSpPr>
            <p:cNvPr id="1785" name="Google Shape;1785;p65"/>
            <p:cNvSpPr/>
            <p:nvPr/>
          </p:nvSpPr>
          <p:spPr>
            <a:xfrm>
              <a:off x="5630088" y="2756025"/>
              <a:ext cx="170475" cy="85250"/>
            </a:xfrm>
            <a:custGeom>
              <a:avLst/>
              <a:gdLst/>
              <a:ahLst/>
              <a:cxnLst/>
              <a:rect l="l" t="t" r="r" b="b"/>
              <a:pathLst>
                <a:path w="6819" h="3410" extrusionOk="0">
                  <a:moveTo>
                    <a:pt x="2268" y="0"/>
                  </a:moveTo>
                  <a:lnTo>
                    <a:pt x="2268" y="1141"/>
                  </a:lnTo>
                  <a:lnTo>
                    <a:pt x="1141" y="1141"/>
                  </a:lnTo>
                  <a:cubicBezTo>
                    <a:pt x="518" y="1141"/>
                    <a:pt x="0" y="1645"/>
                    <a:pt x="0" y="2268"/>
                  </a:cubicBezTo>
                  <a:lnTo>
                    <a:pt x="0" y="3409"/>
                  </a:lnTo>
                  <a:lnTo>
                    <a:pt x="6818" y="3409"/>
                  </a:lnTo>
                  <a:lnTo>
                    <a:pt x="6818" y="2268"/>
                  </a:lnTo>
                  <a:cubicBezTo>
                    <a:pt x="6818" y="1645"/>
                    <a:pt x="6301" y="1141"/>
                    <a:pt x="5677" y="1141"/>
                  </a:cubicBezTo>
                  <a:lnTo>
                    <a:pt x="4537" y="1141"/>
                  </a:lnTo>
                  <a:lnTo>
                    <a:pt x="453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6" name="Google Shape;1786;p65"/>
            <p:cNvSpPr/>
            <p:nvPr/>
          </p:nvSpPr>
          <p:spPr>
            <a:xfrm>
              <a:off x="5630088" y="2841250"/>
              <a:ext cx="170125" cy="131650"/>
            </a:xfrm>
            <a:custGeom>
              <a:avLst/>
              <a:gdLst/>
              <a:ahLst/>
              <a:cxnLst/>
              <a:rect l="l" t="t" r="r" b="b"/>
              <a:pathLst>
                <a:path w="6805" h="5266" extrusionOk="0">
                  <a:moveTo>
                    <a:pt x="0" y="0"/>
                  </a:moveTo>
                  <a:lnTo>
                    <a:pt x="0" y="5266"/>
                  </a:lnTo>
                  <a:lnTo>
                    <a:pt x="6805" y="5266"/>
                  </a:lnTo>
                  <a:lnTo>
                    <a:pt x="680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7" name="Google Shape;1787;p65"/>
            <p:cNvSpPr/>
            <p:nvPr/>
          </p:nvSpPr>
          <p:spPr>
            <a:xfrm>
              <a:off x="5658588" y="2869425"/>
              <a:ext cx="184400" cy="75300"/>
            </a:xfrm>
            <a:custGeom>
              <a:avLst/>
              <a:gdLst/>
              <a:ahLst/>
              <a:cxnLst/>
              <a:rect l="l" t="t" r="r" b="b"/>
              <a:pathLst>
                <a:path w="7376" h="3012" extrusionOk="0">
                  <a:moveTo>
                    <a:pt x="1" y="1"/>
                  </a:moveTo>
                  <a:lnTo>
                    <a:pt x="1" y="3011"/>
                  </a:lnTo>
                  <a:lnTo>
                    <a:pt x="7230" y="3011"/>
                  </a:lnTo>
                  <a:lnTo>
                    <a:pt x="7376" y="1871"/>
                  </a:lnTo>
                  <a:lnTo>
                    <a:pt x="4537" y="1871"/>
                  </a:lnTo>
                  <a:lnTo>
                    <a:pt x="4537" y="1"/>
                  </a:lnTo>
                  <a:close/>
                </a:path>
              </a:pathLst>
            </a:custGeom>
            <a:solidFill>
              <a:srgbClr val="EDF2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8" name="Google Shape;1788;p65"/>
            <p:cNvSpPr/>
            <p:nvPr/>
          </p:nvSpPr>
          <p:spPr>
            <a:xfrm>
              <a:off x="5672863" y="2680750"/>
              <a:ext cx="84900" cy="75300"/>
            </a:xfrm>
            <a:custGeom>
              <a:avLst/>
              <a:gdLst/>
              <a:ahLst/>
              <a:cxnLst/>
              <a:rect l="l" t="t" r="r" b="b"/>
              <a:pathLst>
                <a:path w="3396" h="3012" extrusionOk="0">
                  <a:moveTo>
                    <a:pt x="0" y="0"/>
                  </a:moveTo>
                  <a:lnTo>
                    <a:pt x="0" y="3011"/>
                  </a:lnTo>
                  <a:lnTo>
                    <a:pt x="3396" y="3011"/>
                  </a:lnTo>
                  <a:lnTo>
                    <a:pt x="339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9" name="Google Shape;1789;p65"/>
            <p:cNvSpPr/>
            <p:nvPr/>
          </p:nvSpPr>
          <p:spPr>
            <a:xfrm>
              <a:off x="5630088" y="2944700"/>
              <a:ext cx="209250" cy="85250"/>
            </a:xfrm>
            <a:custGeom>
              <a:avLst/>
              <a:gdLst/>
              <a:ahLst/>
              <a:cxnLst/>
              <a:rect l="l" t="t" r="r" b="b"/>
              <a:pathLst>
                <a:path w="8370" h="3410" extrusionOk="0">
                  <a:moveTo>
                    <a:pt x="4683" y="0"/>
                  </a:moveTo>
                  <a:lnTo>
                    <a:pt x="4828" y="1128"/>
                  </a:lnTo>
                  <a:lnTo>
                    <a:pt x="0" y="1128"/>
                  </a:lnTo>
                  <a:lnTo>
                    <a:pt x="0" y="2282"/>
                  </a:lnTo>
                  <a:cubicBezTo>
                    <a:pt x="0" y="2905"/>
                    <a:pt x="504" y="3409"/>
                    <a:pt x="1141" y="3409"/>
                  </a:cubicBezTo>
                  <a:lnTo>
                    <a:pt x="7946" y="3409"/>
                  </a:lnTo>
                  <a:lnTo>
                    <a:pt x="8370" y="14"/>
                  </a:lnTo>
                  <a:lnTo>
                    <a:pt x="468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0" name="Google Shape;1790;p65"/>
            <p:cNvSpPr/>
            <p:nvPr/>
          </p:nvSpPr>
          <p:spPr>
            <a:xfrm>
              <a:off x="5686788" y="2756025"/>
              <a:ext cx="56725" cy="28525"/>
            </a:xfrm>
            <a:custGeom>
              <a:avLst/>
              <a:gdLst/>
              <a:ahLst/>
              <a:cxnLst/>
              <a:rect l="l" t="t" r="r" b="b"/>
              <a:pathLst>
                <a:path w="2269" h="1141" extrusionOk="0">
                  <a:moveTo>
                    <a:pt x="0" y="0"/>
                  </a:moveTo>
                  <a:lnTo>
                    <a:pt x="0" y="1141"/>
                  </a:lnTo>
                  <a:lnTo>
                    <a:pt x="2269" y="1141"/>
                  </a:lnTo>
                  <a:lnTo>
                    <a:pt x="2269" y="0"/>
                  </a:lnTo>
                  <a:close/>
                </a:path>
              </a:pathLst>
            </a:custGeom>
            <a:solidFill>
              <a:srgbClr val="EDF2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1" name="Google Shape;1791;p65"/>
            <p:cNvSpPr/>
            <p:nvPr/>
          </p:nvSpPr>
          <p:spPr>
            <a:xfrm>
              <a:off x="5623113" y="2673775"/>
              <a:ext cx="227175" cy="363475"/>
            </a:xfrm>
            <a:custGeom>
              <a:avLst/>
              <a:gdLst/>
              <a:ahLst/>
              <a:cxnLst/>
              <a:rect l="l" t="t" r="r" b="b"/>
              <a:pathLst>
                <a:path w="9087" h="14539" extrusionOk="0">
                  <a:moveTo>
                    <a:pt x="5107" y="571"/>
                  </a:moveTo>
                  <a:lnTo>
                    <a:pt x="5107" y="3012"/>
                  </a:lnTo>
                  <a:lnTo>
                    <a:pt x="2269" y="3012"/>
                  </a:lnTo>
                  <a:lnTo>
                    <a:pt x="2269" y="571"/>
                  </a:lnTo>
                  <a:lnTo>
                    <a:pt x="2839" y="571"/>
                  </a:lnTo>
                  <a:lnTo>
                    <a:pt x="2839" y="2149"/>
                  </a:lnTo>
                  <a:cubicBezTo>
                    <a:pt x="2839" y="2342"/>
                    <a:pt x="2982" y="2438"/>
                    <a:pt x="3124" y="2438"/>
                  </a:cubicBezTo>
                  <a:cubicBezTo>
                    <a:pt x="3267" y="2438"/>
                    <a:pt x="3410" y="2342"/>
                    <a:pt x="3410" y="2149"/>
                  </a:cubicBezTo>
                  <a:lnTo>
                    <a:pt x="3410" y="571"/>
                  </a:lnTo>
                  <a:lnTo>
                    <a:pt x="3967" y="571"/>
                  </a:lnTo>
                  <a:lnTo>
                    <a:pt x="3967" y="2149"/>
                  </a:lnTo>
                  <a:cubicBezTo>
                    <a:pt x="3980" y="2329"/>
                    <a:pt x="4116" y="2418"/>
                    <a:pt x="4252" y="2418"/>
                  </a:cubicBezTo>
                  <a:cubicBezTo>
                    <a:pt x="4388" y="2418"/>
                    <a:pt x="4524" y="2329"/>
                    <a:pt x="4537" y="2149"/>
                  </a:cubicBezTo>
                  <a:lnTo>
                    <a:pt x="4537" y="571"/>
                  </a:lnTo>
                  <a:close/>
                  <a:moveTo>
                    <a:pt x="4537" y="3569"/>
                  </a:moveTo>
                  <a:lnTo>
                    <a:pt x="4537" y="4139"/>
                  </a:lnTo>
                  <a:lnTo>
                    <a:pt x="2839" y="4139"/>
                  </a:lnTo>
                  <a:lnTo>
                    <a:pt x="2839" y="3569"/>
                  </a:lnTo>
                  <a:close/>
                  <a:moveTo>
                    <a:pt x="5956" y="4709"/>
                  </a:moveTo>
                  <a:cubicBezTo>
                    <a:pt x="6421" y="4709"/>
                    <a:pt x="6805" y="5094"/>
                    <a:pt x="6805" y="5558"/>
                  </a:cubicBezTo>
                  <a:lnTo>
                    <a:pt x="6805" y="6407"/>
                  </a:lnTo>
                  <a:lnTo>
                    <a:pt x="558" y="6407"/>
                  </a:lnTo>
                  <a:lnTo>
                    <a:pt x="558" y="5558"/>
                  </a:lnTo>
                  <a:cubicBezTo>
                    <a:pt x="558" y="5094"/>
                    <a:pt x="942" y="4709"/>
                    <a:pt x="1420" y="4709"/>
                  </a:cubicBezTo>
                  <a:close/>
                  <a:moveTo>
                    <a:pt x="5678" y="8118"/>
                  </a:moveTo>
                  <a:lnTo>
                    <a:pt x="5678" y="9418"/>
                  </a:lnTo>
                  <a:lnTo>
                    <a:pt x="4829" y="9418"/>
                  </a:lnTo>
                  <a:cubicBezTo>
                    <a:pt x="4656" y="9418"/>
                    <a:pt x="4524" y="9564"/>
                    <a:pt x="4537" y="9737"/>
                  </a:cubicBezTo>
                  <a:lnTo>
                    <a:pt x="4630" y="10559"/>
                  </a:lnTo>
                  <a:lnTo>
                    <a:pt x="1699" y="10559"/>
                  </a:lnTo>
                  <a:lnTo>
                    <a:pt x="1699" y="8118"/>
                  </a:lnTo>
                  <a:close/>
                  <a:moveTo>
                    <a:pt x="8463" y="9989"/>
                  </a:moveTo>
                  <a:lnTo>
                    <a:pt x="8397" y="10559"/>
                  </a:lnTo>
                  <a:lnTo>
                    <a:pt x="5214" y="10559"/>
                  </a:lnTo>
                  <a:lnTo>
                    <a:pt x="5134" y="9989"/>
                  </a:lnTo>
                  <a:close/>
                  <a:moveTo>
                    <a:pt x="4842" y="12257"/>
                  </a:moveTo>
                  <a:lnTo>
                    <a:pt x="5068" y="13955"/>
                  </a:lnTo>
                  <a:lnTo>
                    <a:pt x="1420" y="13955"/>
                  </a:lnTo>
                  <a:cubicBezTo>
                    <a:pt x="956" y="13955"/>
                    <a:pt x="571" y="13570"/>
                    <a:pt x="571" y="13106"/>
                  </a:cubicBezTo>
                  <a:lnTo>
                    <a:pt x="558" y="12257"/>
                  </a:lnTo>
                  <a:close/>
                  <a:moveTo>
                    <a:pt x="8331" y="11129"/>
                  </a:moveTo>
                  <a:lnTo>
                    <a:pt x="7972" y="13955"/>
                  </a:lnTo>
                  <a:lnTo>
                    <a:pt x="5638" y="13955"/>
                  </a:lnTo>
                  <a:lnTo>
                    <a:pt x="5280" y="11129"/>
                  </a:lnTo>
                  <a:close/>
                  <a:moveTo>
                    <a:pt x="1990" y="1"/>
                  </a:moveTo>
                  <a:cubicBezTo>
                    <a:pt x="1831" y="1"/>
                    <a:pt x="1699" y="133"/>
                    <a:pt x="1699" y="279"/>
                  </a:cubicBezTo>
                  <a:lnTo>
                    <a:pt x="1699" y="3290"/>
                  </a:lnTo>
                  <a:cubicBezTo>
                    <a:pt x="1699" y="3449"/>
                    <a:pt x="1831" y="3569"/>
                    <a:pt x="1990" y="3569"/>
                  </a:cubicBezTo>
                  <a:lnTo>
                    <a:pt x="2269" y="3569"/>
                  </a:lnTo>
                  <a:lnTo>
                    <a:pt x="2269" y="4139"/>
                  </a:lnTo>
                  <a:lnTo>
                    <a:pt x="1420" y="4139"/>
                  </a:lnTo>
                  <a:cubicBezTo>
                    <a:pt x="637" y="4139"/>
                    <a:pt x="1" y="4776"/>
                    <a:pt x="1" y="5558"/>
                  </a:cubicBezTo>
                  <a:lnTo>
                    <a:pt x="1" y="8569"/>
                  </a:lnTo>
                  <a:cubicBezTo>
                    <a:pt x="1" y="8755"/>
                    <a:pt x="143" y="8848"/>
                    <a:pt x="286" y="8848"/>
                  </a:cubicBezTo>
                  <a:cubicBezTo>
                    <a:pt x="428" y="8848"/>
                    <a:pt x="571" y="8755"/>
                    <a:pt x="571" y="8569"/>
                  </a:cubicBezTo>
                  <a:lnTo>
                    <a:pt x="571" y="6978"/>
                  </a:lnTo>
                  <a:lnTo>
                    <a:pt x="6805" y="6978"/>
                  </a:lnTo>
                  <a:lnTo>
                    <a:pt x="6805" y="9418"/>
                  </a:lnTo>
                  <a:lnTo>
                    <a:pt x="6248" y="9418"/>
                  </a:lnTo>
                  <a:lnTo>
                    <a:pt x="6248" y="7827"/>
                  </a:lnTo>
                  <a:cubicBezTo>
                    <a:pt x="6248" y="7667"/>
                    <a:pt x="6115" y="7548"/>
                    <a:pt x="5956" y="7548"/>
                  </a:cubicBezTo>
                  <a:lnTo>
                    <a:pt x="1420" y="7548"/>
                  </a:lnTo>
                  <a:cubicBezTo>
                    <a:pt x="1261" y="7548"/>
                    <a:pt x="1141" y="7667"/>
                    <a:pt x="1141" y="7827"/>
                  </a:cubicBezTo>
                  <a:lnTo>
                    <a:pt x="1141" y="10837"/>
                  </a:lnTo>
                  <a:cubicBezTo>
                    <a:pt x="1128" y="10997"/>
                    <a:pt x="1261" y="11129"/>
                    <a:pt x="1420" y="11129"/>
                  </a:cubicBezTo>
                  <a:lnTo>
                    <a:pt x="4709" y="11129"/>
                  </a:lnTo>
                  <a:lnTo>
                    <a:pt x="4789" y="11686"/>
                  </a:lnTo>
                  <a:lnTo>
                    <a:pt x="571" y="11686"/>
                  </a:lnTo>
                  <a:lnTo>
                    <a:pt x="571" y="10837"/>
                  </a:lnTo>
                  <a:cubicBezTo>
                    <a:pt x="571" y="10652"/>
                    <a:pt x="428" y="10559"/>
                    <a:pt x="286" y="10559"/>
                  </a:cubicBezTo>
                  <a:cubicBezTo>
                    <a:pt x="143" y="10559"/>
                    <a:pt x="1" y="10652"/>
                    <a:pt x="1" y="10837"/>
                  </a:cubicBezTo>
                  <a:lnTo>
                    <a:pt x="1" y="13119"/>
                  </a:lnTo>
                  <a:cubicBezTo>
                    <a:pt x="1" y="13901"/>
                    <a:pt x="637" y="14525"/>
                    <a:pt x="1420" y="14538"/>
                  </a:cubicBezTo>
                  <a:lnTo>
                    <a:pt x="1420" y="14525"/>
                  </a:lnTo>
                  <a:lnTo>
                    <a:pt x="8225" y="14525"/>
                  </a:lnTo>
                  <a:cubicBezTo>
                    <a:pt x="8357" y="14525"/>
                    <a:pt x="8477" y="14419"/>
                    <a:pt x="8503" y="14273"/>
                  </a:cubicBezTo>
                  <a:lnTo>
                    <a:pt x="9073" y="9737"/>
                  </a:lnTo>
                  <a:cubicBezTo>
                    <a:pt x="9087" y="9564"/>
                    <a:pt x="8954" y="9418"/>
                    <a:pt x="8782" y="9418"/>
                  </a:cubicBezTo>
                  <a:lnTo>
                    <a:pt x="7362" y="9418"/>
                  </a:lnTo>
                  <a:lnTo>
                    <a:pt x="7362" y="5558"/>
                  </a:lnTo>
                  <a:cubicBezTo>
                    <a:pt x="7362" y="4776"/>
                    <a:pt x="6726" y="4139"/>
                    <a:pt x="5943" y="4139"/>
                  </a:cubicBezTo>
                  <a:lnTo>
                    <a:pt x="5094" y="4139"/>
                  </a:lnTo>
                  <a:lnTo>
                    <a:pt x="5094" y="3569"/>
                  </a:lnTo>
                  <a:lnTo>
                    <a:pt x="5386" y="3569"/>
                  </a:lnTo>
                  <a:cubicBezTo>
                    <a:pt x="5532" y="3569"/>
                    <a:pt x="5665" y="3449"/>
                    <a:pt x="5665" y="3290"/>
                  </a:cubicBezTo>
                  <a:lnTo>
                    <a:pt x="5665" y="279"/>
                  </a:lnTo>
                  <a:cubicBezTo>
                    <a:pt x="5665" y="133"/>
                    <a:pt x="5532" y="1"/>
                    <a:pt x="53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2" name="Google Shape;1792;p65"/>
            <p:cNvSpPr/>
            <p:nvPr/>
          </p:nvSpPr>
          <p:spPr>
            <a:xfrm>
              <a:off x="5620788" y="2909225"/>
              <a:ext cx="16625" cy="14125"/>
            </a:xfrm>
            <a:custGeom>
              <a:avLst/>
              <a:gdLst/>
              <a:ahLst/>
              <a:cxnLst/>
              <a:rect l="l" t="t" r="r" b="b"/>
              <a:pathLst>
                <a:path w="665" h="565" extrusionOk="0">
                  <a:moveTo>
                    <a:pt x="372" y="0"/>
                  </a:moveTo>
                  <a:cubicBezTo>
                    <a:pt x="120" y="0"/>
                    <a:pt x="1" y="305"/>
                    <a:pt x="173" y="478"/>
                  </a:cubicBezTo>
                  <a:cubicBezTo>
                    <a:pt x="229" y="538"/>
                    <a:pt x="299" y="565"/>
                    <a:pt x="368" y="565"/>
                  </a:cubicBezTo>
                  <a:cubicBezTo>
                    <a:pt x="512" y="565"/>
                    <a:pt x="651" y="449"/>
                    <a:pt x="651" y="279"/>
                  </a:cubicBezTo>
                  <a:cubicBezTo>
                    <a:pt x="664" y="133"/>
                    <a:pt x="531" y="0"/>
                    <a:pt x="37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93" name="Google Shape;1793;p65"/>
          <p:cNvGrpSpPr/>
          <p:nvPr/>
        </p:nvGrpSpPr>
        <p:grpSpPr>
          <a:xfrm>
            <a:off x="6866460" y="2687379"/>
            <a:ext cx="346020" cy="338590"/>
            <a:chOff x="7034763" y="2674775"/>
            <a:chExt cx="371425" cy="363450"/>
          </a:xfrm>
        </p:grpSpPr>
        <p:sp>
          <p:nvSpPr>
            <p:cNvPr id="1794" name="Google Shape;1794;p65"/>
            <p:cNvSpPr/>
            <p:nvPr/>
          </p:nvSpPr>
          <p:spPr>
            <a:xfrm>
              <a:off x="7360063" y="2695000"/>
              <a:ext cx="33175" cy="28450"/>
            </a:xfrm>
            <a:custGeom>
              <a:avLst/>
              <a:gdLst/>
              <a:ahLst/>
              <a:cxnLst/>
              <a:rect l="l" t="t" r="r" b="b"/>
              <a:pathLst>
                <a:path w="1327" h="1138" extrusionOk="0">
                  <a:moveTo>
                    <a:pt x="757" y="1"/>
                  </a:moveTo>
                  <a:cubicBezTo>
                    <a:pt x="252" y="1"/>
                    <a:pt x="0" y="611"/>
                    <a:pt x="359" y="969"/>
                  </a:cubicBezTo>
                  <a:cubicBezTo>
                    <a:pt x="475" y="1085"/>
                    <a:pt x="617" y="1137"/>
                    <a:pt x="757" y="1137"/>
                  </a:cubicBezTo>
                  <a:cubicBezTo>
                    <a:pt x="1048" y="1137"/>
                    <a:pt x="1327" y="912"/>
                    <a:pt x="1327" y="571"/>
                  </a:cubicBezTo>
                  <a:cubicBezTo>
                    <a:pt x="1327" y="253"/>
                    <a:pt x="1075" y="1"/>
                    <a:pt x="75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5" name="Google Shape;1795;p65"/>
            <p:cNvSpPr/>
            <p:nvPr/>
          </p:nvSpPr>
          <p:spPr>
            <a:xfrm>
              <a:off x="7044363" y="2681900"/>
              <a:ext cx="255700" cy="348700"/>
            </a:xfrm>
            <a:custGeom>
              <a:avLst/>
              <a:gdLst/>
              <a:ahLst/>
              <a:cxnLst/>
              <a:rect l="l" t="t" r="r" b="b"/>
              <a:pathLst>
                <a:path w="10228" h="13948" extrusionOk="0">
                  <a:moveTo>
                    <a:pt x="2554" y="1"/>
                  </a:moveTo>
                  <a:cubicBezTo>
                    <a:pt x="2140" y="1"/>
                    <a:pt x="1725" y="273"/>
                    <a:pt x="1699" y="816"/>
                  </a:cubicBezTo>
                  <a:lnTo>
                    <a:pt x="1699" y="1374"/>
                  </a:lnTo>
                  <a:cubicBezTo>
                    <a:pt x="1699" y="1851"/>
                    <a:pt x="1314" y="2236"/>
                    <a:pt x="850" y="2236"/>
                  </a:cubicBezTo>
                  <a:lnTo>
                    <a:pt x="1" y="2236"/>
                  </a:lnTo>
                  <a:lnTo>
                    <a:pt x="1" y="11653"/>
                  </a:lnTo>
                  <a:lnTo>
                    <a:pt x="850" y="11653"/>
                  </a:lnTo>
                  <a:cubicBezTo>
                    <a:pt x="1314" y="11653"/>
                    <a:pt x="1699" y="12025"/>
                    <a:pt x="1699" y="12502"/>
                  </a:cubicBezTo>
                  <a:lnTo>
                    <a:pt x="1699" y="13059"/>
                  </a:lnTo>
                  <a:cubicBezTo>
                    <a:pt x="1685" y="13550"/>
                    <a:pt x="2070" y="13948"/>
                    <a:pt x="2548" y="13948"/>
                  </a:cubicBezTo>
                  <a:cubicBezTo>
                    <a:pt x="3038" y="13948"/>
                    <a:pt x="3423" y="13550"/>
                    <a:pt x="3410" y="13059"/>
                  </a:cubicBezTo>
                  <a:lnTo>
                    <a:pt x="3410" y="12502"/>
                  </a:lnTo>
                  <a:cubicBezTo>
                    <a:pt x="3410" y="11932"/>
                    <a:pt x="3834" y="11647"/>
                    <a:pt x="4259" y="11647"/>
                  </a:cubicBezTo>
                  <a:cubicBezTo>
                    <a:pt x="4683" y="11647"/>
                    <a:pt x="5108" y="11932"/>
                    <a:pt x="5108" y="12502"/>
                  </a:cubicBezTo>
                  <a:lnTo>
                    <a:pt x="5108" y="13059"/>
                  </a:lnTo>
                  <a:cubicBezTo>
                    <a:pt x="5081" y="13550"/>
                    <a:pt x="5466" y="13948"/>
                    <a:pt x="5957" y="13948"/>
                  </a:cubicBezTo>
                  <a:cubicBezTo>
                    <a:pt x="6447" y="13948"/>
                    <a:pt x="6832" y="13550"/>
                    <a:pt x="6805" y="13059"/>
                  </a:cubicBezTo>
                  <a:lnTo>
                    <a:pt x="6805" y="12502"/>
                  </a:lnTo>
                  <a:cubicBezTo>
                    <a:pt x="6805" y="11932"/>
                    <a:pt x="7230" y="11647"/>
                    <a:pt x="7654" y="11647"/>
                  </a:cubicBezTo>
                  <a:cubicBezTo>
                    <a:pt x="8079" y="11647"/>
                    <a:pt x="8503" y="11932"/>
                    <a:pt x="8503" y="12502"/>
                  </a:cubicBezTo>
                  <a:lnTo>
                    <a:pt x="8503" y="13059"/>
                  </a:lnTo>
                  <a:cubicBezTo>
                    <a:pt x="8490" y="13550"/>
                    <a:pt x="8875" y="13948"/>
                    <a:pt x="9365" y="13948"/>
                  </a:cubicBezTo>
                  <a:cubicBezTo>
                    <a:pt x="9843" y="13948"/>
                    <a:pt x="10228" y="13550"/>
                    <a:pt x="10214" y="13059"/>
                  </a:cubicBezTo>
                  <a:lnTo>
                    <a:pt x="10214" y="816"/>
                  </a:lnTo>
                  <a:cubicBezTo>
                    <a:pt x="10188" y="273"/>
                    <a:pt x="9773" y="1"/>
                    <a:pt x="9359" y="1"/>
                  </a:cubicBezTo>
                  <a:cubicBezTo>
                    <a:pt x="8944" y="1"/>
                    <a:pt x="8530" y="273"/>
                    <a:pt x="8503" y="816"/>
                  </a:cubicBezTo>
                  <a:lnTo>
                    <a:pt x="8503" y="1374"/>
                  </a:lnTo>
                  <a:cubicBezTo>
                    <a:pt x="8503" y="1851"/>
                    <a:pt x="8132" y="2222"/>
                    <a:pt x="7654" y="2222"/>
                  </a:cubicBezTo>
                  <a:cubicBezTo>
                    <a:pt x="7190" y="2222"/>
                    <a:pt x="6805" y="1851"/>
                    <a:pt x="6805" y="1374"/>
                  </a:cubicBezTo>
                  <a:lnTo>
                    <a:pt x="6805" y="816"/>
                  </a:lnTo>
                  <a:cubicBezTo>
                    <a:pt x="6786" y="273"/>
                    <a:pt x="6371" y="1"/>
                    <a:pt x="5957" y="1"/>
                  </a:cubicBezTo>
                  <a:cubicBezTo>
                    <a:pt x="5542" y="1"/>
                    <a:pt x="5128" y="273"/>
                    <a:pt x="5108" y="816"/>
                  </a:cubicBezTo>
                  <a:lnTo>
                    <a:pt x="5108" y="1374"/>
                  </a:lnTo>
                  <a:cubicBezTo>
                    <a:pt x="5108" y="1851"/>
                    <a:pt x="4723" y="2222"/>
                    <a:pt x="4259" y="2222"/>
                  </a:cubicBezTo>
                  <a:cubicBezTo>
                    <a:pt x="3781" y="2222"/>
                    <a:pt x="3410" y="1851"/>
                    <a:pt x="3410" y="1374"/>
                  </a:cubicBezTo>
                  <a:lnTo>
                    <a:pt x="3410" y="816"/>
                  </a:lnTo>
                  <a:cubicBezTo>
                    <a:pt x="3383" y="273"/>
                    <a:pt x="2969" y="1"/>
                    <a:pt x="255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6" name="Google Shape;1796;p65"/>
            <p:cNvSpPr/>
            <p:nvPr/>
          </p:nvSpPr>
          <p:spPr>
            <a:xfrm>
              <a:off x="7034763" y="2674775"/>
              <a:ext cx="371425" cy="363450"/>
            </a:xfrm>
            <a:custGeom>
              <a:avLst/>
              <a:gdLst/>
              <a:ahLst/>
              <a:cxnLst/>
              <a:rect l="l" t="t" r="r" b="b"/>
              <a:pathLst>
                <a:path w="14857" h="14538" extrusionOk="0">
                  <a:moveTo>
                    <a:pt x="13774" y="1094"/>
                  </a:moveTo>
                  <a:cubicBezTo>
                    <a:pt x="13921" y="1094"/>
                    <a:pt x="14060" y="1210"/>
                    <a:pt x="14060" y="1380"/>
                  </a:cubicBezTo>
                  <a:cubicBezTo>
                    <a:pt x="14060" y="1539"/>
                    <a:pt x="13928" y="1659"/>
                    <a:pt x="13782" y="1659"/>
                  </a:cubicBezTo>
                  <a:cubicBezTo>
                    <a:pt x="13516" y="1659"/>
                    <a:pt x="13397" y="1353"/>
                    <a:pt x="13570" y="1181"/>
                  </a:cubicBezTo>
                  <a:cubicBezTo>
                    <a:pt x="13630" y="1121"/>
                    <a:pt x="13703" y="1094"/>
                    <a:pt x="13774" y="1094"/>
                  </a:cubicBezTo>
                  <a:close/>
                  <a:moveTo>
                    <a:pt x="5213" y="1659"/>
                  </a:moveTo>
                  <a:cubicBezTo>
                    <a:pt x="5213" y="1977"/>
                    <a:pt x="4961" y="2229"/>
                    <a:pt x="4643" y="2229"/>
                  </a:cubicBezTo>
                  <a:cubicBezTo>
                    <a:pt x="4324" y="2229"/>
                    <a:pt x="4072" y="1977"/>
                    <a:pt x="4072" y="1659"/>
                  </a:cubicBezTo>
                  <a:close/>
                  <a:moveTo>
                    <a:pt x="8609" y="1659"/>
                  </a:moveTo>
                  <a:cubicBezTo>
                    <a:pt x="8609" y="1977"/>
                    <a:pt x="8357" y="2229"/>
                    <a:pt x="8052" y="2229"/>
                  </a:cubicBezTo>
                  <a:cubicBezTo>
                    <a:pt x="7733" y="2229"/>
                    <a:pt x="7481" y="1977"/>
                    <a:pt x="7481" y="1659"/>
                  </a:cubicBezTo>
                  <a:close/>
                  <a:moveTo>
                    <a:pt x="2932" y="0"/>
                  </a:moveTo>
                  <a:cubicBezTo>
                    <a:pt x="2322" y="0"/>
                    <a:pt x="1831" y="491"/>
                    <a:pt x="1804" y="1101"/>
                  </a:cubicBezTo>
                  <a:lnTo>
                    <a:pt x="385" y="1101"/>
                  </a:lnTo>
                  <a:cubicBezTo>
                    <a:pt x="0" y="1101"/>
                    <a:pt x="0" y="1659"/>
                    <a:pt x="385" y="1659"/>
                  </a:cubicBezTo>
                  <a:lnTo>
                    <a:pt x="1804" y="1659"/>
                  </a:lnTo>
                  <a:cubicBezTo>
                    <a:pt x="1804" y="1977"/>
                    <a:pt x="1552" y="2229"/>
                    <a:pt x="1234" y="2229"/>
                  </a:cubicBezTo>
                  <a:lnTo>
                    <a:pt x="385" y="2229"/>
                  </a:lnTo>
                  <a:cubicBezTo>
                    <a:pt x="226" y="2229"/>
                    <a:pt x="93" y="2362"/>
                    <a:pt x="93" y="2521"/>
                  </a:cubicBezTo>
                  <a:lnTo>
                    <a:pt x="93" y="6659"/>
                  </a:lnTo>
                  <a:cubicBezTo>
                    <a:pt x="106" y="6831"/>
                    <a:pt x="242" y="6918"/>
                    <a:pt x="378" y="6918"/>
                  </a:cubicBezTo>
                  <a:cubicBezTo>
                    <a:pt x="514" y="6918"/>
                    <a:pt x="650" y="6831"/>
                    <a:pt x="663" y="6659"/>
                  </a:cubicBezTo>
                  <a:lnTo>
                    <a:pt x="663" y="2799"/>
                  </a:lnTo>
                  <a:lnTo>
                    <a:pt x="1234" y="2799"/>
                  </a:lnTo>
                  <a:cubicBezTo>
                    <a:pt x="1857" y="2786"/>
                    <a:pt x="2361" y="2282"/>
                    <a:pt x="2375" y="1659"/>
                  </a:cubicBezTo>
                  <a:lnTo>
                    <a:pt x="2375" y="1088"/>
                  </a:lnTo>
                  <a:cubicBezTo>
                    <a:pt x="2388" y="730"/>
                    <a:pt x="2660" y="551"/>
                    <a:pt x="2933" y="551"/>
                  </a:cubicBezTo>
                  <a:cubicBezTo>
                    <a:pt x="3207" y="551"/>
                    <a:pt x="3482" y="730"/>
                    <a:pt x="3502" y="1088"/>
                  </a:cubicBezTo>
                  <a:lnTo>
                    <a:pt x="3502" y="1659"/>
                  </a:lnTo>
                  <a:cubicBezTo>
                    <a:pt x="3502" y="2282"/>
                    <a:pt x="4006" y="2786"/>
                    <a:pt x="4643" y="2786"/>
                  </a:cubicBezTo>
                  <a:cubicBezTo>
                    <a:pt x="5266" y="2786"/>
                    <a:pt x="5770" y="2282"/>
                    <a:pt x="5770" y="1659"/>
                  </a:cubicBezTo>
                  <a:lnTo>
                    <a:pt x="5770" y="1088"/>
                  </a:lnTo>
                  <a:cubicBezTo>
                    <a:pt x="5790" y="730"/>
                    <a:pt x="6065" y="551"/>
                    <a:pt x="6341" y="551"/>
                  </a:cubicBezTo>
                  <a:cubicBezTo>
                    <a:pt x="6616" y="551"/>
                    <a:pt x="6891" y="730"/>
                    <a:pt x="6911" y="1088"/>
                  </a:cubicBezTo>
                  <a:lnTo>
                    <a:pt x="6911" y="1659"/>
                  </a:lnTo>
                  <a:cubicBezTo>
                    <a:pt x="6911" y="2282"/>
                    <a:pt x="7415" y="2786"/>
                    <a:pt x="8038" y="2786"/>
                  </a:cubicBezTo>
                  <a:cubicBezTo>
                    <a:pt x="8662" y="2786"/>
                    <a:pt x="9179" y="2282"/>
                    <a:pt x="9179" y="1659"/>
                  </a:cubicBezTo>
                  <a:lnTo>
                    <a:pt x="9179" y="1088"/>
                  </a:lnTo>
                  <a:cubicBezTo>
                    <a:pt x="9199" y="730"/>
                    <a:pt x="9471" y="551"/>
                    <a:pt x="9743" y="551"/>
                  </a:cubicBezTo>
                  <a:cubicBezTo>
                    <a:pt x="10015" y="551"/>
                    <a:pt x="10287" y="730"/>
                    <a:pt x="10307" y="1088"/>
                  </a:cubicBezTo>
                  <a:lnTo>
                    <a:pt x="10307" y="13344"/>
                  </a:lnTo>
                  <a:cubicBezTo>
                    <a:pt x="10333" y="13742"/>
                    <a:pt x="10038" y="13941"/>
                    <a:pt x="9743" y="13941"/>
                  </a:cubicBezTo>
                  <a:cubicBezTo>
                    <a:pt x="9448" y="13941"/>
                    <a:pt x="9153" y="13742"/>
                    <a:pt x="9179" y="13344"/>
                  </a:cubicBezTo>
                  <a:lnTo>
                    <a:pt x="9179" y="5916"/>
                  </a:lnTo>
                  <a:cubicBezTo>
                    <a:pt x="9179" y="5731"/>
                    <a:pt x="9037" y="5638"/>
                    <a:pt x="8894" y="5638"/>
                  </a:cubicBezTo>
                  <a:cubicBezTo>
                    <a:pt x="8751" y="5638"/>
                    <a:pt x="8609" y="5731"/>
                    <a:pt x="8609" y="5916"/>
                  </a:cubicBezTo>
                  <a:lnTo>
                    <a:pt x="8609" y="11806"/>
                  </a:lnTo>
                  <a:cubicBezTo>
                    <a:pt x="8436" y="11699"/>
                    <a:pt x="8241" y="11646"/>
                    <a:pt x="8045" y="11646"/>
                  </a:cubicBezTo>
                  <a:cubicBezTo>
                    <a:pt x="7849" y="11646"/>
                    <a:pt x="7654" y="11699"/>
                    <a:pt x="7481" y="11806"/>
                  </a:cubicBezTo>
                  <a:lnTo>
                    <a:pt x="7481" y="3648"/>
                  </a:lnTo>
                  <a:cubicBezTo>
                    <a:pt x="7481" y="3462"/>
                    <a:pt x="7339" y="3370"/>
                    <a:pt x="7196" y="3370"/>
                  </a:cubicBezTo>
                  <a:cubicBezTo>
                    <a:pt x="7054" y="3370"/>
                    <a:pt x="6911" y="3462"/>
                    <a:pt x="6911" y="3648"/>
                  </a:cubicBezTo>
                  <a:lnTo>
                    <a:pt x="6911" y="13344"/>
                  </a:lnTo>
                  <a:cubicBezTo>
                    <a:pt x="6931" y="13749"/>
                    <a:pt x="6636" y="13951"/>
                    <a:pt x="6341" y="13951"/>
                  </a:cubicBezTo>
                  <a:cubicBezTo>
                    <a:pt x="6045" y="13951"/>
                    <a:pt x="5750" y="13749"/>
                    <a:pt x="5770" y="13344"/>
                  </a:cubicBezTo>
                  <a:lnTo>
                    <a:pt x="5770" y="5916"/>
                  </a:lnTo>
                  <a:cubicBezTo>
                    <a:pt x="5770" y="5731"/>
                    <a:pt x="5628" y="5638"/>
                    <a:pt x="5485" y="5638"/>
                  </a:cubicBezTo>
                  <a:cubicBezTo>
                    <a:pt x="5342" y="5638"/>
                    <a:pt x="5200" y="5731"/>
                    <a:pt x="5200" y="5916"/>
                  </a:cubicBezTo>
                  <a:lnTo>
                    <a:pt x="5200" y="11806"/>
                  </a:lnTo>
                  <a:cubicBezTo>
                    <a:pt x="5027" y="11699"/>
                    <a:pt x="4832" y="11646"/>
                    <a:pt x="4636" y="11646"/>
                  </a:cubicBezTo>
                  <a:cubicBezTo>
                    <a:pt x="4440" y="11646"/>
                    <a:pt x="4245" y="11699"/>
                    <a:pt x="4072" y="11806"/>
                  </a:cubicBezTo>
                  <a:lnTo>
                    <a:pt x="4072" y="3648"/>
                  </a:lnTo>
                  <a:cubicBezTo>
                    <a:pt x="4072" y="3462"/>
                    <a:pt x="3930" y="3370"/>
                    <a:pt x="3787" y="3370"/>
                  </a:cubicBezTo>
                  <a:cubicBezTo>
                    <a:pt x="3645" y="3370"/>
                    <a:pt x="3502" y="3462"/>
                    <a:pt x="3502" y="3648"/>
                  </a:cubicBezTo>
                  <a:lnTo>
                    <a:pt x="3502" y="13344"/>
                  </a:lnTo>
                  <a:cubicBezTo>
                    <a:pt x="3522" y="13749"/>
                    <a:pt x="3227" y="13951"/>
                    <a:pt x="2933" y="13951"/>
                  </a:cubicBezTo>
                  <a:cubicBezTo>
                    <a:pt x="2640" y="13951"/>
                    <a:pt x="2348" y="13749"/>
                    <a:pt x="2375" y="13344"/>
                  </a:cubicBezTo>
                  <a:lnTo>
                    <a:pt x="2375" y="5916"/>
                  </a:lnTo>
                  <a:cubicBezTo>
                    <a:pt x="2375" y="5731"/>
                    <a:pt x="2232" y="5638"/>
                    <a:pt x="2089" y="5638"/>
                  </a:cubicBezTo>
                  <a:cubicBezTo>
                    <a:pt x="1947" y="5638"/>
                    <a:pt x="1804" y="5731"/>
                    <a:pt x="1804" y="5916"/>
                  </a:cubicBezTo>
                  <a:lnTo>
                    <a:pt x="1804" y="11806"/>
                  </a:lnTo>
                  <a:cubicBezTo>
                    <a:pt x="1632" y="11699"/>
                    <a:pt x="1433" y="11646"/>
                    <a:pt x="1234" y="11646"/>
                  </a:cubicBezTo>
                  <a:lnTo>
                    <a:pt x="663" y="11646"/>
                  </a:lnTo>
                  <a:lnTo>
                    <a:pt x="663" y="8927"/>
                  </a:lnTo>
                  <a:cubicBezTo>
                    <a:pt x="650" y="8755"/>
                    <a:pt x="514" y="8669"/>
                    <a:pt x="378" y="8669"/>
                  </a:cubicBezTo>
                  <a:cubicBezTo>
                    <a:pt x="242" y="8669"/>
                    <a:pt x="106" y="8755"/>
                    <a:pt x="93" y="8927"/>
                  </a:cubicBezTo>
                  <a:lnTo>
                    <a:pt x="93" y="11938"/>
                  </a:lnTo>
                  <a:cubicBezTo>
                    <a:pt x="93" y="12097"/>
                    <a:pt x="226" y="12217"/>
                    <a:pt x="385" y="12217"/>
                  </a:cubicBezTo>
                  <a:lnTo>
                    <a:pt x="1234" y="12217"/>
                  </a:lnTo>
                  <a:cubicBezTo>
                    <a:pt x="1539" y="12217"/>
                    <a:pt x="1791" y="12469"/>
                    <a:pt x="1804" y="12787"/>
                  </a:cubicBezTo>
                  <a:lnTo>
                    <a:pt x="1804" y="13357"/>
                  </a:lnTo>
                  <a:cubicBezTo>
                    <a:pt x="1778" y="13994"/>
                    <a:pt x="2282" y="14538"/>
                    <a:pt x="2932" y="14538"/>
                  </a:cubicBezTo>
                  <a:cubicBezTo>
                    <a:pt x="3582" y="14538"/>
                    <a:pt x="4086" y="13994"/>
                    <a:pt x="4072" y="13357"/>
                  </a:cubicBezTo>
                  <a:lnTo>
                    <a:pt x="4072" y="12787"/>
                  </a:lnTo>
                  <a:cubicBezTo>
                    <a:pt x="4072" y="12409"/>
                    <a:pt x="4354" y="12220"/>
                    <a:pt x="4636" y="12220"/>
                  </a:cubicBezTo>
                  <a:cubicBezTo>
                    <a:pt x="4918" y="12220"/>
                    <a:pt x="5200" y="12409"/>
                    <a:pt x="5200" y="12787"/>
                  </a:cubicBezTo>
                  <a:lnTo>
                    <a:pt x="5200" y="13357"/>
                  </a:lnTo>
                  <a:cubicBezTo>
                    <a:pt x="5173" y="13994"/>
                    <a:pt x="5691" y="14538"/>
                    <a:pt x="6341" y="14538"/>
                  </a:cubicBezTo>
                  <a:cubicBezTo>
                    <a:pt x="6977" y="14538"/>
                    <a:pt x="7495" y="13994"/>
                    <a:pt x="7468" y="13357"/>
                  </a:cubicBezTo>
                  <a:lnTo>
                    <a:pt x="7468" y="12787"/>
                  </a:lnTo>
                  <a:cubicBezTo>
                    <a:pt x="7468" y="12409"/>
                    <a:pt x="7753" y="12220"/>
                    <a:pt x="8038" y="12220"/>
                  </a:cubicBezTo>
                  <a:cubicBezTo>
                    <a:pt x="8324" y="12220"/>
                    <a:pt x="8609" y="12409"/>
                    <a:pt x="8609" y="12787"/>
                  </a:cubicBezTo>
                  <a:lnTo>
                    <a:pt x="8609" y="13357"/>
                  </a:lnTo>
                  <a:cubicBezTo>
                    <a:pt x="8582" y="13994"/>
                    <a:pt x="9100" y="14538"/>
                    <a:pt x="9736" y="14538"/>
                  </a:cubicBezTo>
                  <a:cubicBezTo>
                    <a:pt x="10386" y="14538"/>
                    <a:pt x="10903" y="13994"/>
                    <a:pt x="10877" y="13357"/>
                  </a:cubicBezTo>
                  <a:lnTo>
                    <a:pt x="10877" y="1659"/>
                  </a:lnTo>
                  <a:lnTo>
                    <a:pt x="12973" y="1659"/>
                  </a:lnTo>
                  <a:cubicBezTo>
                    <a:pt x="13101" y="2028"/>
                    <a:pt x="13434" y="2226"/>
                    <a:pt x="13772" y="2226"/>
                  </a:cubicBezTo>
                  <a:cubicBezTo>
                    <a:pt x="14028" y="2226"/>
                    <a:pt x="14286" y="2111"/>
                    <a:pt x="14458" y="1871"/>
                  </a:cubicBezTo>
                  <a:cubicBezTo>
                    <a:pt x="14856" y="1300"/>
                    <a:pt x="14458" y="531"/>
                    <a:pt x="13769" y="531"/>
                  </a:cubicBezTo>
                  <a:cubicBezTo>
                    <a:pt x="13410" y="531"/>
                    <a:pt x="13092" y="757"/>
                    <a:pt x="12973" y="1101"/>
                  </a:cubicBezTo>
                  <a:lnTo>
                    <a:pt x="10877" y="1101"/>
                  </a:lnTo>
                  <a:cubicBezTo>
                    <a:pt x="10850" y="491"/>
                    <a:pt x="10360" y="0"/>
                    <a:pt x="9749" y="0"/>
                  </a:cubicBezTo>
                  <a:cubicBezTo>
                    <a:pt x="9139" y="0"/>
                    <a:pt x="8635" y="491"/>
                    <a:pt x="8609" y="1101"/>
                  </a:cubicBezTo>
                  <a:lnTo>
                    <a:pt x="7481" y="1101"/>
                  </a:lnTo>
                  <a:cubicBezTo>
                    <a:pt x="7455" y="491"/>
                    <a:pt x="6951" y="0"/>
                    <a:pt x="6341" y="0"/>
                  </a:cubicBezTo>
                  <a:cubicBezTo>
                    <a:pt x="5730" y="0"/>
                    <a:pt x="5226" y="491"/>
                    <a:pt x="5200" y="1101"/>
                  </a:cubicBezTo>
                  <a:lnTo>
                    <a:pt x="4072" y="1101"/>
                  </a:lnTo>
                  <a:cubicBezTo>
                    <a:pt x="4046" y="491"/>
                    <a:pt x="3542" y="0"/>
                    <a:pt x="293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7" name="Google Shape;1797;p65"/>
            <p:cNvSpPr/>
            <p:nvPr/>
          </p:nvSpPr>
          <p:spPr>
            <a:xfrm>
              <a:off x="7034763" y="2862450"/>
              <a:ext cx="16600" cy="14250"/>
            </a:xfrm>
            <a:custGeom>
              <a:avLst/>
              <a:gdLst/>
              <a:ahLst/>
              <a:cxnLst/>
              <a:rect l="l" t="t" r="r" b="b"/>
              <a:pathLst>
                <a:path w="664" h="570" extrusionOk="0">
                  <a:moveTo>
                    <a:pt x="385" y="1"/>
                  </a:moveTo>
                  <a:cubicBezTo>
                    <a:pt x="120" y="1"/>
                    <a:pt x="0" y="306"/>
                    <a:pt x="173" y="492"/>
                  </a:cubicBezTo>
                  <a:cubicBezTo>
                    <a:pt x="231" y="546"/>
                    <a:pt x="300" y="570"/>
                    <a:pt x="369" y="570"/>
                  </a:cubicBezTo>
                  <a:cubicBezTo>
                    <a:pt x="519" y="570"/>
                    <a:pt x="663" y="453"/>
                    <a:pt x="663" y="280"/>
                  </a:cubicBezTo>
                  <a:cubicBezTo>
                    <a:pt x="663" y="120"/>
                    <a:pt x="531" y="1"/>
                    <a:pt x="3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98" name="Google Shape;1798;p65"/>
          <p:cNvGrpSpPr/>
          <p:nvPr/>
        </p:nvGrpSpPr>
        <p:grpSpPr>
          <a:xfrm>
            <a:off x="6192378" y="2686098"/>
            <a:ext cx="224609" cy="338637"/>
            <a:chOff x="6311188" y="2673400"/>
            <a:chExt cx="241100" cy="363500"/>
          </a:xfrm>
        </p:grpSpPr>
        <p:sp>
          <p:nvSpPr>
            <p:cNvPr id="1799" name="Google Shape;1799;p65"/>
            <p:cNvSpPr/>
            <p:nvPr/>
          </p:nvSpPr>
          <p:spPr>
            <a:xfrm>
              <a:off x="6318163" y="2770275"/>
              <a:ext cx="127700" cy="212925"/>
            </a:xfrm>
            <a:custGeom>
              <a:avLst/>
              <a:gdLst/>
              <a:ahLst/>
              <a:cxnLst/>
              <a:rect l="l" t="t" r="r" b="b"/>
              <a:pathLst>
                <a:path w="5108" h="8517" extrusionOk="0">
                  <a:moveTo>
                    <a:pt x="571" y="1"/>
                  </a:moveTo>
                  <a:lnTo>
                    <a:pt x="0" y="8516"/>
                  </a:lnTo>
                  <a:lnTo>
                    <a:pt x="5107" y="8516"/>
                  </a:lnTo>
                  <a:lnTo>
                    <a:pt x="45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0" name="Google Shape;1800;p65"/>
            <p:cNvSpPr/>
            <p:nvPr/>
          </p:nvSpPr>
          <p:spPr>
            <a:xfrm>
              <a:off x="6474013" y="2680825"/>
              <a:ext cx="71325" cy="348300"/>
            </a:xfrm>
            <a:custGeom>
              <a:avLst/>
              <a:gdLst/>
              <a:ahLst/>
              <a:cxnLst/>
              <a:rect l="l" t="t" r="r" b="b"/>
              <a:pathLst>
                <a:path w="2853" h="13932" extrusionOk="0">
                  <a:moveTo>
                    <a:pt x="578" y="1"/>
                  </a:moveTo>
                  <a:cubicBezTo>
                    <a:pt x="296" y="1"/>
                    <a:pt x="14" y="190"/>
                    <a:pt x="14" y="568"/>
                  </a:cubicBezTo>
                  <a:lnTo>
                    <a:pt x="14" y="3340"/>
                  </a:lnTo>
                  <a:cubicBezTo>
                    <a:pt x="1" y="4268"/>
                    <a:pt x="385" y="5157"/>
                    <a:pt x="1048" y="5807"/>
                  </a:cubicBezTo>
                  <a:cubicBezTo>
                    <a:pt x="1473" y="6245"/>
                    <a:pt x="1712" y="6842"/>
                    <a:pt x="1712" y="7452"/>
                  </a:cubicBezTo>
                  <a:lnTo>
                    <a:pt x="1712" y="13394"/>
                  </a:lnTo>
                  <a:cubicBezTo>
                    <a:pt x="1732" y="13752"/>
                    <a:pt x="2003" y="13931"/>
                    <a:pt x="2275" y="13931"/>
                  </a:cubicBezTo>
                  <a:cubicBezTo>
                    <a:pt x="2547" y="13931"/>
                    <a:pt x="2819" y="13752"/>
                    <a:pt x="2839" y="13394"/>
                  </a:cubicBezTo>
                  <a:lnTo>
                    <a:pt x="2839" y="7452"/>
                  </a:lnTo>
                  <a:cubicBezTo>
                    <a:pt x="2852" y="6510"/>
                    <a:pt x="2468" y="5621"/>
                    <a:pt x="1805" y="4971"/>
                  </a:cubicBezTo>
                  <a:cubicBezTo>
                    <a:pt x="1380" y="4534"/>
                    <a:pt x="1141" y="3950"/>
                    <a:pt x="1141" y="3340"/>
                  </a:cubicBezTo>
                  <a:lnTo>
                    <a:pt x="1141" y="568"/>
                  </a:lnTo>
                  <a:cubicBezTo>
                    <a:pt x="1141" y="190"/>
                    <a:pt x="859" y="1"/>
                    <a:pt x="57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1" name="Google Shape;1801;p65"/>
            <p:cNvSpPr/>
            <p:nvPr/>
          </p:nvSpPr>
          <p:spPr>
            <a:xfrm>
              <a:off x="6502538" y="2695000"/>
              <a:ext cx="42475" cy="85250"/>
            </a:xfrm>
            <a:custGeom>
              <a:avLst/>
              <a:gdLst/>
              <a:ahLst/>
              <a:cxnLst/>
              <a:rect l="l" t="t" r="r" b="b"/>
              <a:pathLst>
                <a:path w="1699" h="3410" extrusionOk="0">
                  <a:moveTo>
                    <a:pt x="0" y="1"/>
                  </a:moveTo>
                  <a:lnTo>
                    <a:pt x="0" y="2773"/>
                  </a:lnTo>
                  <a:cubicBezTo>
                    <a:pt x="0" y="2985"/>
                    <a:pt x="27" y="3197"/>
                    <a:pt x="80" y="3409"/>
                  </a:cubicBezTo>
                  <a:lnTo>
                    <a:pt x="1698" y="3409"/>
                  </a:lnTo>
                  <a:lnTo>
                    <a:pt x="169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2" name="Google Shape;1802;p65"/>
            <p:cNvSpPr/>
            <p:nvPr/>
          </p:nvSpPr>
          <p:spPr>
            <a:xfrm>
              <a:off x="6318163" y="2982825"/>
              <a:ext cx="127700" cy="47125"/>
            </a:xfrm>
            <a:custGeom>
              <a:avLst/>
              <a:gdLst/>
              <a:ahLst/>
              <a:cxnLst/>
              <a:rect l="l" t="t" r="r" b="b"/>
              <a:pathLst>
                <a:path w="5108" h="1885" extrusionOk="0">
                  <a:moveTo>
                    <a:pt x="0" y="1"/>
                  </a:moveTo>
                  <a:lnTo>
                    <a:pt x="0" y="1884"/>
                  </a:lnTo>
                  <a:lnTo>
                    <a:pt x="5107" y="1884"/>
                  </a:lnTo>
                  <a:lnTo>
                    <a:pt x="510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3" name="Google Shape;1803;p65"/>
            <p:cNvSpPr/>
            <p:nvPr/>
          </p:nvSpPr>
          <p:spPr>
            <a:xfrm>
              <a:off x="6332088" y="2741750"/>
              <a:ext cx="99500" cy="28550"/>
            </a:xfrm>
            <a:custGeom>
              <a:avLst/>
              <a:gdLst/>
              <a:ahLst/>
              <a:cxnLst/>
              <a:rect l="l" t="t" r="r" b="b"/>
              <a:pathLst>
                <a:path w="3980" h="1142" extrusionOk="0">
                  <a:moveTo>
                    <a:pt x="571" y="1"/>
                  </a:moveTo>
                  <a:lnTo>
                    <a:pt x="1" y="1142"/>
                  </a:lnTo>
                  <a:lnTo>
                    <a:pt x="3980" y="1142"/>
                  </a:lnTo>
                  <a:lnTo>
                    <a:pt x="340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4" name="Google Shape;1804;p65"/>
            <p:cNvSpPr/>
            <p:nvPr/>
          </p:nvSpPr>
          <p:spPr>
            <a:xfrm>
              <a:off x="6360613" y="2680750"/>
              <a:ext cx="42475" cy="61025"/>
            </a:xfrm>
            <a:custGeom>
              <a:avLst/>
              <a:gdLst/>
              <a:ahLst/>
              <a:cxnLst/>
              <a:rect l="l" t="t" r="r" b="b"/>
              <a:pathLst>
                <a:path w="1699" h="2441" extrusionOk="0">
                  <a:moveTo>
                    <a:pt x="0" y="0"/>
                  </a:moveTo>
                  <a:lnTo>
                    <a:pt x="0" y="2441"/>
                  </a:lnTo>
                  <a:lnTo>
                    <a:pt x="1698" y="2441"/>
                  </a:lnTo>
                  <a:lnTo>
                    <a:pt x="16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5" name="Google Shape;1805;p65"/>
            <p:cNvSpPr/>
            <p:nvPr/>
          </p:nvSpPr>
          <p:spPr>
            <a:xfrm>
              <a:off x="6353638" y="2812725"/>
              <a:ext cx="56725" cy="127700"/>
            </a:xfrm>
            <a:custGeom>
              <a:avLst/>
              <a:gdLst/>
              <a:ahLst/>
              <a:cxnLst/>
              <a:rect l="l" t="t" r="r" b="b"/>
              <a:pathLst>
                <a:path w="2269" h="5108" extrusionOk="0">
                  <a:moveTo>
                    <a:pt x="1128" y="0"/>
                  </a:moveTo>
                  <a:cubicBezTo>
                    <a:pt x="505" y="0"/>
                    <a:pt x="1" y="1141"/>
                    <a:pt x="1" y="2560"/>
                  </a:cubicBezTo>
                  <a:cubicBezTo>
                    <a:pt x="1" y="3966"/>
                    <a:pt x="505" y="5107"/>
                    <a:pt x="1128" y="5107"/>
                  </a:cubicBezTo>
                  <a:cubicBezTo>
                    <a:pt x="1765" y="5107"/>
                    <a:pt x="2269" y="3966"/>
                    <a:pt x="2269" y="2560"/>
                  </a:cubicBezTo>
                  <a:cubicBezTo>
                    <a:pt x="2269" y="1141"/>
                    <a:pt x="1765" y="0"/>
                    <a:pt x="112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6" name="Google Shape;1806;p65"/>
            <p:cNvSpPr/>
            <p:nvPr/>
          </p:nvSpPr>
          <p:spPr>
            <a:xfrm>
              <a:off x="6466663" y="2673400"/>
              <a:ext cx="85625" cy="362675"/>
            </a:xfrm>
            <a:custGeom>
              <a:avLst/>
              <a:gdLst/>
              <a:ahLst/>
              <a:cxnLst/>
              <a:rect l="l" t="t" r="r" b="b"/>
              <a:pathLst>
                <a:path w="3425" h="14507" extrusionOk="0">
                  <a:moveTo>
                    <a:pt x="2855" y="1156"/>
                  </a:moveTo>
                  <a:lnTo>
                    <a:pt x="2855" y="1714"/>
                  </a:lnTo>
                  <a:lnTo>
                    <a:pt x="1714" y="1714"/>
                  </a:lnTo>
                  <a:lnTo>
                    <a:pt x="1714" y="1156"/>
                  </a:lnTo>
                  <a:close/>
                  <a:moveTo>
                    <a:pt x="2855" y="2284"/>
                  </a:moveTo>
                  <a:lnTo>
                    <a:pt x="2855" y="2854"/>
                  </a:lnTo>
                  <a:lnTo>
                    <a:pt x="1714" y="2854"/>
                  </a:lnTo>
                  <a:lnTo>
                    <a:pt x="1714" y="2284"/>
                  </a:lnTo>
                  <a:close/>
                  <a:moveTo>
                    <a:pt x="2855" y="3425"/>
                  </a:moveTo>
                  <a:lnTo>
                    <a:pt x="2855" y="3982"/>
                  </a:lnTo>
                  <a:lnTo>
                    <a:pt x="1740" y="3982"/>
                  </a:lnTo>
                  <a:cubicBezTo>
                    <a:pt x="1727" y="3876"/>
                    <a:pt x="1714" y="3756"/>
                    <a:pt x="1714" y="3637"/>
                  </a:cubicBezTo>
                  <a:lnTo>
                    <a:pt x="1714" y="3425"/>
                  </a:lnTo>
                  <a:close/>
                  <a:moveTo>
                    <a:pt x="872" y="586"/>
                  </a:moveTo>
                  <a:cubicBezTo>
                    <a:pt x="1014" y="586"/>
                    <a:pt x="1157" y="679"/>
                    <a:pt x="1157" y="865"/>
                  </a:cubicBezTo>
                  <a:lnTo>
                    <a:pt x="1157" y="3637"/>
                  </a:lnTo>
                  <a:cubicBezTo>
                    <a:pt x="1143" y="4327"/>
                    <a:pt x="1422" y="4990"/>
                    <a:pt x="1900" y="5467"/>
                  </a:cubicBezTo>
                  <a:cubicBezTo>
                    <a:pt x="2510" y="6064"/>
                    <a:pt x="2855" y="6886"/>
                    <a:pt x="2855" y="7749"/>
                  </a:cubicBezTo>
                  <a:lnTo>
                    <a:pt x="2855" y="8863"/>
                  </a:lnTo>
                  <a:lnTo>
                    <a:pt x="2284" y="8863"/>
                  </a:lnTo>
                  <a:lnTo>
                    <a:pt x="2284" y="7749"/>
                  </a:lnTo>
                  <a:cubicBezTo>
                    <a:pt x="2284" y="7059"/>
                    <a:pt x="2019" y="6396"/>
                    <a:pt x="1541" y="5905"/>
                  </a:cubicBezTo>
                  <a:cubicBezTo>
                    <a:pt x="918" y="5308"/>
                    <a:pt x="586" y="4486"/>
                    <a:pt x="586" y="3637"/>
                  </a:cubicBezTo>
                  <a:lnTo>
                    <a:pt x="586" y="865"/>
                  </a:lnTo>
                  <a:cubicBezTo>
                    <a:pt x="586" y="679"/>
                    <a:pt x="729" y="586"/>
                    <a:pt x="872" y="586"/>
                  </a:cubicBezTo>
                  <a:close/>
                  <a:moveTo>
                    <a:pt x="2855" y="9433"/>
                  </a:moveTo>
                  <a:lnTo>
                    <a:pt x="2855" y="10574"/>
                  </a:lnTo>
                  <a:lnTo>
                    <a:pt x="2284" y="10574"/>
                  </a:lnTo>
                  <a:lnTo>
                    <a:pt x="2284" y="9433"/>
                  </a:lnTo>
                  <a:close/>
                  <a:moveTo>
                    <a:pt x="2855" y="11144"/>
                  </a:moveTo>
                  <a:lnTo>
                    <a:pt x="2855" y="12272"/>
                  </a:lnTo>
                  <a:lnTo>
                    <a:pt x="2284" y="12272"/>
                  </a:lnTo>
                  <a:lnTo>
                    <a:pt x="2284" y="11144"/>
                  </a:lnTo>
                  <a:close/>
                  <a:moveTo>
                    <a:pt x="2855" y="12842"/>
                  </a:moveTo>
                  <a:lnTo>
                    <a:pt x="2855" y="13691"/>
                  </a:lnTo>
                  <a:cubicBezTo>
                    <a:pt x="2841" y="13863"/>
                    <a:pt x="2705" y="13950"/>
                    <a:pt x="2569" y="13950"/>
                  </a:cubicBezTo>
                  <a:cubicBezTo>
                    <a:pt x="2433" y="13950"/>
                    <a:pt x="2297" y="13863"/>
                    <a:pt x="2284" y="13691"/>
                  </a:cubicBezTo>
                  <a:lnTo>
                    <a:pt x="2284" y="12842"/>
                  </a:lnTo>
                  <a:close/>
                  <a:moveTo>
                    <a:pt x="870" y="1"/>
                  </a:moveTo>
                  <a:cubicBezTo>
                    <a:pt x="434" y="1"/>
                    <a:pt x="1" y="315"/>
                    <a:pt x="16" y="865"/>
                  </a:cubicBezTo>
                  <a:lnTo>
                    <a:pt x="16" y="3637"/>
                  </a:lnTo>
                  <a:cubicBezTo>
                    <a:pt x="3" y="4645"/>
                    <a:pt x="414" y="5600"/>
                    <a:pt x="1130" y="6316"/>
                  </a:cubicBezTo>
                  <a:cubicBezTo>
                    <a:pt x="1502" y="6688"/>
                    <a:pt x="1714" y="7205"/>
                    <a:pt x="1714" y="7749"/>
                  </a:cubicBezTo>
                  <a:lnTo>
                    <a:pt x="1714" y="13691"/>
                  </a:lnTo>
                  <a:cubicBezTo>
                    <a:pt x="1740" y="14235"/>
                    <a:pt x="2155" y="14507"/>
                    <a:pt x="2569" y="14507"/>
                  </a:cubicBezTo>
                  <a:cubicBezTo>
                    <a:pt x="2984" y="14507"/>
                    <a:pt x="3398" y="14235"/>
                    <a:pt x="3425" y="13691"/>
                  </a:cubicBezTo>
                  <a:lnTo>
                    <a:pt x="3425" y="7749"/>
                  </a:lnTo>
                  <a:cubicBezTo>
                    <a:pt x="3425" y="6741"/>
                    <a:pt x="3014" y="5772"/>
                    <a:pt x="2297" y="5069"/>
                  </a:cubicBezTo>
                  <a:cubicBezTo>
                    <a:pt x="2152" y="4923"/>
                    <a:pt x="2019" y="4738"/>
                    <a:pt x="1926" y="4552"/>
                  </a:cubicBezTo>
                  <a:lnTo>
                    <a:pt x="3133" y="4552"/>
                  </a:lnTo>
                  <a:cubicBezTo>
                    <a:pt x="3292" y="4552"/>
                    <a:pt x="3425" y="4433"/>
                    <a:pt x="3425" y="4273"/>
                  </a:cubicBezTo>
                  <a:lnTo>
                    <a:pt x="3425" y="865"/>
                  </a:lnTo>
                  <a:cubicBezTo>
                    <a:pt x="3425" y="705"/>
                    <a:pt x="3292" y="586"/>
                    <a:pt x="3133" y="586"/>
                  </a:cubicBezTo>
                  <a:lnTo>
                    <a:pt x="1674" y="586"/>
                  </a:lnTo>
                  <a:cubicBezTo>
                    <a:pt x="1536" y="184"/>
                    <a:pt x="1202" y="1"/>
                    <a:pt x="87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7" name="Google Shape;1807;p65"/>
            <p:cNvSpPr/>
            <p:nvPr/>
          </p:nvSpPr>
          <p:spPr>
            <a:xfrm>
              <a:off x="6311188" y="2673775"/>
              <a:ext cx="141625" cy="363125"/>
            </a:xfrm>
            <a:custGeom>
              <a:avLst/>
              <a:gdLst/>
              <a:ahLst/>
              <a:cxnLst/>
              <a:rect l="l" t="t" r="r" b="b"/>
              <a:pathLst>
                <a:path w="5665" h="14525" extrusionOk="0">
                  <a:moveTo>
                    <a:pt x="3396" y="571"/>
                  </a:moveTo>
                  <a:lnTo>
                    <a:pt x="3396" y="2441"/>
                  </a:lnTo>
                  <a:lnTo>
                    <a:pt x="2269" y="2441"/>
                  </a:lnTo>
                  <a:lnTo>
                    <a:pt x="2269" y="571"/>
                  </a:lnTo>
                  <a:close/>
                  <a:moveTo>
                    <a:pt x="4086" y="3012"/>
                  </a:moveTo>
                  <a:lnTo>
                    <a:pt x="4365" y="3569"/>
                  </a:lnTo>
                  <a:lnTo>
                    <a:pt x="1314" y="3569"/>
                  </a:lnTo>
                  <a:lnTo>
                    <a:pt x="1593" y="3012"/>
                  </a:lnTo>
                  <a:close/>
                  <a:moveTo>
                    <a:pt x="5108" y="12655"/>
                  </a:moveTo>
                  <a:lnTo>
                    <a:pt x="5108" y="13955"/>
                  </a:lnTo>
                  <a:lnTo>
                    <a:pt x="571" y="13955"/>
                  </a:lnTo>
                  <a:lnTo>
                    <a:pt x="571" y="12655"/>
                  </a:lnTo>
                  <a:close/>
                  <a:moveTo>
                    <a:pt x="1977" y="1"/>
                  </a:moveTo>
                  <a:cubicBezTo>
                    <a:pt x="1831" y="1"/>
                    <a:pt x="1699" y="133"/>
                    <a:pt x="1699" y="293"/>
                  </a:cubicBezTo>
                  <a:lnTo>
                    <a:pt x="1699" y="2441"/>
                  </a:lnTo>
                  <a:lnTo>
                    <a:pt x="1420" y="2441"/>
                  </a:lnTo>
                  <a:cubicBezTo>
                    <a:pt x="1314" y="2441"/>
                    <a:pt x="1208" y="2508"/>
                    <a:pt x="1168" y="2600"/>
                  </a:cubicBezTo>
                  <a:lnTo>
                    <a:pt x="598" y="3728"/>
                  </a:lnTo>
                  <a:cubicBezTo>
                    <a:pt x="584" y="3768"/>
                    <a:pt x="571" y="3807"/>
                    <a:pt x="571" y="3847"/>
                  </a:cubicBezTo>
                  <a:lnTo>
                    <a:pt x="386" y="6686"/>
                  </a:lnTo>
                  <a:cubicBezTo>
                    <a:pt x="372" y="6881"/>
                    <a:pt x="523" y="6985"/>
                    <a:pt x="672" y="6985"/>
                  </a:cubicBezTo>
                  <a:cubicBezTo>
                    <a:pt x="805" y="6985"/>
                    <a:pt x="936" y="6901"/>
                    <a:pt x="943" y="6726"/>
                  </a:cubicBezTo>
                  <a:lnTo>
                    <a:pt x="1115" y="4139"/>
                  </a:lnTo>
                  <a:lnTo>
                    <a:pt x="4550" y="4139"/>
                  </a:lnTo>
                  <a:lnTo>
                    <a:pt x="5081" y="12084"/>
                  </a:lnTo>
                  <a:lnTo>
                    <a:pt x="584" y="12084"/>
                  </a:lnTo>
                  <a:lnTo>
                    <a:pt x="783" y="8980"/>
                  </a:lnTo>
                  <a:cubicBezTo>
                    <a:pt x="811" y="8778"/>
                    <a:pt x="660" y="8671"/>
                    <a:pt x="507" y="8671"/>
                  </a:cubicBezTo>
                  <a:cubicBezTo>
                    <a:pt x="370" y="8671"/>
                    <a:pt x="233" y="8758"/>
                    <a:pt x="226" y="8941"/>
                  </a:cubicBezTo>
                  <a:lnTo>
                    <a:pt x="1" y="12350"/>
                  </a:lnTo>
                  <a:lnTo>
                    <a:pt x="1" y="14246"/>
                  </a:lnTo>
                  <a:cubicBezTo>
                    <a:pt x="1" y="14405"/>
                    <a:pt x="120" y="14525"/>
                    <a:pt x="279" y="14525"/>
                  </a:cubicBezTo>
                  <a:lnTo>
                    <a:pt x="5386" y="14525"/>
                  </a:lnTo>
                  <a:cubicBezTo>
                    <a:pt x="5545" y="14525"/>
                    <a:pt x="5665" y="14392"/>
                    <a:pt x="5665" y="14246"/>
                  </a:cubicBezTo>
                  <a:lnTo>
                    <a:pt x="5665" y="12376"/>
                  </a:lnTo>
                  <a:lnTo>
                    <a:pt x="5665" y="12363"/>
                  </a:lnTo>
                  <a:lnTo>
                    <a:pt x="5665" y="12350"/>
                  </a:lnTo>
                  <a:lnTo>
                    <a:pt x="5094" y="3847"/>
                  </a:lnTo>
                  <a:cubicBezTo>
                    <a:pt x="5094" y="3807"/>
                    <a:pt x="5094" y="3768"/>
                    <a:pt x="5068" y="3728"/>
                  </a:cubicBezTo>
                  <a:lnTo>
                    <a:pt x="4511" y="2600"/>
                  </a:lnTo>
                  <a:cubicBezTo>
                    <a:pt x="4458" y="2508"/>
                    <a:pt x="4365" y="2441"/>
                    <a:pt x="4245" y="2441"/>
                  </a:cubicBezTo>
                  <a:lnTo>
                    <a:pt x="3967" y="2441"/>
                  </a:lnTo>
                  <a:lnTo>
                    <a:pt x="3967" y="293"/>
                  </a:lnTo>
                  <a:cubicBezTo>
                    <a:pt x="3967" y="133"/>
                    <a:pt x="3847" y="1"/>
                    <a:pt x="36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8" name="Google Shape;1808;p65"/>
            <p:cNvSpPr/>
            <p:nvPr/>
          </p:nvSpPr>
          <p:spPr>
            <a:xfrm>
              <a:off x="6346338" y="2805750"/>
              <a:ext cx="71000" cy="141950"/>
            </a:xfrm>
            <a:custGeom>
              <a:avLst/>
              <a:gdLst/>
              <a:ahLst/>
              <a:cxnLst/>
              <a:rect l="l" t="t" r="r" b="b"/>
              <a:pathLst>
                <a:path w="2840" h="5678" extrusionOk="0">
                  <a:moveTo>
                    <a:pt x="1420" y="571"/>
                  </a:moveTo>
                  <a:cubicBezTo>
                    <a:pt x="1911" y="571"/>
                    <a:pt x="2282" y="1898"/>
                    <a:pt x="2282" y="2839"/>
                  </a:cubicBezTo>
                  <a:cubicBezTo>
                    <a:pt x="2282" y="3847"/>
                    <a:pt x="1911" y="5107"/>
                    <a:pt x="1420" y="5107"/>
                  </a:cubicBezTo>
                  <a:cubicBezTo>
                    <a:pt x="916" y="5107"/>
                    <a:pt x="571" y="3781"/>
                    <a:pt x="571" y="2839"/>
                  </a:cubicBezTo>
                  <a:cubicBezTo>
                    <a:pt x="571" y="1818"/>
                    <a:pt x="929" y="571"/>
                    <a:pt x="1420" y="571"/>
                  </a:cubicBezTo>
                  <a:close/>
                  <a:moveTo>
                    <a:pt x="1420" y="1"/>
                  </a:moveTo>
                  <a:cubicBezTo>
                    <a:pt x="624" y="1"/>
                    <a:pt x="1" y="1221"/>
                    <a:pt x="1" y="2839"/>
                  </a:cubicBezTo>
                  <a:cubicBezTo>
                    <a:pt x="1" y="4458"/>
                    <a:pt x="611" y="5678"/>
                    <a:pt x="1420" y="5678"/>
                  </a:cubicBezTo>
                  <a:cubicBezTo>
                    <a:pt x="2229" y="5678"/>
                    <a:pt x="2839" y="4458"/>
                    <a:pt x="2839" y="2839"/>
                  </a:cubicBezTo>
                  <a:cubicBezTo>
                    <a:pt x="2839" y="1221"/>
                    <a:pt x="2229" y="1"/>
                    <a:pt x="14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9" name="Google Shape;1809;p65"/>
            <p:cNvSpPr/>
            <p:nvPr/>
          </p:nvSpPr>
          <p:spPr>
            <a:xfrm>
              <a:off x="6315838" y="2862450"/>
              <a:ext cx="16600" cy="14150"/>
            </a:xfrm>
            <a:custGeom>
              <a:avLst/>
              <a:gdLst/>
              <a:ahLst/>
              <a:cxnLst/>
              <a:rect l="l" t="t" r="r" b="b"/>
              <a:pathLst>
                <a:path w="664" h="566" extrusionOk="0">
                  <a:moveTo>
                    <a:pt x="372" y="1"/>
                  </a:moveTo>
                  <a:cubicBezTo>
                    <a:pt x="120" y="1"/>
                    <a:pt x="1" y="306"/>
                    <a:pt x="173" y="478"/>
                  </a:cubicBezTo>
                  <a:cubicBezTo>
                    <a:pt x="233" y="539"/>
                    <a:pt x="306" y="565"/>
                    <a:pt x="377" y="565"/>
                  </a:cubicBezTo>
                  <a:cubicBezTo>
                    <a:pt x="525" y="565"/>
                    <a:pt x="664" y="450"/>
                    <a:pt x="664" y="280"/>
                  </a:cubicBezTo>
                  <a:cubicBezTo>
                    <a:pt x="664" y="120"/>
                    <a:pt x="531" y="1"/>
                    <a:pt x="3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10" name="Google Shape;1810;p65"/>
          <p:cNvGrpSpPr/>
          <p:nvPr/>
        </p:nvGrpSpPr>
        <p:grpSpPr>
          <a:xfrm>
            <a:off x="7592107" y="2686447"/>
            <a:ext cx="279596" cy="338287"/>
            <a:chOff x="7813688" y="2673775"/>
            <a:chExt cx="300125" cy="363125"/>
          </a:xfrm>
        </p:grpSpPr>
        <p:sp>
          <p:nvSpPr>
            <p:cNvPr id="1811" name="Google Shape;1811;p65"/>
            <p:cNvSpPr/>
            <p:nvPr/>
          </p:nvSpPr>
          <p:spPr>
            <a:xfrm>
              <a:off x="8059413" y="2788825"/>
              <a:ext cx="33175" cy="28375"/>
            </a:xfrm>
            <a:custGeom>
              <a:avLst/>
              <a:gdLst/>
              <a:ahLst/>
              <a:cxnLst/>
              <a:rect l="l" t="t" r="r" b="b"/>
              <a:pathLst>
                <a:path w="1327" h="1135" extrusionOk="0">
                  <a:moveTo>
                    <a:pt x="779" y="1"/>
                  </a:moveTo>
                  <a:cubicBezTo>
                    <a:pt x="772" y="1"/>
                    <a:pt x="764" y="1"/>
                    <a:pt x="757" y="1"/>
                  </a:cubicBezTo>
                  <a:cubicBezTo>
                    <a:pt x="253" y="1"/>
                    <a:pt x="1" y="611"/>
                    <a:pt x="359" y="970"/>
                  </a:cubicBezTo>
                  <a:cubicBezTo>
                    <a:pt x="473" y="1084"/>
                    <a:pt x="612" y="1135"/>
                    <a:pt x="750" y="1135"/>
                  </a:cubicBezTo>
                  <a:cubicBezTo>
                    <a:pt x="1044" y="1135"/>
                    <a:pt x="1327" y="902"/>
                    <a:pt x="1327" y="558"/>
                  </a:cubicBezTo>
                  <a:cubicBezTo>
                    <a:pt x="1327" y="261"/>
                    <a:pt x="1087" y="1"/>
                    <a:pt x="77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2" name="Google Shape;1812;p65"/>
            <p:cNvSpPr/>
            <p:nvPr/>
          </p:nvSpPr>
          <p:spPr>
            <a:xfrm>
              <a:off x="7822988" y="2788525"/>
              <a:ext cx="283550" cy="241250"/>
            </a:xfrm>
            <a:custGeom>
              <a:avLst/>
              <a:gdLst/>
              <a:ahLst/>
              <a:cxnLst/>
              <a:rect l="l" t="t" r="r" b="b"/>
              <a:pathLst>
                <a:path w="11342" h="9650" extrusionOk="0">
                  <a:moveTo>
                    <a:pt x="5677" y="0"/>
                  </a:moveTo>
                  <a:cubicBezTo>
                    <a:pt x="4324" y="0"/>
                    <a:pt x="3170" y="955"/>
                    <a:pt x="2892" y="2268"/>
                  </a:cubicBezTo>
                  <a:lnTo>
                    <a:pt x="2839" y="2268"/>
                  </a:lnTo>
                  <a:cubicBezTo>
                    <a:pt x="1274" y="2268"/>
                    <a:pt x="0" y="3542"/>
                    <a:pt x="0" y="5107"/>
                  </a:cubicBezTo>
                  <a:cubicBezTo>
                    <a:pt x="0" y="6672"/>
                    <a:pt x="1274" y="7945"/>
                    <a:pt x="2839" y="7945"/>
                  </a:cubicBezTo>
                  <a:cubicBezTo>
                    <a:pt x="2918" y="7945"/>
                    <a:pt x="2998" y="7932"/>
                    <a:pt x="3064" y="7932"/>
                  </a:cubicBezTo>
                  <a:lnTo>
                    <a:pt x="3064" y="7919"/>
                  </a:lnTo>
                  <a:cubicBezTo>
                    <a:pt x="3555" y="9073"/>
                    <a:pt x="4616" y="9650"/>
                    <a:pt x="5677" y="9650"/>
                  </a:cubicBezTo>
                  <a:cubicBezTo>
                    <a:pt x="6738" y="9650"/>
                    <a:pt x="7800" y="9073"/>
                    <a:pt x="8290" y="7919"/>
                  </a:cubicBezTo>
                  <a:cubicBezTo>
                    <a:pt x="8370" y="7919"/>
                    <a:pt x="8436" y="7945"/>
                    <a:pt x="8516" y="7945"/>
                  </a:cubicBezTo>
                  <a:cubicBezTo>
                    <a:pt x="10081" y="7932"/>
                    <a:pt x="11341" y="6645"/>
                    <a:pt x="11315" y="5080"/>
                  </a:cubicBezTo>
                  <a:cubicBezTo>
                    <a:pt x="11301" y="3523"/>
                    <a:pt x="10041" y="2268"/>
                    <a:pt x="8487" y="2268"/>
                  </a:cubicBezTo>
                  <a:cubicBezTo>
                    <a:pt x="8479" y="2268"/>
                    <a:pt x="8471" y="2268"/>
                    <a:pt x="8463" y="2268"/>
                  </a:cubicBezTo>
                  <a:cubicBezTo>
                    <a:pt x="8264" y="1074"/>
                    <a:pt x="7110" y="0"/>
                    <a:pt x="567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3" name="Google Shape;1813;p65"/>
            <p:cNvSpPr/>
            <p:nvPr/>
          </p:nvSpPr>
          <p:spPr>
            <a:xfrm>
              <a:off x="7829938" y="2746075"/>
              <a:ext cx="49775" cy="42725"/>
            </a:xfrm>
            <a:custGeom>
              <a:avLst/>
              <a:gdLst/>
              <a:ahLst/>
              <a:cxnLst/>
              <a:rect l="l" t="t" r="r" b="b"/>
              <a:pathLst>
                <a:path w="1991" h="1709" extrusionOk="0">
                  <a:moveTo>
                    <a:pt x="1141" y="0"/>
                  </a:moveTo>
                  <a:cubicBezTo>
                    <a:pt x="385" y="0"/>
                    <a:pt x="1" y="915"/>
                    <a:pt x="545" y="1459"/>
                  </a:cubicBezTo>
                  <a:cubicBezTo>
                    <a:pt x="716" y="1631"/>
                    <a:pt x="928" y="1708"/>
                    <a:pt x="1136" y="1708"/>
                  </a:cubicBezTo>
                  <a:cubicBezTo>
                    <a:pt x="1571" y="1708"/>
                    <a:pt x="1990" y="1370"/>
                    <a:pt x="1990" y="849"/>
                  </a:cubicBezTo>
                  <a:cubicBezTo>
                    <a:pt x="1990" y="385"/>
                    <a:pt x="1619" y="0"/>
                    <a:pt x="11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4" name="Google Shape;1814;p65"/>
            <p:cNvSpPr/>
            <p:nvPr/>
          </p:nvSpPr>
          <p:spPr>
            <a:xfrm>
              <a:off x="7818338" y="3001400"/>
              <a:ext cx="33175" cy="28450"/>
            </a:xfrm>
            <a:custGeom>
              <a:avLst/>
              <a:gdLst/>
              <a:ahLst/>
              <a:cxnLst/>
              <a:rect l="l" t="t" r="r" b="b"/>
              <a:pathLst>
                <a:path w="1327" h="1138" extrusionOk="0">
                  <a:moveTo>
                    <a:pt x="757" y="1"/>
                  </a:moveTo>
                  <a:cubicBezTo>
                    <a:pt x="253" y="1"/>
                    <a:pt x="1" y="611"/>
                    <a:pt x="345" y="969"/>
                  </a:cubicBezTo>
                  <a:cubicBezTo>
                    <a:pt x="462" y="1085"/>
                    <a:pt x="604" y="1137"/>
                    <a:pt x="744" y="1137"/>
                  </a:cubicBezTo>
                  <a:cubicBezTo>
                    <a:pt x="1037" y="1137"/>
                    <a:pt x="1318" y="912"/>
                    <a:pt x="1327" y="571"/>
                  </a:cubicBezTo>
                  <a:cubicBezTo>
                    <a:pt x="1327" y="253"/>
                    <a:pt x="1062" y="1"/>
                    <a:pt x="75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5" name="Google Shape;1815;p65"/>
            <p:cNvSpPr/>
            <p:nvPr/>
          </p:nvSpPr>
          <p:spPr>
            <a:xfrm>
              <a:off x="7820663" y="2739000"/>
              <a:ext cx="66350" cy="56825"/>
            </a:xfrm>
            <a:custGeom>
              <a:avLst/>
              <a:gdLst/>
              <a:ahLst/>
              <a:cxnLst/>
              <a:rect l="l" t="t" r="r" b="b"/>
              <a:pathLst>
                <a:path w="2654" h="2273" extrusionOk="0">
                  <a:moveTo>
                    <a:pt x="1522" y="566"/>
                  </a:moveTo>
                  <a:cubicBezTo>
                    <a:pt x="1663" y="566"/>
                    <a:pt x="1808" y="618"/>
                    <a:pt x="1924" y="734"/>
                  </a:cubicBezTo>
                  <a:cubicBezTo>
                    <a:pt x="2282" y="1092"/>
                    <a:pt x="2017" y="1703"/>
                    <a:pt x="1512" y="1703"/>
                  </a:cubicBezTo>
                  <a:cubicBezTo>
                    <a:pt x="1207" y="1703"/>
                    <a:pt x="942" y="1451"/>
                    <a:pt x="942" y="1132"/>
                  </a:cubicBezTo>
                  <a:cubicBezTo>
                    <a:pt x="942" y="792"/>
                    <a:pt x="1227" y="566"/>
                    <a:pt x="1522" y="566"/>
                  </a:cubicBezTo>
                  <a:close/>
                  <a:moveTo>
                    <a:pt x="1508" y="0"/>
                  </a:moveTo>
                  <a:cubicBezTo>
                    <a:pt x="1229" y="0"/>
                    <a:pt x="945" y="104"/>
                    <a:pt x="717" y="336"/>
                  </a:cubicBezTo>
                  <a:cubicBezTo>
                    <a:pt x="0" y="1053"/>
                    <a:pt x="504" y="2273"/>
                    <a:pt x="1512" y="2273"/>
                  </a:cubicBezTo>
                  <a:cubicBezTo>
                    <a:pt x="2136" y="2273"/>
                    <a:pt x="2653" y="1756"/>
                    <a:pt x="2653" y="1132"/>
                  </a:cubicBezTo>
                  <a:cubicBezTo>
                    <a:pt x="2653" y="451"/>
                    <a:pt x="2090" y="0"/>
                    <a:pt x="15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6" name="Google Shape;1816;p65"/>
            <p:cNvSpPr/>
            <p:nvPr/>
          </p:nvSpPr>
          <p:spPr>
            <a:xfrm>
              <a:off x="8049788" y="2781475"/>
              <a:ext cx="49775" cy="42550"/>
            </a:xfrm>
            <a:custGeom>
              <a:avLst/>
              <a:gdLst/>
              <a:ahLst/>
              <a:cxnLst/>
              <a:rect l="l" t="t" r="r" b="b"/>
              <a:pathLst>
                <a:path w="1991" h="1702" extrusionOk="0">
                  <a:moveTo>
                    <a:pt x="1146" y="572"/>
                  </a:moveTo>
                  <a:cubicBezTo>
                    <a:pt x="1215" y="572"/>
                    <a:pt x="1285" y="598"/>
                    <a:pt x="1341" y="653"/>
                  </a:cubicBezTo>
                  <a:cubicBezTo>
                    <a:pt x="1526" y="839"/>
                    <a:pt x="1394" y="1144"/>
                    <a:pt x="1142" y="1144"/>
                  </a:cubicBezTo>
                  <a:cubicBezTo>
                    <a:pt x="982" y="1144"/>
                    <a:pt x="863" y="1012"/>
                    <a:pt x="863" y="852"/>
                  </a:cubicBezTo>
                  <a:cubicBezTo>
                    <a:pt x="863" y="682"/>
                    <a:pt x="1002" y="572"/>
                    <a:pt x="1146" y="572"/>
                  </a:cubicBezTo>
                  <a:close/>
                  <a:moveTo>
                    <a:pt x="1138" y="0"/>
                  </a:moveTo>
                  <a:cubicBezTo>
                    <a:pt x="930" y="0"/>
                    <a:pt x="717" y="79"/>
                    <a:pt x="545" y="256"/>
                  </a:cubicBezTo>
                  <a:cubicBezTo>
                    <a:pt x="1" y="786"/>
                    <a:pt x="386" y="1701"/>
                    <a:pt x="1142" y="1701"/>
                  </a:cubicBezTo>
                  <a:cubicBezTo>
                    <a:pt x="1619" y="1701"/>
                    <a:pt x="1991" y="1330"/>
                    <a:pt x="1991" y="852"/>
                  </a:cubicBezTo>
                  <a:cubicBezTo>
                    <a:pt x="1991" y="342"/>
                    <a:pt x="1573" y="0"/>
                    <a:pt x="11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7" name="Google Shape;1817;p65"/>
            <p:cNvSpPr/>
            <p:nvPr/>
          </p:nvSpPr>
          <p:spPr>
            <a:xfrm>
              <a:off x="7816013" y="2994250"/>
              <a:ext cx="49775" cy="42650"/>
            </a:xfrm>
            <a:custGeom>
              <a:avLst/>
              <a:gdLst/>
              <a:ahLst/>
              <a:cxnLst/>
              <a:rect l="l" t="t" r="r" b="b"/>
              <a:pathLst>
                <a:path w="1991" h="1706" extrusionOk="0">
                  <a:moveTo>
                    <a:pt x="850" y="565"/>
                  </a:moveTo>
                  <a:cubicBezTo>
                    <a:pt x="1102" y="565"/>
                    <a:pt x="1234" y="870"/>
                    <a:pt x="1049" y="1056"/>
                  </a:cubicBezTo>
                  <a:cubicBezTo>
                    <a:pt x="993" y="1116"/>
                    <a:pt x="923" y="1143"/>
                    <a:pt x="854" y="1143"/>
                  </a:cubicBezTo>
                  <a:cubicBezTo>
                    <a:pt x="710" y="1143"/>
                    <a:pt x="571" y="1027"/>
                    <a:pt x="571" y="857"/>
                  </a:cubicBezTo>
                  <a:cubicBezTo>
                    <a:pt x="571" y="698"/>
                    <a:pt x="690" y="565"/>
                    <a:pt x="850" y="565"/>
                  </a:cubicBezTo>
                  <a:close/>
                  <a:moveTo>
                    <a:pt x="865" y="1"/>
                  </a:moveTo>
                  <a:cubicBezTo>
                    <a:pt x="423" y="1"/>
                    <a:pt x="1" y="343"/>
                    <a:pt x="1" y="857"/>
                  </a:cubicBezTo>
                  <a:cubicBezTo>
                    <a:pt x="1" y="1321"/>
                    <a:pt x="385" y="1706"/>
                    <a:pt x="850" y="1706"/>
                  </a:cubicBezTo>
                  <a:cubicBezTo>
                    <a:pt x="1606" y="1706"/>
                    <a:pt x="1990" y="791"/>
                    <a:pt x="1460" y="247"/>
                  </a:cubicBezTo>
                  <a:cubicBezTo>
                    <a:pt x="1286" y="77"/>
                    <a:pt x="1073" y="1"/>
                    <a:pt x="86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8" name="Google Shape;1818;p65"/>
            <p:cNvSpPr/>
            <p:nvPr/>
          </p:nvSpPr>
          <p:spPr>
            <a:xfrm>
              <a:off x="7813688" y="2909225"/>
              <a:ext cx="16625" cy="14125"/>
            </a:xfrm>
            <a:custGeom>
              <a:avLst/>
              <a:gdLst/>
              <a:ahLst/>
              <a:cxnLst/>
              <a:rect l="l" t="t" r="r" b="b"/>
              <a:pathLst>
                <a:path w="665" h="565" extrusionOk="0">
                  <a:moveTo>
                    <a:pt x="372" y="0"/>
                  </a:moveTo>
                  <a:cubicBezTo>
                    <a:pt x="120" y="0"/>
                    <a:pt x="1" y="305"/>
                    <a:pt x="173" y="478"/>
                  </a:cubicBezTo>
                  <a:cubicBezTo>
                    <a:pt x="234" y="538"/>
                    <a:pt x="306" y="565"/>
                    <a:pt x="377" y="565"/>
                  </a:cubicBezTo>
                  <a:cubicBezTo>
                    <a:pt x="525" y="565"/>
                    <a:pt x="664" y="449"/>
                    <a:pt x="664" y="279"/>
                  </a:cubicBezTo>
                  <a:cubicBezTo>
                    <a:pt x="664" y="133"/>
                    <a:pt x="531" y="0"/>
                    <a:pt x="37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9" name="Google Shape;1819;p65"/>
            <p:cNvSpPr/>
            <p:nvPr/>
          </p:nvSpPr>
          <p:spPr>
            <a:xfrm>
              <a:off x="7819738" y="2673775"/>
              <a:ext cx="294075" cy="362875"/>
            </a:xfrm>
            <a:custGeom>
              <a:avLst/>
              <a:gdLst/>
              <a:ahLst/>
              <a:cxnLst/>
              <a:rect l="l" t="t" r="r" b="b"/>
              <a:pathLst>
                <a:path w="11763" h="14515" extrusionOk="0">
                  <a:moveTo>
                    <a:pt x="5807" y="571"/>
                  </a:moveTo>
                  <a:cubicBezTo>
                    <a:pt x="6218" y="571"/>
                    <a:pt x="6656" y="743"/>
                    <a:pt x="6656" y="1248"/>
                  </a:cubicBezTo>
                  <a:cubicBezTo>
                    <a:pt x="6656" y="1327"/>
                    <a:pt x="6656" y="1393"/>
                    <a:pt x="6630" y="1460"/>
                  </a:cubicBezTo>
                  <a:cubicBezTo>
                    <a:pt x="6630" y="1460"/>
                    <a:pt x="6630" y="1473"/>
                    <a:pt x="6630" y="1473"/>
                  </a:cubicBezTo>
                  <a:lnTo>
                    <a:pt x="6020" y="4325"/>
                  </a:lnTo>
                  <a:cubicBezTo>
                    <a:pt x="5953" y="4318"/>
                    <a:pt x="5884" y="4315"/>
                    <a:pt x="5814" y="4315"/>
                  </a:cubicBezTo>
                  <a:cubicBezTo>
                    <a:pt x="5744" y="4315"/>
                    <a:pt x="5675" y="4318"/>
                    <a:pt x="5608" y="4325"/>
                  </a:cubicBezTo>
                  <a:lnTo>
                    <a:pt x="4985" y="1473"/>
                  </a:lnTo>
                  <a:cubicBezTo>
                    <a:pt x="4985" y="1473"/>
                    <a:pt x="4985" y="1460"/>
                    <a:pt x="4985" y="1460"/>
                  </a:cubicBezTo>
                  <a:cubicBezTo>
                    <a:pt x="4972" y="1393"/>
                    <a:pt x="4958" y="1327"/>
                    <a:pt x="4958" y="1248"/>
                  </a:cubicBezTo>
                  <a:cubicBezTo>
                    <a:pt x="4958" y="757"/>
                    <a:pt x="5396" y="571"/>
                    <a:pt x="5807" y="571"/>
                  </a:cubicBezTo>
                  <a:close/>
                  <a:moveTo>
                    <a:pt x="5807" y="1"/>
                  </a:moveTo>
                  <a:cubicBezTo>
                    <a:pt x="4972" y="1"/>
                    <a:pt x="4388" y="518"/>
                    <a:pt x="4388" y="1248"/>
                  </a:cubicBezTo>
                  <a:cubicBezTo>
                    <a:pt x="4375" y="1367"/>
                    <a:pt x="4401" y="1486"/>
                    <a:pt x="4428" y="1606"/>
                  </a:cubicBezTo>
                  <a:lnTo>
                    <a:pt x="5038" y="4404"/>
                  </a:lnTo>
                  <a:cubicBezTo>
                    <a:pt x="3950" y="4683"/>
                    <a:pt x="3101" y="5519"/>
                    <a:pt x="2796" y="6593"/>
                  </a:cubicBezTo>
                  <a:cubicBezTo>
                    <a:pt x="1616" y="6659"/>
                    <a:pt x="568" y="7389"/>
                    <a:pt x="104" y="8476"/>
                  </a:cubicBezTo>
                  <a:cubicBezTo>
                    <a:pt x="37" y="8622"/>
                    <a:pt x="104" y="8795"/>
                    <a:pt x="250" y="8848"/>
                  </a:cubicBezTo>
                  <a:cubicBezTo>
                    <a:pt x="288" y="8865"/>
                    <a:pt x="328" y="8874"/>
                    <a:pt x="366" y="8874"/>
                  </a:cubicBezTo>
                  <a:cubicBezTo>
                    <a:pt x="473" y="8874"/>
                    <a:pt x="572" y="8809"/>
                    <a:pt x="621" y="8702"/>
                  </a:cubicBezTo>
                  <a:cubicBezTo>
                    <a:pt x="979" y="7853"/>
                    <a:pt x="1775" y="7256"/>
                    <a:pt x="2703" y="7163"/>
                  </a:cubicBezTo>
                  <a:lnTo>
                    <a:pt x="2703" y="7163"/>
                  </a:lnTo>
                  <a:cubicBezTo>
                    <a:pt x="2690" y="7256"/>
                    <a:pt x="2690" y="7349"/>
                    <a:pt x="2690" y="7429"/>
                  </a:cubicBezTo>
                  <a:cubicBezTo>
                    <a:pt x="2690" y="7853"/>
                    <a:pt x="2770" y="8264"/>
                    <a:pt x="2929" y="8649"/>
                  </a:cubicBezTo>
                  <a:cubicBezTo>
                    <a:pt x="2981" y="8776"/>
                    <a:pt x="3081" y="8830"/>
                    <a:pt x="3183" y="8830"/>
                  </a:cubicBezTo>
                  <a:cubicBezTo>
                    <a:pt x="3367" y="8830"/>
                    <a:pt x="3554" y="8654"/>
                    <a:pt x="3460" y="8423"/>
                  </a:cubicBezTo>
                  <a:cubicBezTo>
                    <a:pt x="2916" y="7097"/>
                    <a:pt x="3566" y="5585"/>
                    <a:pt x="4905" y="5081"/>
                  </a:cubicBezTo>
                  <a:cubicBezTo>
                    <a:pt x="5208" y="4964"/>
                    <a:pt x="5518" y="4909"/>
                    <a:pt x="5823" y="4909"/>
                  </a:cubicBezTo>
                  <a:cubicBezTo>
                    <a:pt x="6870" y="4909"/>
                    <a:pt x="7852" y="5559"/>
                    <a:pt x="8221" y="6606"/>
                  </a:cubicBezTo>
                  <a:cubicBezTo>
                    <a:pt x="7545" y="6699"/>
                    <a:pt x="6921" y="7004"/>
                    <a:pt x="6444" y="7495"/>
                  </a:cubicBezTo>
                  <a:cubicBezTo>
                    <a:pt x="6212" y="7697"/>
                    <a:pt x="6410" y="7991"/>
                    <a:pt x="6635" y="7991"/>
                  </a:cubicBezTo>
                  <a:cubicBezTo>
                    <a:pt x="6706" y="7991"/>
                    <a:pt x="6779" y="7962"/>
                    <a:pt x="6842" y="7893"/>
                  </a:cubicBezTo>
                  <a:cubicBezTo>
                    <a:pt x="7358" y="7377"/>
                    <a:pt x="7996" y="7146"/>
                    <a:pt x="8623" y="7146"/>
                  </a:cubicBezTo>
                  <a:cubicBezTo>
                    <a:pt x="9932" y="7146"/>
                    <a:pt x="11193" y="8154"/>
                    <a:pt x="11193" y="9697"/>
                  </a:cubicBezTo>
                  <a:cubicBezTo>
                    <a:pt x="11193" y="11036"/>
                    <a:pt x="10158" y="12151"/>
                    <a:pt x="8818" y="12243"/>
                  </a:cubicBezTo>
                  <a:cubicBezTo>
                    <a:pt x="8885" y="11965"/>
                    <a:pt x="8924" y="11686"/>
                    <a:pt x="8924" y="11395"/>
                  </a:cubicBezTo>
                  <a:cubicBezTo>
                    <a:pt x="8924" y="11209"/>
                    <a:pt x="8785" y="11116"/>
                    <a:pt x="8646" y="11116"/>
                  </a:cubicBezTo>
                  <a:cubicBezTo>
                    <a:pt x="8507" y="11116"/>
                    <a:pt x="8367" y="11209"/>
                    <a:pt x="8367" y="11395"/>
                  </a:cubicBezTo>
                  <a:cubicBezTo>
                    <a:pt x="8354" y="12535"/>
                    <a:pt x="7598" y="13543"/>
                    <a:pt x="6510" y="13848"/>
                  </a:cubicBezTo>
                  <a:cubicBezTo>
                    <a:pt x="6274" y="13917"/>
                    <a:pt x="6035" y="13950"/>
                    <a:pt x="5799" y="13950"/>
                  </a:cubicBezTo>
                  <a:cubicBezTo>
                    <a:pt x="4935" y="13950"/>
                    <a:pt x="4114" y="13508"/>
                    <a:pt x="3645" y="12747"/>
                  </a:cubicBezTo>
                  <a:cubicBezTo>
                    <a:pt x="4216" y="12615"/>
                    <a:pt x="4759" y="12323"/>
                    <a:pt x="5184" y="11899"/>
                  </a:cubicBezTo>
                  <a:cubicBezTo>
                    <a:pt x="5388" y="11695"/>
                    <a:pt x="5193" y="11413"/>
                    <a:pt x="4971" y="11413"/>
                  </a:cubicBezTo>
                  <a:cubicBezTo>
                    <a:pt x="4904" y="11413"/>
                    <a:pt x="4834" y="11439"/>
                    <a:pt x="4773" y="11501"/>
                  </a:cubicBezTo>
                  <a:cubicBezTo>
                    <a:pt x="4266" y="12007"/>
                    <a:pt x="3617" y="12247"/>
                    <a:pt x="2974" y="12247"/>
                  </a:cubicBezTo>
                  <a:cubicBezTo>
                    <a:pt x="2001" y="12247"/>
                    <a:pt x="1044" y="11698"/>
                    <a:pt x="621" y="10692"/>
                  </a:cubicBezTo>
                  <a:cubicBezTo>
                    <a:pt x="570" y="10570"/>
                    <a:pt x="471" y="10520"/>
                    <a:pt x="372" y="10520"/>
                  </a:cubicBezTo>
                  <a:cubicBezTo>
                    <a:pt x="188" y="10520"/>
                    <a:pt x="0" y="10693"/>
                    <a:pt x="104" y="10917"/>
                  </a:cubicBezTo>
                  <a:cubicBezTo>
                    <a:pt x="594" y="12071"/>
                    <a:pt x="1722" y="12814"/>
                    <a:pt x="2969" y="12814"/>
                  </a:cubicBezTo>
                  <a:lnTo>
                    <a:pt x="3022" y="12814"/>
                  </a:lnTo>
                  <a:cubicBezTo>
                    <a:pt x="3605" y="13948"/>
                    <a:pt x="4706" y="14515"/>
                    <a:pt x="5807" y="14515"/>
                  </a:cubicBezTo>
                  <a:cubicBezTo>
                    <a:pt x="6908" y="14515"/>
                    <a:pt x="8009" y="13948"/>
                    <a:pt x="8593" y="12814"/>
                  </a:cubicBezTo>
                  <a:cubicBezTo>
                    <a:pt x="8649" y="12818"/>
                    <a:pt x="8706" y="12820"/>
                    <a:pt x="8763" y="12820"/>
                  </a:cubicBezTo>
                  <a:cubicBezTo>
                    <a:pt x="10249" y="12820"/>
                    <a:pt x="11763" y="11498"/>
                    <a:pt x="11763" y="9697"/>
                  </a:cubicBezTo>
                  <a:cubicBezTo>
                    <a:pt x="11763" y="8039"/>
                    <a:pt x="10463" y="6673"/>
                    <a:pt x="8805" y="6580"/>
                  </a:cubicBezTo>
                  <a:cubicBezTo>
                    <a:pt x="8500" y="5505"/>
                    <a:pt x="7651" y="4683"/>
                    <a:pt x="6577" y="4404"/>
                  </a:cubicBezTo>
                  <a:lnTo>
                    <a:pt x="7173" y="1606"/>
                  </a:lnTo>
                  <a:cubicBezTo>
                    <a:pt x="7200" y="1486"/>
                    <a:pt x="7213" y="1367"/>
                    <a:pt x="7213" y="1248"/>
                  </a:cubicBezTo>
                  <a:cubicBezTo>
                    <a:pt x="7213" y="518"/>
                    <a:pt x="6643" y="1"/>
                    <a:pt x="580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20" name="Google Shape;1820;p65"/>
          <p:cNvGrpSpPr/>
          <p:nvPr/>
        </p:nvGrpSpPr>
        <p:grpSpPr>
          <a:xfrm>
            <a:off x="1269082" y="3393881"/>
            <a:ext cx="303702" cy="338590"/>
            <a:chOff x="1026413" y="3433150"/>
            <a:chExt cx="326000" cy="363450"/>
          </a:xfrm>
        </p:grpSpPr>
        <p:sp>
          <p:nvSpPr>
            <p:cNvPr id="1821" name="Google Shape;1821;p65"/>
            <p:cNvSpPr/>
            <p:nvPr/>
          </p:nvSpPr>
          <p:spPr>
            <a:xfrm>
              <a:off x="1047638" y="3633425"/>
              <a:ext cx="283550" cy="155900"/>
            </a:xfrm>
            <a:custGeom>
              <a:avLst/>
              <a:gdLst/>
              <a:ahLst/>
              <a:cxnLst/>
              <a:rect l="l" t="t" r="r" b="b"/>
              <a:pathLst>
                <a:path w="11342" h="6236" extrusionOk="0">
                  <a:moveTo>
                    <a:pt x="1" y="1"/>
                  </a:moveTo>
                  <a:lnTo>
                    <a:pt x="1" y="5108"/>
                  </a:lnTo>
                  <a:lnTo>
                    <a:pt x="1128" y="5108"/>
                  </a:lnTo>
                  <a:lnTo>
                    <a:pt x="1128" y="6235"/>
                  </a:lnTo>
                  <a:lnTo>
                    <a:pt x="2269" y="6235"/>
                  </a:lnTo>
                  <a:lnTo>
                    <a:pt x="2839" y="5108"/>
                  </a:lnTo>
                  <a:lnTo>
                    <a:pt x="8503" y="5108"/>
                  </a:lnTo>
                  <a:lnTo>
                    <a:pt x="9073" y="6235"/>
                  </a:lnTo>
                  <a:lnTo>
                    <a:pt x="10214" y="6235"/>
                  </a:lnTo>
                  <a:lnTo>
                    <a:pt x="10214" y="5108"/>
                  </a:lnTo>
                  <a:lnTo>
                    <a:pt x="11342" y="5108"/>
                  </a:lnTo>
                  <a:lnTo>
                    <a:pt x="1134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2" name="Google Shape;1822;p65"/>
            <p:cNvSpPr/>
            <p:nvPr/>
          </p:nvSpPr>
          <p:spPr>
            <a:xfrm>
              <a:off x="1033388" y="3604925"/>
              <a:ext cx="312050" cy="28525"/>
            </a:xfrm>
            <a:custGeom>
              <a:avLst/>
              <a:gdLst/>
              <a:ahLst/>
              <a:cxnLst/>
              <a:rect l="l" t="t" r="r" b="b"/>
              <a:pathLst>
                <a:path w="12482" h="1141" extrusionOk="0">
                  <a:moveTo>
                    <a:pt x="0" y="0"/>
                  </a:moveTo>
                  <a:lnTo>
                    <a:pt x="0" y="1141"/>
                  </a:lnTo>
                  <a:lnTo>
                    <a:pt x="12482" y="1141"/>
                  </a:lnTo>
                  <a:lnTo>
                    <a:pt x="1248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3" name="Google Shape;1823;p65"/>
            <p:cNvSpPr/>
            <p:nvPr/>
          </p:nvSpPr>
          <p:spPr>
            <a:xfrm>
              <a:off x="1203488" y="3661950"/>
              <a:ext cx="99525" cy="70650"/>
            </a:xfrm>
            <a:custGeom>
              <a:avLst/>
              <a:gdLst/>
              <a:ahLst/>
              <a:cxnLst/>
              <a:rect l="l" t="t" r="r" b="b"/>
              <a:pathLst>
                <a:path w="3981" h="2826" extrusionOk="0">
                  <a:moveTo>
                    <a:pt x="1" y="1"/>
                  </a:moveTo>
                  <a:lnTo>
                    <a:pt x="1" y="2826"/>
                  </a:lnTo>
                  <a:lnTo>
                    <a:pt x="3980" y="2826"/>
                  </a:lnTo>
                  <a:lnTo>
                    <a:pt x="398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4" name="Google Shape;1824;p65"/>
            <p:cNvSpPr/>
            <p:nvPr/>
          </p:nvSpPr>
          <p:spPr>
            <a:xfrm>
              <a:off x="1203488" y="3548225"/>
              <a:ext cx="99525" cy="56725"/>
            </a:xfrm>
            <a:custGeom>
              <a:avLst/>
              <a:gdLst/>
              <a:ahLst/>
              <a:cxnLst/>
              <a:rect l="l" t="t" r="r" b="b"/>
              <a:pathLst>
                <a:path w="3981" h="2269" extrusionOk="0">
                  <a:moveTo>
                    <a:pt x="571" y="0"/>
                  </a:moveTo>
                  <a:cubicBezTo>
                    <a:pt x="253" y="0"/>
                    <a:pt x="1" y="252"/>
                    <a:pt x="1" y="570"/>
                  </a:cubicBezTo>
                  <a:lnTo>
                    <a:pt x="1" y="1711"/>
                  </a:lnTo>
                  <a:cubicBezTo>
                    <a:pt x="1" y="2016"/>
                    <a:pt x="253" y="2268"/>
                    <a:pt x="571" y="2268"/>
                  </a:cubicBezTo>
                  <a:lnTo>
                    <a:pt x="3410" y="2268"/>
                  </a:lnTo>
                  <a:cubicBezTo>
                    <a:pt x="3715" y="2268"/>
                    <a:pt x="3980" y="2016"/>
                    <a:pt x="3980" y="1711"/>
                  </a:cubicBezTo>
                  <a:lnTo>
                    <a:pt x="3980" y="570"/>
                  </a:lnTo>
                  <a:cubicBezTo>
                    <a:pt x="3980" y="252"/>
                    <a:pt x="3715" y="0"/>
                    <a:pt x="34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5" name="Google Shape;1825;p65"/>
            <p:cNvSpPr/>
            <p:nvPr/>
          </p:nvSpPr>
          <p:spPr>
            <a:xfrm>
              <a:off x="1224713" y="3505775"/>
              <a:ext cx="49775" cy="42650"/>
            </a:xfrm>
            <a:custGeom>
              <a:avLst/>
              <a:gdLst/>
              <a:ahLst/>
              <a:cxnLst/>
              <a:rect l="l" t="t" r="r" b="b"/>
              <a:pathLst>
                <a:path w="1991" h="1706" extrusionOk="0">
                  <a:moveTo>
                    <a:pt x="1141" y="0"/>
                  </a:moveTo>
                  <a:cubicBezTo>
                    <a:pt x="385" y="0"/>
                    <a:pt x="1" y="916"/>
                    <a:pt x="531" y="1459"/>
                  </a:cubicBezTo>
                  <a:cubicBezTo>
                    <a:pt x="706" y="1629"/>
                    <a:pt x="918" y="1705"/>
                    <a:pt x="1126" y="1705"/>
                  </a:cubicBezTo>
                  <a:cubicBezTo>
                    <a:pt x="1568" y="1705"/>
                    <a:pt x="1990" y="1363"/>
                    <a:pt x="1990" y="849"/>
                  </a:cubicBezTo>
                  <a:cubicBezTo>
                    <a:pt x="1990" y="385"/>
                    <a:pt x="1606" y="0"/>
                    <a:pt x="114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6" name="Google Shape;1826;p65"/>
            <p:cNvSpPr/>
            <p:nvPr/>
          </p:nvSpPr>
          <p:spPr>
            <a:xfrm>
              <a:off x="1075838" y="3661950"/>
              <a:ext cx="99500" cy="70650"/>
            </a:xfrm>
            <a:custGeom>
              <a:avLst/>
              <a:gdLst/>
              <a:ahLst/>
              <a:cxnLst/>
              <a:rect l="l" t="t" r="r" b="b"/>
              <a:pathLst>
                <a:path w="3980" h="2826" extrusionOk="0">
                  <a:moveTo>
                    <a:pt x="0" y="1"/>
                  </a:moveTo>
                  <a:lnTo>
                    <a:pt x="0" y="2826"/>
                  </a:lnTo>
                  <a:lnTo>
                    <a:pt x="3979" y="2826"/>
                  </a:lnTo>
                  <a:lnTo>
                    <a:pt x="397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7" name="Google Shape;1827;p65"/>
            <p:cNvSpPr/>
            <p:nvPr/>
          </p:nvSpPr>
          <p:spPr>
            <a:xfrm>
              <a:off x="1104338" y="3497150"/>
              <a:ext cx="71000" cy="107800"/>
            </a:xfrm>
            <a:custGeom>
              <a:avLst/>
              <a:gdLst/>
              <a:ahLst/>
              <a:cxnLst/>
              <a:rect l="l" t="t" r="r" b="b"/>
              <a:pathLst>
                <a:path w="2840" h="4312" extrusionOk="0">
                  <a:moveTo>
                    <a:pt x="1" y="0"/>
                  </a:moveTo>
                  <a:lnTo>
                    <a:pt x="1" y="4311"/>
                  </a:lnTo>
                  <a:lnTo>
                    <a:pt x="2839" y="4311"/>
                  </a:lnTo>
                  <a:lnTo>
                    <a:pt x="283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8" name="Google Shape;1828;p65"/>
            <p:cNvSpPr/>
            <p:nvPr/>
          </p:nvSpPr>
          <p:spPr>
            <a:xfrm>
              <a:off x="1118613" y="3468950"/>
              <a:ext cx="42475" cy="28225"/>
            </a:xfrm>
            <a:custGeom>
              <a:avLst/>
              <a:gdLst/>
              <a:ahLst/>
              <a:cxnLst/>
              <a:rect l="l" t="t" r="r" b="b"/>
              <a:pathLst>
                <a:path w="1699" h="1129" extrusionOk="0">
                  <a:moveTo>
                    <a:pt x="0" y="1"/>
                  </a:moveTo>
                  <a:lnTo>
                    <a:pt x="0" y="1128"/>
                  </a:lnTo>
                  <a:lnTo>
                    <a:pt x="1698" y="1128"/>
                  </a:lnTo>
                  <a:lnTo>
                    <a:pt x="169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9" name="Google Shape;1829;p65"/>
            <p:cNvSpPr/>
            <p:nvPr/>
          </p:nvSpPr>
          <p:spPr>
            <a:xfrm>
              <a:off x="1222388" y="3690150"/>
              <a:ext cx="16625" cy="14300"/>
            </a:xfrm>
            <a:custGeom>
              <a:avLst/>
              <a:gdLst/>
              <a:ahLst/>
              <a:cxnLst/>
              <a:rect l="l" t="t" r="r" b="b"/>
              <a:pathLst>
                <a:path w="665" h="572" extrusionOk="0">
                  <a:moveTo>
                    <a:pt x="386" y="0"/>
                  </a:moveTo>
                  <a:cubicBezTo>
                    <a:pt x="134" y="0"/>
                    <a:pt x="1" y="305"/>
                    <a:pt x="187" y="491"/>
                  </a:cubicBezTo>
                  <a:cubicBezTo>
                    <a:pt x="242" y="546"/>
                    <a:pt x="311" y="572"/>
                    <a:pt x="379" y="572"/>
                  </a:cubicBezTo>
                  <a:cubicBezTo>
                    <a:pt x="524" y="572"/>
                    <a:pt x="664" y="459"/>
                    <a:pt x="664" y="279"/>
                  </a:cubicBezTo>
                  <a:cubicBezTo>
                    <a:pt x="664" y="133"/>
                    <a:pt x="545" y="0"/>
                    <a:pt x="38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0" name="Google Shape;1830;p65"/>
            <p:cNvSpPr/>
            <p:nvPr/>
          </p:nvSpPr>
          <p:spPr>
            <a:xfrm>
              <a:off x="1137513" y="3690150"/>
              <a:ext cx="16600" cy="14125"/>
            </a:xfrm>
            <a:custGeom>
              <a:avLst/>
              <a:gdLst/>
              <a:ahLst/>
              <a:cxnLst/>
              <a:rect l="l" t="t" r="r" b="b"/>
              <a:pathLst>
                <a:path w="664" h="565" extrusionOk="0">
                  <a:moveTo>
                    <a:pt x="372" y="0"/>
                  </a:moveTo>
                  <a:cubicBezTo>
                    <a:pt x="120" y="0"/>
                    <a:pt x="0" y="305"/>
                    <a:pt x="173" y="478"/>
                  </a:cubicBezTo>
                  <a:cubicBezTo>
                    <a:pt x="229" y="538"/>
                    <a:pt x="300" y="565"/>
                    <a:pt x="371" y="565"/>
                  </a:cubicBezTo>
                  <a:cubicBezTo>
                    <a:pt x="518" y="565"/>
                    <a:pt x="663" y="449"/>
                    <a:pt x="663" y="279"/>
                  </a:cubicBezTo>
                  <a:cubicBezTo>
                    <a:pt x="663" y="133"/>
                    <a:pt x="531" y="0"/>
                    <a:pt x="37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1" name="Google Shape;1831;p65"/>
            <p:cNvSpPr/>
            <p:nvPr/>
          </p:nvSpPr>
          <p:spPr>
            <a:xfrm>
              <a:off x="1026413" y="3433150"/>
              <a:ext cx="326000" cy="363450"/>
            </a:xfrm>
            <a:custGeom>
              <a:avLst/>
              <a:gdLst/>
              <a:ahLst/>
              <a:cxnLst/>
              <a:rect l="l" t="t" r="r" b="b"/>
              <a:pathLst>
                <a:path w="13040" h="14538" extrusionOk="0">
                  <a:moveTo>
                    <a:pt x="5094" y="1725"/>
                  </a:moveTo>
                  <a:lnTo>
                    <a:pt x="5094" y="2282"/>
                  </a:lnTo>
                  <a:lnTo>
                    <a:pt x="3967" y="2282"/>
                  </a:lnTo>
                  <a:lnTo>
                    <a:pt x="3967" y="1725"/>
                  </a:lnTo>
                  <a:close/>
                  <a:moveTo>
                    <a:pt x="9073" y="3184"/>
                  </a:moveTo>
                  <a:cubicBezTo>
                    <a:pt x="9578" y="3184"/>
                    <a:pt x="9830" y="3794"/>
                    <a:pt x="9471" y="4152"/>
                  </a:cubicBezTo>
                  <a:cubicBezTo>
                    <a:pt x="9355" y="4268"/>
                    <a:pt x="9213" y="4320"/>
                    <a:pt x="9073" y="4320"/>
                  </a:cubicBezTo>
                  <a:cubicBezTo>
                    <a:pt x="8782" y="4320"/>
                    <a:pt x="8503" y="4095"/>
                    <a:pt x="8503" y="3754"/>
                  </a:cubicBezTo>
                  <a:cubicBezTo>
                    <a:pt x="8503" y="3449"/>
                    <a:pt x="8755" y="3184"/>
                    <a:pt x="9073" y="3184"/>
                  </a:cubicBezTo>
                  <a:close/>
                  <a:moveTo>
                    <a:pt x="10493" y="4895"/>
                  </a:moveTo>
                  <a:cubicBezTo>
                    <a:pt x="10652" y="4895"/>
                    <a:pt x="10771" y="5028"/>
                    <a:pt x="10771" y="5173"/>
                  </a:cubicBezTo>
                  <a:lnTo>
                    <a:pt x="10771" y="5452"/>
                  </a:lnTo>
                  <a:lnTo>
                    <a:pt x="7376" y="5452"/>
                  </a:lnTo>
                  <a:lnTo>
                    <a:pt x="7362" y="5173"/>
                  </a:lnTo>
                  <a:cubicBezTo>
                    <a:pt x="7362" y="5028"/>
                    <a:pt x="7495" y="4895"/>
                    <a:pt x="7654" y="4895"/>
                  </a:cubicBezTo>
                  <a:close/>
                  <a:moveTo>
                    <a:pt x="5665" y="2852"/>
                  </a:moveTo>
                  <a:lnTo>
                    <a:pt x="5665" y="6593"/>
                  </a:lnTo>
                  <a:lnTo>
                    <a:pt x="3410" y="6593"/>
                  </a:lnTo>
                  <a:lnTo>
                    <a:pt x="3410" y="2852"/>
                  </a:lnTo>
                  <a:close/>
                  <a:moveTo>
                    <a:pt x="10771" y="6036"/>
                  </a:moveTo>
                  <a:lnTo>
                    <a:pt x="10771" y="6314"/>
                  </a:lnTo>
                  <a:cubicBezTo>
                    <a:pt x="10771" y="6473"/>
                    <a:pt x="10652" y="6593"/>
                    <a:pt x="10493" y="6593"/>
                  </a:cubicBezTo>
                  <a:lnTo>
                    <a:pt x="7654" y="6593"/>
                  </a:lnTo>
                  <a:cubicBezTo>
                    <a:pt x="7495" y="6593"/>
                    <a:pt x="7376" y="6473"/>
                    <a:pt x="7376" y="6314"/>
                  </a:cubicBezTo>
                  <a:lnTo>
                    <a:pt x="7362" y="6036"/>
                  </a:lnTo>
                  <a:close/>
                  <a:moveTo>
                    <a:pt x="12482" y="7163"/>
                  </a:moveTo>
                  <a:lnTo>
                    <a:pt x="12482" y="7720"/>
                  </a:lnTo>
                  <a:lnTo>
                    <a:pt x="558" y="7720"/>
                  </a:lnTo>
                  <a:lnTo>
                    <a:pt x="571" y="7163"/>
                  </a:lnTo>
                  <a:close/>
                  <a:moveTo>
                    <a:pt x="3688" y="0"/>
                  </a:moveTo>
                  <a:cubicBezTo>
                    <a:pt x="3330" y="27"/>
                    <a:pt x="3330" y="544"/>
                    <a:pt x="3688" y="571"/>
                  </a:cubicBezTo>
                  <a:lnTo>
                    <a:pt x="4245" y="571"/>
                  </a:lnTo>
                  <a:lnTo>
                    <a:pt x="4245" y="1141"/>
                  </a:lnTo>
                  <a:lnTo>
                    <a:pt x="3688" y="1141"/>
                  </a:lnTo>
                  <a:cubicBezTo>
                    <a:pt x="3529" y="1141"/>
                    <a:pt x="3396" y="1274"/>
                    <a:pt x="3410" y="1433"/>
                  </a:cubicBezTo>
                  <a:lnTo>
                    <a:pt x="3410" y="2282"/>
                  </a:lnTo>
                  <a:lnTo>
                    <a:pt x="3118" y="2282"/>
                  </a:lnTo>
                  <a:cubicBezTo>
                    <a:pt x="2959" y="2282"/>
                    <a:pt x="2839" y="2401"/>
                    <a:pt x="2839" y="2560"/>
                  </a:cubicBezTo>
                  <a:lnTo>
                    <a:pt x="2839" y="6593"/>
                  </a:lnTo>
                  <a:lnTo>
                    <a:pt x="279" y="6593"/>
                  </a:lnTo>
                  <a:cubicBezTo>
                    <a:pt x="120" y="6593"/>
                    <a:pt x="1" y="6725"/>
                    <a:pt x="1" y="6871"/>
                  </a:cubicBezTo>
                  <a:lnTo>
                    <a:pt x="1" y="8012"/>
                  </a:lnTo>
                  <a:cubicBezTo>
                    <a:pt x="1" y="8171"/>
                    <a:pt x="120" y="8291"/>
                    <a:pt x="279" y="8291"/>
                  </a:cubicBezTo>
                  <a:lnTo>
                    <a:pt x="558" y="8291"/>
                  </a:lnTo>
                  <a:lnTo>
                    <a:pt x="558" y="9710"/>
                  </a:lnTo>
                  <a:cubicBezTo>
                    <a:pt x="558" y="9902"/>
                    <a:pt x="700" y="9998"/>
                    <a:pt x="843" y="9998"/>
                  </a:cubicBezTo>
                  <a:cubicBezTo>
                    <a:pt x="986" y="9998"/>
                    <a:pt x="1128" y="9902"/>
                    <a:pt x="1128" y="9710"/>
                  </a:cubicBezTo>
                  <a:lnTo>
                    <a:pt x="1128" y="8291"/>
                  </a:lnTo>
                  <a:lnTo>
                    <a:pt x="11912" y="8291"/>
                  </a:lnTo>
                  <a:lnTo>
                    <a:pt x="11912" y="12840"/>
                  </a:lnTo>
                  <a:lnTo>
                    <a:pt x="11063" y="12840"/>
                  </a:lnTo>
                  <a:cubicBezTo>
                    <a:pt x="10904" y="12840"/>
                    <a:pt x="10771" y="12959"/>
                    <a:pt x="10771" y="13119"/>
                  </a:cubicBezTo>
                  <a:lnTo>
                    <a:pt x="10771" y="13968"/>
                  </a:lnTo>
                  <a:lnTo>
                    <a:pt x="10095" y="13968"/>
                  </a:lnTo>
                  <a:lnTo>
                    <a:pt x="9604" y="12986"/>
                  </a:lnTo>
                  <a:cubicBezTo>
                    <a:pt x="9556" y="12901"/>
                    <a:pt x="9474" y="12838"/>
                    <a:pt x="9379" y="12838"/>
                  </a:cubicBezTo>
                  <a:cubicBezTo>
                    <a:pt x="9370" y="12838"/>
                    <a:pt x="9361" y="12839"/>
                    <a:pt x="9352" y="12840"/>
                  </a:cubicBezTo>
                  <a:lnTo>
                    <a:pt x="3688" y="12840"/>
                  </a:lnTo>
                  <a:cubicBezTo>
                    <a:pt x="3679" y="12839"/>
                    <a:pt x="3670" y="12838"/>
                    <a:pt x="3661" y="12838"/>
                  </a:cubicBezTo>
                  <a:cubicBezTo>
                    <a:pt x="3564" y="12838"/>
                    <a:pt x="3473" y="12901"/>
                    <a:pt x="3436" y="12986"/>
                  </a:cubicBezTo>
                  <a:lnTo>
                    <a:pt x="2945" y="13968"/>
                  </a:lnTo>
                  <a:lnTo>
                    <a:pt x="2269" y="13968"/>
                  </a:lnTo>
                  <a:lnTo>
                    <a:pt x="2269" y="13119"/>
                  </a:lnTo>
                  <a:cubicBezTo>
                    <a:pt x="2269" y="12967"/>
                    <a:pt x="2148" y="12839"/>
                    <a:pt x="1999" y="12839"/>
                  </a:cubicBezTo>
                  <a:cubicBezTo>
                    <a:pt x="1992" y="12839"/>
                    <a:pt x="1985" y="12839"/>
                    <a:pt x="1977" y="12840"/>
                  </a:cubicBezTo>
                  <a:lnTo>
                    <a:pt x="1128" y="12840"/>
                  </a:lnTo>
                  <a:lnTo>
                    <a:pt x="1128" y="11978"/>
                  </a:lnTo>
                  <a:cubicBezTo>
                    <a:pt x="1128" y="11792"/>
                    <a:pt x="986" y="11699"/>
                    <a:pt x="843" y="11699"/>
                  </a:cubicBezTo>
                  <a:cubicBezTo>
                    <a:pt x="700" y="11699"/>
                    <a:pt x="558" y="11792"/>
                    <a:pt x="558" y="11978"/>
                  </a:cubicBezTo>
                  <a:lnTo>
                    <a:pt x="558" y="13119"/>
                  </a:lnTo>
                  <a:cubicBezTo>
                    <a:pt x="558" y="13278"/>
                    <a:pt x="691" y="13397"/>
                    <a:pt x="850" y="13397"/>
                  </a:cubicBezTo>
                  <a:lnTo>
                    <a:pt x="1699" y="13397"/>
                  </a:lnTo>
                  <a:lnTo>
                    <a:pt x="1699" y="14246"/>
                  </a:lnTo>
                  <a:cubicBezTo>
                    <a:pt x="1699" y="14405"/>
                    <a:pt x="1818" y="14538"/>
                    <a:pt x="1977" y="14538"/>
                  </a:cubicBezTo>
                  <a:lnTo>
                    <a:pt x="3118" y="14538"/>
                  </a:lnTo>
                  <a:cubicBezTo>
                    <a:pt x="3224" y="14538"/>
                    <a:pt x="3317" y="14472"/>
                    <a:pt x="3370" y="14379"/>
                  </a:cubicBezTo>
                  <a:lnTo>
                    <a:pt x="3861" y="13397"/>
                  </a:lnTo>
                  <a:lnTo>
                    <a:pt x="9180" y="13397"/>
                  </a:lnTo>
                  <a:lnTo>
                    <a:pt x="9670" y="14379"/>
                  </a:lnTo>
                  <a:cubicBezTo>
                    <a:pt x="9723" y="14472"/>
                    <a:pt x="9816" y="14538"/>
                    <a:pt x="9922" y="14538"/>
                  </a:cubicBezTo>
                  <a:lnTo>
                    <a:pt x="11063" y="14538"/>
                  </a:lnTo>
                  <a:cubicBezTo>
                    <a:pt x="11209" y="14538"/>
                    <a:pt x="11342" y="14405"/>
                    <a:pt x="11342" y="14246"/>
                  </a:cubicBezTo>
                  <a:lnTo>
                    <a:pt x="11342" y="13397"/>
                  </a:lnTo>
                  <a:lnTo>
                    <a:pt x="12191" y="13397"/>
                  </a:lnTo>
                  <a:cubicBezTo>
                    <a:pt x="12350" y="13397"/>
                    <a:pt x="12469" y="13278"/>
                    <a:pt x="12469" y="13119"/>
                  </a:cubicBezTo>
                  <a:lnTo>
                    <a:pt x="12469" y="8291"/>
                  </a:lnTo>
                  <a:lnTo>
                    <a:pt x="12761" y="8291"/>
                  </a:lnTo>
                  <a:cubicBezTo>
                    <a:pt x="12920" y="8291"/>
                    <a:pt x="13039" y="8171"/>
                    <a:pt x="13039" y="8012"/>
                  </a:cubicBezTo>
                  <a:lnTo>
                    <a:pt x="13039" y="6871"/>
                  </a:lnTo>
                  <a:cubicBezTo>
                    <a:pt x="13039" y="6725"/>
                    <a:pt x="12920" y="6593"/>
                    <a:pt x="12761" y="6593"/>
                  </a:cubicBezTo>
                  <a:lnTo>
                    <a:pt x="11289" y="6593"/>
                  </a:lnTo>
                  <a:cubicBezTo>
                    <a:pt x="11328" y="6500"/>
                    <a:pt x="11342" y="6407"/>
                    <a:pt x="11342" y="6314"/>
                  </a:cubicBezTo>
                  <a:lnTo>
                    <a:pt x="11342" y="5173"/>
                  </a:lnTo>
                  <a:cubicBezTo>
                    <a:pt x="11342" y="4709"/>
                    <a:pt x="10957" y="4325"/>
                    <a:pt x="10493" y="4325"/>
                  </a:cubicBezTo>
                  <a:lnTo>
                    <a:pt x="10055" y="4325"/>
                  </a:lnTo>
                  <a:cubicBezTo>
                    <a:pt x="10493" y="3568"/>
                    <a:pt x="9949" y="2613"/>
                    <a:pt x="9073" y="2613"/>
                  </a:cubicBezTo>
                  <a:cubicBezTo>
                    <a:pt x="8198" y="2613"/>
                    <a:pt x="7654" y="3568"/>
                    <a:pt x="8092" y="4325"/>
                  </a:cubicBezTo>
                  <a:lnTo>
                    <a:pt x="7654" y="4325"/>
                  </a:lnTo>
                  <a:cubicBezTo>
                    <a:pt x="7190" y="4325"/>
                    <a:pt x="6805" y="4709"/>
                    <a:pt x="6805" y="5173"/>
                  </a:cubicBezTo>
                  <a:lnTo>
                    <a:pt x="6805" y="6314"/>
                  </a:lnTo>
                  <a:cubicBezTo>
                    <a:pt x="6805" y="6407"/>
                    <a:pt x="6819" y="6500"/>
                    <a:pt x="6858" y="6593"/>
                  </a:cubicBezTo>
                  <a:lnTo>
                    <a:pt x="6235" y="6593"/>
                  </a:lnTo>
                  <a:lnTo>
                    <a:pt x="6235" y="2560"/>
                  </a:lnTo>
                  <a:cubicBezTo>
                    <a:pt x="6235" y="2401"/>
                    <a:pt x="6116" y="2282"/>
                    <a:pt x="5956" y="2282"/>
                  </a:cubicBezTo>
                  <a:lnTo>
                    <a:pt x="5665" y="2282"/>
                  </a:lnTo>
                  <a:lnTo>
                    <a:pt x="5665" y="1433"/>
                  </a:lnTo>
                  <a:cubicBezTo>
                    <a:pt x="5678" y="1274"/>
                    <a:pt x="5545" y="1141"/>
                    <a:pt x="5399" y="1141"/>
                  </a:cubicBezTo>
                  <a:lnTo>
                    <a:pt x="4816" y="1141"/>
                  </a:lnTo>
                  <a:lnTo>
                    <a:pt x="4816" y="584"/>
                  </a:lnTo>
                  <a:cubicBezTo>
                    <a:pt x="5174" y="637"/>
                    <a:pt x="5505" y="810"/>
                    <a:pt x="5757" y="1062"/>
                  </a:cubicBezTo>
                  <a:cubicBezTo>
                    <a:pt x="5819" y="1123"/>
                    <a:pt x="5888" y="1149"/>
                    <a:pt x="5954" y="1149"/>
                  </a:cubicBezTo>
                  <a:cubicBezTo>
                    <a:pt x="6172" y="1149"/>
                    <a:pt x="6359" y="867"/>
                    <a:pt x="6155" y="664"/>
                  </a:cubicBezTo>
                  <a:cubicBezTo>
                    <a:pt x="5744" y="239"/>
                    <a:pt x="5174" y="0"/>
                    <a:pt x="459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2" name="Google Shape;1832;p65"/>
            <p:cNvSpPr/>
            <p:nvPr/>
          </p:nvSpPr>
          <p:spPr>
            <a:xfrm>
              <a:off x="1068538" y="3654650"/>
              <a:ext cx="113750" cy="85250"/>
            </a:xfrm>
            <a:custGeom>
              <a:avLst/>
              <a:gdLst/>
              <a:ahLst/>
              <a:cxnLst/>
              <a:rect l="l" t="t" r="r" b="b"/>
              <a:pathLst>
                <a:path w="4550" h="3410" extrusionOk="0">
                  <a:moveTo>
                    <a:pt x="3980" y="571"/>
                  </a:moveTo>
                  <a:lnTo>
                    <a:pt x="3980" y="2839"/>
                  </a:lnTo>
                  <a:lnTo>
                    <a:pt x="584" y="2839"/>
                  </a:lnTo>
                  <a:lnTo>
                    <a:pt x="584" y="571"/>
                  </a:lnTo>
                  <a:close/>
                  <a:moveTo>
                    <a:pt x="292" y="1"/>
                  </a:moveTo>
                  <a:cubicBezTo>
                    <a:pt x="133" y="1"/>
                    <a:pt x="0" y="133"/>
                    <a:pt x="0" y="293"/>
                  </a:cubicBezTo>
                  <a:lnTo>
                    <a:pt x="0" y="3118"/>
                  </a:lnTo>
                  <a:cubicBezTo>
                    <a:pt x="0" y="3277"/>
                    <a:pt x="133" y="3410"/>
                    <a:pt x="292" y="3410"/>
                  </a:cubicBezTo>
                  <a:lnTo>
                    <a:pt x="4271" y="3410"/>
                  </a:lnTo>
                  <a:cubicBezTo>
                    <a:pt x="4431" y="3410"/>
                    <a:pt x="4550" y="3277"/>
                    <a:pt x="4550" y="3118"/>
                  </a:cubicBezTo>
                  <a:lnTo>
                    <a:pt x="4550" y="293"/>
                  </a:lnTo>
                  <a:cubicBezTo>
                    <a:pt x="4550" y="133"/>
                    <a:pt x="4431" y="1"/>
                    <a:pt x="42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3" name="Google Shape;1833;p65"/>
            <p:cNvSpPr/>
            <p:nvPr/>
          </p:nvSpPr>
          <p:spPr>
            <a:xfrm>
              <a:off x="1196213" y="3654650"/>
              <a:ext cx="113750" cy="85250"/>
            </a:xfrm>
            <a:custGeom>
              <a:avLst/>
              <a:gdLst/>
              <a:ahLst/>
              <a:cxnLst/>
              <a:rect l="l" t="t" r="r" b="b"/>
              <a:pathLst>
                <a:path w="4550" h="3410" extrusionOk="0">
                  <a:moveTo>
                    <a:pt x="3979" y="571"/>
                  </a:moveTo>
                  <a:lnTo>
                    <a:pt x="3979" y="2839"/>
                  </a:lnTo>
                  <a:lnTo>
                    <a:pt x="584" y="2839"/>
                  </a:lnTo>
                  <a:lnTo>
                    <a:pt x="584" y="571"/>
                  </a:lnTo>
                  <a:close/>
                  <a:moveTo>
                    <a:pt x="292" y="1"/>
                  </a:moveTo>
                  <a:cubicBezTo>
                    <a:pt x="133" y="1"/>
                    <a:pt x="0" y="133"/>
                    <a:pt x="0" y="293"/>
                  </a:cubicBezTo>
                  <a:lnTo>
                    <a:pt x="0" y="3118"/>
                  </a:lnTo>
                  <a:cubicBezTo>
                    <a:pt x="0" y="3277"/>
                    <a:pt x="133" y="3410"/>
                    <a:pt x="292" y="3410"/>
                  </a:cubicBezTo>
                  <a:lnTo>
                    <a:pt x="4271" y="3410"/>
                  </a:lnTo>
                  <a:cubicBezTo>
                    <a:pt x="4417" y="3410"/>
                    <a:pt x="4550" y="3277"/>
                    <a:pt x="4550" y="3118"/>
                  </a:cubicBezTo>
                  <a:lnTo>
                    <a:pt x="4550" y="293"/>
                  </a:lnTo>
                  <a:cubicBezTo>
                    <a:pt x="4550" y="133"/>
                    <a:pt x="4417" y="1"/>
                    <a:pt x="42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4" name="Google Shape;1834;p65"/>
            <p:cNvSpPr/>
            <p:nvPr/>
          </p:nvSpPr>
          <p:spPr>
            <a:xfrm>
              <a:off x="1038038" y="3697100"/>
              <a:ext cx="16600" cy="14325"/>
            </a:xfrm>
            <a:custGeom>
              <a:avLst/>
              <a:gdLst/>
              <a:ahLst/>
              <a:cxnLst/>
              <a:rect l="l" t="t" r="r" b="b"/>
              <a:pathLst>
                <a:path w="664" h="573" extrusionOk="0">
                  <a:moveTo>
                    <a:pt x="385" y="1"/>
                  </a:moveTo>
                  <a:cubicBezTo>
                    <a:pt x="133" y="1"/>
                    <a:pt x="0" y="306"/>
                    <a:pt x="186" y="491"/>
                  </a:cubicBezTo>
                  <a:cubicBezTo>
                    <a:pt x="242" y="547"/>
                    <a:pt x="311" y="573"/>
                    <a:pt x="380" y="573"/>
                  </a:cubicBezTo>
                  <a:cubicBezTo>
                    <a:pt x="524" y="573"/>
                    <a:pt x="663" y="463"/>
                    <a:pt x="663" y="292"/>
                  </a:cubicBezTo>
                  <a:cubicBezTo>
                    <a:pt x="663" y="133"/>
                    <a:pt x="544" y="1"/>
                    <a:pt x="3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35" name="Google Shape;1835;p65"/>
          <p:cNvGrpSpPr/>
          <p:nvPr/>
        </p:nvGrpSpPr>
        <p:grpSpPr>
          <a:xfrm>
            <a:off x="1985785" y="3394347"/>
            <a:ext cx="304633" cy="338124"/>
            <a:chOff x="1795738" y="3433650"/>
            <a:chExt cx="327000" cy="362950"/>
          </a:xfrm>
        </p:grpSpPr>
        <p:sp>
          <p:nvSpPr>
            <p:cNvPr id="1836" name="Google Shape;1836;p65"/>
            <p:cNvSpPr/>
            <p:nvPr/>
          </p:nvSpPr>
          <p:spPr>
            <a:xfrm>
              <a:off x="1860063" y="3685825"/>
              <a:ext cx="198675" cy="103825"/>
            </a:xfrm>
            <a:custGeom>
              <a:avLst/>
              <a:gdLst/>
              <a:ahLst/>
              <a:cxnLst/>
              <a:rect l="l" t="t" r="r" b="b"/>
              <a:pathLst>
                <a:path w="7947" h="4153" extrusionOk="0">
                  <a:moveTo>
                    <a:pt x="240" y="1"/>
                  </a:moveTo>
                  <a:lnTo>
                    <a:pt x="1" y="4152"/>
                  </a:lnTo>
                  <a:lnTo>
                    <a:pt x="7946" y="4152"/>
                  </a:lnTo>
                  <a:lnTo>
                    <a:pt x="770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7" name="Google Shape;1837;p65"/>
            <p:cNvSpPr/>
            <p:nvPr/>
          </p:nvSpPr>
          <p:spPr>
            <a:xfrm>
              <a:off x="1809338" y="3453050"/>
              <a:ext cx="300125" cy="204625"/>
            </a:xfrm>
            <a:custGeom>
              <a:avLst/>
              <a:gdLst/>
              <a:ahLst/>
              <a:cxnLst/>
              <a:rect l="l" t="t" r="r" b="b"/>
              <a:pathLst>
                <a:path w="12005" h="8185" extrusionOk="0">
                  <a:moveTo>
                    <a:pt x="3927" y="0"/>
                  </a:moveTo>
                  <a:lnTo>
                    <a:pt x="902" y="1207"/>
                  </a:lnTo>
                  <a:lnTo>
                    <a:pt x="0" y="7614"/>
                  </a:lnTo>
                  <a:lnTo>
                    <a:pt x="2362" y="7614"/>
                  </a:lnTo>
                  <a:lnTo>
                    <a:pt x="2335" y="8184"/>
                  </a:lnTo>
                  <a:lnTo>
                    <a:pt x="9670" y="8184"/>
                  </a:lnTo>
                  <a:lnTo>
                    <a:pt x="9644" y="7614"/>
                  </a:lnTo>
                  <a:lnTo>
                    <a:pt x="12005" y="7614"/>
                  </a:lnTo>
                  <a:lnTo>
                    <a:pt x="11103" y="1207"/>
                  </a:lnTo>
                  <a:lnTo>
                    <a:pt x="80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8" name="Google Shape;1838;p65"/>
            <p:cNvSpPr/>
            <p:nvPr/>
          </p:nvSpPr>
          <p:spPr>
            <a:xfrm>
              <a:off x="1903513" y="3440400"/>
              <a:ext cx="111450" cy="147975"/>
            </a:xfrm>
            <a:custGeom>
              <a:avLst/>
              <a:gdLst/>
              <a:ahLst/>
              <a:cxnLst/>
              <a:rect l="l" t="t" r="r" b="b"/>
              <a:pathLst>
                <a:path w="4458" h="5919" extrusionOk="0">
                  <a:moveTo>
                    <a:pt x="2102" y="1"/>
                  </a:moveTo>
                  <a:cubicBezTo>
                    <a:pt x="1561" y="1"/>
                    <a:pt x="1020" y="78"/>
                    <a:pt x="491" y="201"/>
                  </a:cubicBezTo>
                  <a:cubicBezTo>
                    <a:pt x="173" y="307"/>
                    <a:pt x="1" y="665"/>
                    <a:pt x="133" y="971"/>
                  </a:cubicBezTo>
                  <a:lnTo>
                    <a:pt x="2229" y="5905"/>
                  </a:lnTo>
                  <a:lnTo>
                    <a:pt x="2269" y="5918"/>
                  </a:lnTo>
                  <a:lnTo>
                    <a:pt x="4338" y="971"/>
                  </a:lnTo>
                  <a:cubicBezTo>
                    <a:pt x="4457" y="665"/>
                    <a:pt x="4298" y="307"/>
                    <a:pt x="3967" y="214"/>
                  </a:cubicBezTo>
                  <a:cubicBezTo>
                    <a:pt x="3437" y="79"/>
                    <a:pt x="2897" y="1"/>
                    <a:pt x="2355" y="1"/>
                  </a:cubicBezTo>
                  <a:cubicBezTo>
                    <a:pt x="2313" y="1"/>
                    <a:pt x="2271" y="1"/>
                    <a:pt x="2229" y="2"/>
                  </a:cubicBezTo>
                  <a:cubicBezTo>
                    <a:pt x="2187" y="1"/>
                    <a:pt x="2144" y="1"/>
                    <a:pt x="210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9" name="Google Shape;1839;p65"/>
            <p:cNvSpPr/>
            <p:nvPr/>
          </p:nvSpPr>
          <p:spPr>
            <a:xfrm>
              <a:off x="1803363" y="3643375"/>
              <a:ext cx="312075" cy="99175"/>
            </a:xfrm>
            <a:custGeom>
              <a:avLst/>
              <a:gdLst/>
              <a:ahLst/>
              <a:cxnLst/>
              <a:rect l="l" t="t" r="r" b="b"/>
              <a:pathLst>
                <a:path w="12483" h="3967" extrusionOk="0">
                  <a:moveTo>
                    <a:pt x="239" y="1"/>
                  </a:moveTo>
                  <a:lnTo>
                    <a:pt x="1" y="1699"/>
                  </a:lnTo>
                  <a:lnTo>
                    <a:pt x="6819" y="1699"/>
                  </a:lnTo>
                  <a:lnTo>
                    <a:pt x="6819" y="3967"/>
                  </a:lnTo>
                  <a:lnTo>
                    <a:pt x="7946" y="3967"/>
                  </a:lnTo>
                  <a:lnTo>
                    <a:pt x="7946" y="3410"/>
                  </a:lnTo>
                  <a:lnTo>
                    <a:pt x="9087" y="3410"/>
                  </a:lnTo>
                  <a:lnTo>
                    <a:pt x="9087" y="1699"/>
                  </a:lnTo>
                  <a:lnTo>
                    <a:pt x="12482" y="1699"/>
                  </a:lnTo>
                  <a:lnTo>
                    <a:pt x="12244" y="1"/>
                  </a:lnTo>
                  <a:lnTo>
                    <a:pt x="9883" y="1"/>
                  </a:lnTo>
                  <a:lnTo>
                    <a:pt x="9909" y="571"/>
                  </a:lnTo>
                  <a:lnTo>
                    <a:pt x="2561" y="571"/>
                  </a:lnTo>
                  <a:lnTo>
                    <a:pt x="260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0" name="Google Shape;1840;p65"/>
            <p:cNvSpPr/>
            <p:nvPr/>
          </p:nvSpPr>
          <p:spPr>
            <a:xfrm>
              <a:off x="1808013" y="3575375"/>
              <a:ext cx="16600" cy="14025"/>
            </a:xfrm>
            <a:custGeom>
              <a:avLst/>
              <a:gdLst/>
              <a:ahLst/>
              <a:cxnLst/>
              <a:rect l="l" t="t" r="r" b="b"/>
              <a:pathLst>
                <a:path w="664" h="561" extrusionOk="0">
                  <a:moveTo>
                    <a:pt x="394" y="1"/>
                  </a:moveTo>
                  <a:cubicBezTo>
                    <a:pt x="387" y="1"/>
                    <a:pt x="379" y="1"/>
                    <a:pt x="372" y="2"/>
                  </a:cubicBezTo>
                  <a:cubicBezTo>
                    <a:pt x="120" y="2"/>
                    <a:pt x="0" y="307"/>
                    <a:pt x="173" y="479"/>
                  </a:cubicBezTo>
                  <a:cubicBezTo>
                    <a:pt x="229" y="535"/>
                    <a:pt x="300" y="560"/>
                    <a:pt x="371" y="560"/>
                  </a:cubicBezTo>
                  <a:cubicBezTo>
                    <a:pt x="518" y="560"/>
                    <a:pt x="664" y="451"/>
                    <a:pt x="664" y="280"/>
                  </a:cubicBezTo>
                  <a:cubicBezTo>
                    <a:pt x="664" y="128"/>
                    <a:pt x="543" y="1"/>
                    <a:pt x="39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1" name="Google Shape;1841;p65"/>
            <p:cNvSpPr/>
            <p:nvPr/>
          </p:nvSpPr>
          <p:spPr>
            <a:xfrm>
              <a:off x="1795738" y="3433650"/>
              <a:ext cx="327000" cy="362950"/>
            </a:xfrm>
            <a:custGeom>
              <a:avLst/>
              <a:gdLst/>
              <a:ahLst/>
              <a:cxnLst/>
              <a:rect l="l" t="t" r="r" b="b"/>
              <a:pathLst>
                <a:path w="13080" h="14518" extrusionOk="0">
                  <a:moveTo>
                    <a:pt x="6548" y="561"/>
                  </a:moveTo>
                  <a:cubicBezTo>
                    <a:pt x="7104" y="561"/>
                    <a:pt x="7661" y="624"/>
                    <a:pt x="8211" y="750"/>
                  </a:cubicBezTo>
                  <a:cubicBezTo>
                    <a:pt x="8370" y="790"/>
                    <a:pt x="8450" y="975"/>
                    <a:pt x="8384" y="1134"/>
                  </a:cubicBezTo>
                  <a:lnTo>
                    <a:pt x="6566" y="5498"/>
                  </a:lnTo>
                  <a:lnTo>
                    <a:pt x="4709" y="1134"/>
                  </a:lnTo>
                  <a:cubicBezTo>
                    <a:pt x="4643" y="975"/>
                    <a:pt x="4723" y="790"/>
                    <a:pt x="4895" y="750"/>
                  </a:cubicBezTo>
                  <a:cubicBezTo>
                    <a:pt x="5439" y="624"/>
                    <a:pt x="5993" y="561"/>
                    <a:pt x="6548" y="561"/>
                  </a:cubicBezTo>
                  <a:close/>
                  <a:moveTo>
                    <a:pt x="8954" y="1201"/>
                  </a:moveTo>
                  <a:lnTo>
                    <a:pt x="11395" y="2182"/>
                  </a:lnTo>
                  <a:lnTo>
                    <a:pt x="12217" y="8098"/>
                  </a:lnTo>
                  <a:lnTo>
                    <a:pt x="10453" y="8098"/>
                  </a:lnTo>
                  <a:lnTo>
                    <a:pt x="10227" y="4225"/>
                  </a:lnTo>
                  <a:cubicBezTo>
                    <a:pt x="10215" y="4047"/>
                    <a:pt x="10081" y="3961"/>
                    <a:pt x="9946" y="3961"/>
                  </a:cubicBezTo>
                  <a:cubicBezTo>
                    <a:pt x="9798" y="3961"/>
                    <a:pt x="9650" y="4064"/>
                    <a:pt x="9657" y="4265"/>
                  </a:cubicBezTo>
                  <a:cubicBezTo>
                    <a:pt x="9684" y="4716"/>
                    <a:pt x="9882" y="8191"/>
                    <a:pt x="9909" y="8668"/>
                  </a:cubicBezTo>
                  <a:lnTo>
                    <a:pt x="6261" y="8668"/>
                  </a:lnTo>
                  <a:lnTo>
                    <a:pt x="6261" y="7700"/>
                  </a:lnTo>
                  <a:lnTo>
                    <a:pt x="8901" y="1347"/>
                  </a:lnTo>
                  <a:cubicBezTo>
                    <a:pt x="8927" y="1307"/>
                    <a:pt x="8941" y="1254"/>
                    <a:pt x="8954" y="1201"/>
                  </a:cubicBezTo>
                  <a:close/>
                  <a:moveTo>
                    <a:pt x="2614" y="8682"/>
                  </a:moveTo>
                  <a:lnTo>
                    <a:pt x="2547" y="9809"/>
                  </a:lnTo>
                  <a:lnTo>
                    <a:pt x="624" y="9809"/>
                  </a:lnTo>
                  <a:lnTo>
                    <a:pt x="783" y="8682"/>
                  </a:lnTo>
                  <a:close/>
                  <a:moveTo>
                    <a:pt x="6832" y="9252"/>
                  </a:moveTo>
                  <a:lnTo>
                    <a:pt x="6832" y="9809"/>
                  </a:lnTo>
                  <a:lnTo>
                    <a:pt x="3104" y="9809"/>
                  </a:lnTo>
                  <a:lnTo>
                    <a:pt x="3144" y="9252"/>
                  </a:lnTo>
                  <a:close/>
                  <a:moveTo>
                    <a:pt x="9949" y="9252"/>
                  </a:moveTo>
                  <a:lnTo>
                    <a:pt x="9975" y="9809"/>
                  </a:lnTo>
                  <a:lnTo>
                    <a:pt x="8530" y="9809"/>
                  </a:lnTo>
                  <a:lnTo>
                    <a:pt x="8530" y="9252"/>
                  </a:lnTo>
                  <a:close/>
                  <a:moveTo>
                    <a:pt x="12310" y="8668"/>
                  </a:moveTo>
                  <a:lnTo>
                    <a:pt x="12456" y="9809"/>
                  </a:lnTo>
                  <a:lnTo>
                    <a:pt x="10546" y="9809"/>
                  </a:lnTo>
                  <a:lnTo>
                    <a:pt x="10479" y="8668"/>
                  </a:lnTo>
                  <a:close/>
                  <a:moveTo>
                    <a:pt x="9100" y="10366"/>
                  </a:moveTo>
                  <a:lnTo>
                    <a:pt x="9100" y="11507"/>
                  </a:lnTo>
                  <a:lnTo>
                    <a:pt x="8530" y="11507"/>
                  </a:lnTo>
                  <a:lnTo>
                    <a:pt x="8530" y="10366"/>
                  </a:lnTo>
                  <a:close/>
                  <a:moveTo>
                    <a:pt x="7959" y="9252"/>
                  </a:moveTo>
                  <a:lnTo>
                    <a:pt x="7959" y="12077"/>
                  </a:lnTo>
                  <a:lnTo>
                    <a:pt x="7389" y="12077"/>
                  </a:lnTo>
                  <a:lnTo>
                    <a:pt x="7389" y="9252"/>
                  </a:lnTo>
                  <a:close/>
                  <a:moveTo>
                    <a:pt x="10015" y="10366"/>
                  </a:moveTo>
                  <a:lnTo>
                    <a:pt x="10214" y="13948"/>
                  </a:lnTo>
                  <a:lnTo>
                    <a:pt x="6261" y="13948"/>
                  </a:lnTo>
                  <a:lnTo>
                    <a:pt x="6261" y="10366"/>
                  </a:lnTo>
                  <a:lnTo>
                    <a:pt x="6818" y="10366"/>
                  </a:lnTo>
                  <a:lnTo>
                    <a:pt x="6818" y="12356"/>
                  </a:lnTo>
                  <a:cubicBezTo>
                    <a:pt x="6818" y="12515"/>
                    <a:pt x="6951" y="12648"/>
                    <a:pt x="7110" y="12648"/>
                  </a:cubicBezTo>
                  <a:lnTo>
                    <a:pt x="8251" y="12648"/>
                  </a:lnTo>
                  <a:cubicBezTo>
                    <a:pt x="8397" y="12648"/>
                    <a:pt x="8530" y="12515"/>
                    <a:pt x="8530" y="12356"/>
                  </a:cubicBezTo>
                  <a:lnTo>
                    <a:pt x="8530" y="12077"/>
                  </a:lnTo>
                  <a:lnTo>
                    <a:pt x="9378" y="12077"/>
                  </a:lnTo>
                  <a:cubicBezTo>
                    <a:pt x="9538" y="12077"/>
                    <a:pt x="9657" y="11958"/>
                    <a:pt x="9657" y="11799"/>
                  </a:cubicBezTo>
                  <a:lnTo>
                    <a:pt x="9657" y="10366"/>
                  </a:lnTo>
                  <a:close/>
                  <a:moveTo>
                    <a:pt x="5691" y="10379"/>
                  </a:moveTo>
                  <a:lnTo>
                    <a:pt x="5691" y="13961"/>
                  </a:lnTo>
                  <a:lnTo>
                    <a:pt x="2879" y="13961"/>
                  </a:lnTo>
                  <a:lnTo>
                    <a:pt x="3078" y="10379"/>
                  </a:lnTo>
                  <a:close/>
                  <a:moveTo>
                    <a:pt x="6540" y="0"/>
                  </a:moveTo>
                  <a:cubicBezTo>
                    <a:pt x="5930" y="0"/>
                    <a:pt x="5320" y="73"/>
                    <a:pt x="4723" y="219"/>
                  </a:cubicBezTo>
                  <a:cubicBezTo>
                    <a:pt x="4537" y="272"/>
                    <a:pt x="4378" y="378"/>
                    <a:pt x="4272" y="551"/>
                  </a:cubicBezTo>
                  <a:lnTo>
                    <a:pt x="1327" y="1718"/>
                  </a:lnTo>
                  <a:cubicBezTo>
                    <a:pt x="1234" y="1758"/>
                    <a:pt x="1168" y="1837"/>
                    <a:pt x="1155" y="1944"/>
                  </a:cubicBezTo>
                  <a:lnTo>
                    <a:pt x="757" y="4795"/>
                  </a:lnTo>
                  <a:cubicBezTo>
                    <a:pt x="743" y="4941"/>
                    <a:pt x="850" y="5074"/>
                    <a:pt x="995" y="5100"/>
                  </a:cubicBezTo>
                  <a:lnTo>
                    <a:pt x="1035" y="5100"/>
                  </a:lnTo>
                  <a:cubicBezTo>
                    <a:pt x="1181" y="5100"/>
                    <a:pt x="1301" y="4994"/>
                    <a:pt x="1314" y="4862"/>
                  </a:cubicBezTo>
                  <a:lnTo>
                    <a:pt x="1698" y="2169"/>
                  </a:lnTo>
                  <a:lnTo>
                    <a:pt x="4139" y="1201"/>
                  </a:lnTo>
                  <a:cubicBezTo>
                    <a:pt x="4139" y="1254"/>
                    <a:pt x="4166" y="1307"/>
                    <a:pt x="4179" y="1360"/>
                  </a:cubicBezTo>
                  <a:lnTo>
                    <a:pt x="6261" y="6228"/>
                  </a:lnTo>
                  <a:lnTo>
                    <a:pt x="5718" y="7541"/>
                  </a:lnTo>
                  <a:cubicBezTo>
                    <a:pt x="5691" y="7581"/>
                    <a:pt x="5691" y="7607"/>
                    <a:pt x="5691" y="7647"/>
                  </a:cubicBezTo>
                  <a:lnTo>
                    <a:pt x="5691" y="8668"/>
                  </a:lnTo>
                  <a:lnTo>
                    <a:pt x="3171" y="8668"/>
                  </a:lnTo>
                  <a:lnTo>
                    <a:pt x="3423" y="4278"/>
                  </a:lnTo>
                  <a:cubicBezTo>
                    <a:pt x="3437" y="4077"/>
                    <a:pt x="3288" y="3974"/>
                    <a:pt x="3139" y="3974"/>
                  </a:cubicBezTo>
                  <a:cubicBezTo>
                    <a:pt x="3002" y="3974"/>
                    <a:pt x="2865" y="4061"/>
                    <a:pt x="2852" y="4238"/>
                  </a:cubicBezTo>
                  <a:lnTo>
                    <a:pt x="2640" y="8111"/>
                  </a:lnTo>
                  <a:lnTo>
                    <a:pt x="863" y="8111"/>
                  </a:lnTo>
                  <a:lnTo>
                    <a:pt x="1009" y="7117"/>
                  </a:lnTo>
                  <a:cubicBezTo>
                    <a:pt x="1038" y="6905"/>
                    <a:pt x="878" y="6785"/>
                    <a:pt x="719" y="6785"/>
                  </a:cubicBezTo>
                  <a:cubicBezTo>
                    <a:pt x="590" y="6785"/>
                    <a:pt x="462" y="6864"/>
                    <a:pt x="438" y="7037"/>
                  </a:cubicBezTo>
                  <a:lnTo>
                    <a:pt x="27" y="10048"/>
                  </a:lnTo>
                  <a:cubicBezTo>
                    <a:pt x="1" y="10220"/>
                    <a:pt x="133" y="10366"/>
                    <a:pt x="306" y="10366"/>
                  </a:cubicBezTo>
                  <a:lnTo>
                    <a:pt x="2508" y="10366"/>
                  </a:lnTo>
                  <a:lnTo>
                    <a:pt x="2282" y="14226"/>
                  </a:lnTo>
                  <a:cubicBezTo>
                    <a:pt x="2282" y="14292"/>
                    <a:pt x="2309" y="14372"/>
                    <a:pt x="2362" y="14425"/>
                  </a:cubicBezTo>
                  <a:cubicBezTo>
                    <a:pt x="2415" y="14491"/>
                    <a:pt x="2494" y="14518"/>
                    <a:pt x="2574" y="14518"/>
                  </a:cubicBezTo>
                  <a:lnTo>
                    <a:pt x="10519" y="14518"/>
                  </a:lnTo>
                  <a:cubicBezTo>
                    <a:pt x="10585" y="14518"/>
                    <a:pt x="10665" y="14491"/>
                    <a:pt x="10718" y="14425"/>
                  </a:cubicBezTo>
                  <a:cubicBezTo>
                    <a:pt x="10771" y="14372"/>
                    <a:pt x="10798" y="14292"/>
                    <a:pt x="10798" y="14226"/>
                  </a:cubicBezTo>
                  <a:lnTo>
                    <a:pt x="10585" y="10379"/>
                  </a:lnTo>
                  <a:lnTo>
                    <a:pt x="12787" y="10379"/>
                  </a:lnTo>
                  <a:cubicBezTo>
                    <a:pt x="12867" y="10379"/>
                    <a:pt x="12946" y="10340"/>
                    <a:pt x="13000" y="10287"/>
                  </a:cubicBezTo>
                  <a:cubicBezTo>
                    <a:pt x="13053" y="10220"/>
                    <a:pt x="13079" y="10141"/>
                    <a:pt x="13066" y="10061"/>
                  </a:cubicBezTo>
                  <a:cubicBezTo>
                    <a:pt x="13053" y="9955"/>
                    <a:pt x="11925" y="1944"/>
                    <a:pt x="11925" y="1944"/>
                  </a:cubicBezTo>
                  <a:cubicBezTo>
                    <a:pt x="11912" y="1837"/>
                    <a:pt x="11846" y="1758"/>
                    <a:pt x="11753" y="1718"/>
                  </a:cubicBezTo>
                  <a:lnTo>
                    <a:pt x="8821" y="551"/>
                  </a:lnTo>
                  <a:cubicBezTo>
                    <a:pt x="8715" y="378"/>
                    <a:pt x="8543" y="272"/>
                    <a:pt x="8357" y="219"/>
                  </a:cubicBezTo>
                  <a:cubicBezTo>
                    <a:pt x="7760" y="73"/>
                    <a:pt x="7150" y="0"/>
                    <a:pt x="654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42" name="Google Shape;1842;p65"/>
          <p:cNvGrpSpPr/>
          <p:nvPr/>
        </p:nvGrpSpPr>
        <p:grpSpPr>
          <a:xfrm>
            <a:off x="2670045" y="3394184"/>
            <a:ext cx="280528" cy="338287"/>
            <a:chOff x="2530238" y="3433475"/>
            <a:chExt cx="301125" cy="363125"/>
          </a:xfrm>
        </p:grpSpPr>
        <p:sp>
          <p:nvSpPr>
            <p:cNvPr id="1843" name="Google Shape;1843;p65"/>
            <p:cNvSpPr/>
            <p:nvPr/>
          </p:nvSpPr>
          <p:spPr>
            <a:xfrm>
              <a:off x="2638338" y="3727275"/>
              <a:ext cx="85250" cy="62050"/>
            </a:xfrm>
            <a:custGeom>
              <a:avLst/>
              <a:gdLst/>
              <a:ahLst/>
              <a:cxnLst/>
              <a:rect l="l" t="t" r="r" b="b"/>
              <a:pathLst>
                <a:path w="3410" h="2482" extrusionOk="0">
                  <a:moveTo>
                    <a:pt x="1" y="1"/>
                  </a:moveTo>
                  <a:lnTo>
                    <a:pt x="1" y="2481"/>
                  </a:lnTo>
                  <a:lnTo>
                    <a:pt x="3410" y="2481"/>
                  </a:lnTo>
                  <a:lnTo>
                    <a:pt x="341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4" name="Google Shape;1844;p65"/>
            <p:cNvSpPr/>
            <p:nvPr/>
          </p:nvSpPr>
          <p:spPr>
            <a:xfrm>
              <a:off x="2737488" y="3497150"/>
              <a:ext cx="28550" cy="28550"/>
            </a:xfrm>
            <a:custGeom>
              <a:avLst/>
              <a:gdLst/>
              <a:ahLst/>
              <a:cxnLst/>
              <a:rect l="l" t="t" r="r" b="b"/>
              <a:pathLst>
                <a:path w="1142" h="1142" extrusionOk="0">
                  <a:moveTo>
                    <a:pt x="1" y="0"/>
                  </a:moveTo>
                  <a:lnTo>
                    <a:pt x="1" y="1141"/>
                  </a:lnTo>
                  <a:lnTo>
                    <a:pt x="1142" y="1141"/>
                  </a:lnTo>
                  <a:lnTo>
                    <a:pt x="114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 name="Google Shape;1845;p65"/>
            <p:cNvSpPr/>
            <p:nvPr/>
          </p:nvSpPr>
          <p:spPr>
            <a:xfrm>
              <a:off x="2553138" y="3440750"/>
              <a:ext cx="255675" cy="287875"/>
            </a:xfrm>
            <a:custGeom>
              <a:avLst/>
              <a:gdLst/>
              <a:ahLst/>
              <a:cxnLst/>
              <a:rect l="l" t="t" r="r" b="b"/>
              <a:pathLst>
                <a:path w="10227" h="11515" extrusionOk="0">
                  <a:moveTo>
                    <a:pt x="3699" y="1"/>
                  </a:moveTo>
                  <a:cubicBezTo>
                    <a:pt x="2682" y="1"/>
                    <a:pt x="1707" y="782"/>
                    <a:pt x="1698" y="1978"/>
                  </a:cubicBezTo>
                  <a:lnTo>
                    <a:pt x="1698" y="2256"/>
                  </a:lnTo>
                  <a:lnTo>
                    <a:pt x="2839" y="2256"/>
                  </a:lnTo>
                  <a:lnTo>
                    <a:pt x="2839" y="1978"/>
                  </a:lnTo>
                  <a:cubicBezTo>
                    <a:pt x="2858" y="1434"/>
                    <a:pt x="3270" y="1162"/>
                    <a:pt x="3682" y="1162"/>
                  </a:cubicBezTo>
                  <a:cubicBezTo>
                    <a:pt x="4095" y="1162"/>
                    <a:pt x="4510" y="1434"/>
                    <a:pt x="4536" y="1978"/>
                  </a:cubicBezTo>
                  <a:lnTo>
                    <a:pt x="4536" y="6408"/>
                  </a:lnTo>
                  <a:lnTo>
                    <a:pt x="1711" y="6408"/>
                  </a:lnTo>
                  <a:lnTo>
                    <a:pt x="1711" y="7536"/>
                  </a:lnTo>
                  <a:lnTo>
                    <a:pt x="0" y="7536"/>
                  </a:lnTo>
                  <a:cubicBezTo>
                    <a:pt x="0" y="9737"/>
                    <a:pt x="1777" y="11515"/>
                    <a:pt x="3979" y="11515"/>
                  </a:cubicBezTo>
                  <a:lnTo>
                    <a:pt x="6247" y="11515"/>
                  </a:lnTo>
                  <a:cubicBezTo>
                    <a:pt x="8436" y="11515"/>
                    <a:pt x="10227" y="9737"/>
                    <a:pt x="10227" y="7536"/>
                  </a:cubicBezTo>
                  <a:lnTo>
                    <a:pt x="8516" y="7536"/>
                  </a:lnTo>
                  <a:lnTo>
                    <a:pt x="8516" y="6395"/>
                  </a:lnTo>
                  <a:lnTo>
                    <a:pt x="5677" y="6395"/>
                  </a:lnTo>
                  <a:lnTo>
                    <a:pt x="5677" y="1978"/>
                  </a:lnTo>
                  <a:cubicBezTo>
                    <a:pt x="5697" y="1434"/>
                    <a:pt x="6108" y="1162"/>
                    <a:pt x="6521" y="1162"/>
                  </a:cubicBezTo>
                  <a:cubicBezTo>
                    <a:pt x="6934" y="1162"/>
                    <a:pt x="7348" y="1434"/>
                    <a:pt x="7375" y="1978"/>
                  </a:cubicBezTo>
                  <a:lnTo>
                    <a:pt x="7375" y="2256"/>
                  </a:lnTo>
                  <a:lnTo>
                    <a:pt x="8502" y="2256"/>
                  </a:lnTo>
                  <a:lnTo>
                    <a:pt x="8502" y="1978"/>
                  </a:lnTo>
                  <a:cubicBezTo>
                    <a:pt x="8493" y="782"/>
                    <a:pt x="7524" y="1"/>
                    <a:pt x="6511" y="1"/>
                  </a:cubicBezTo>
                  <a:cubicBezTo>
                    <a:pt x="6018" y="1"/>
                    <a:pt x="5515" y="186"/>
                    <a:pt x="5107" y="598"/>
                  </a:cubicBezTo>
                  <a:cubicBezTo>
                    <a:pt x="4699" y="186"/>
                    <a:pt x="4194" y="1"/>
                    <a:pt x="36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 name="Google Shape;1846;p65"/>
            <p:cNvSpPr/>
            <p:nvPr/>
          </p:nvSpPr>
          <p:spPr>
            <a:xfrm>
              <a:off x="2723563" y="3572425"/>
              <a:ext cx="28225" cy="28200"/>
            </a:xfrm>
            <a:custGeom>
              <a:avLst/>
              <a:gdLst/>
              <a:ahLst/>
              <a:cxnLst/>
              <a:rect l="l" t="t" r="r" b="b"/>
              <a:pathLst>
                <a:path w="1129" h="1128" extrusionOk="0">
                  <a:moveTo>
                    <a:pt x="1" y="0"/>
                  </a:moveTo>
                  <a:lnTo>
                    <a:pt x="1" y="1128"/>
                  </a:lnTo>
                  <a:lnTo>
                    <a:pt x="1128" y="1128"/>
                  </a:lnTo>
                  <a:lnTo>
                    <a:pt x="112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 name="Google Shape;1847;p65"/>
            <p:cNvSpPr/>
            <p:nvPr/>
          </p:nvSpPr>
          <p:spPr>
            <a:xfrm>
              <a:off x="2609838" y="3572425"/>
              <a:ext cx="28525" cy="28200"/>
            </a:xfrm>
            <a:custGeom>
              <a:avLst/>
              <a:gdLst/>
              <a:ahLst/>
              <a:cxnLst/>
              <a:rect l="l" t="t" r="r" b="b"/>
              <a:pathLst>
                <a:path w="1141" h="1128" extrusionOk="0">
                  <a:moveTo>
                    <a:pt x="0" y="0"/>
                  </a:moveTo>
                  <a:lnTo>
                    <a:pt x="0" y="1128"/>
                  </a:lnTo>
                  <a:lnTo>
                    <a:pt x="1141" y="1128"/>
                  </a:lnTo>
                  <a:lnTo>
                    <a:pt x="11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 name="Google Shape;1848;p65"/>
            <p:cNvSpPr/>
            <p:nvPr/>
          </p:nvSpPr>
          <p:spPr>
            <a:xfrm>
              <a:off x="2595563" y="3497150"/>
              <a:ext cx="28550" cy="28550"/>
            </a:xfrm>
            <a:custGeom>
              <a:avLst/>
              <a:gdLst/>
              <a:ahLst/>
              <a:cxnLst/>
              <a:rect l="l" t="t" r="r" b="b"/>
              <a:pathLst>
                <a:path w="1142" h="1142" extrusionOk="0">
                  <a:moveTo>
                    <a:pt x="1" y="0"/>
                  </a:moveTo>
                  <a:lnTo>
                    <a:pt x="1" y="1141"/>
                  </a:lnTo>
                  <a:lnTo>
                    <a:pt x="1142" y="1141"/>
                  </a:lnTo>
                  <a:lnTo>
                    <a:pt x="114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 name="Google Shape;1849;p65"/>
            <p:cNvSpPr/>
            <p:nvPr/>
          </p:nvSpPr>
          <p:spPr>
            <a:xfrm>
              <a:off x="2530238" y="3433475"/>
              <a:ext cx="301125" cy="363125"/>
            </a:xfrm>
            <a:custGeom>
              <a:avLst/>
              <a:gdLst/>
              <a:ahLst/>
              <a:cxnLst/>
              <a:rect l="l" t="t" r="r" b="b"/>
              <a:pathLst>
                <a:path w="12045" h="14525" extrusionOk="0">
                  <a:moveTo>
                    <a:pt x="3476" y="2839"/>
                  </a:moveTo>
                  <a:lnTo>
                    <a:pt x="3476" y="3410"/>
                  </a:lnTo>
                  <a:lnTo>
                    <a:pt x="2906" y="3410"/>
                  </a:lnTo>
                  <a:lnTo>
                    <a:pt x="2906" y="2839"/>
                  </a:lnTo>
                  <a:close/>
                  <a:moveTo>
                    <a:pt x="9140" y="2839"/>
                  </a:moveTo>
                  <a:lnTo>
                    <a:pt x="9140" y="3410"/>
                  </a:lnTo>
                  <a:lnTo>
                    <a:pt x="8583" y="3410"/>
                  </a:lnTo>
                  <a:lnTo>
                    <a:pt x="8583" y="2839"/>
                  </a:lnTo>
                  <a:close/>
                  <a:moveTo>
                    <a:pt x="4046" y="5837"/>
                  </a:moveTo>
                  <a:lnTo>
                    <a:pt x="4046" y="6407"/>
                  </a:lnTo>
                  <a:lnTo>
                    <a:pt x="3476" y="6407"/>
                  </a:lnTo>
                  <a:lnTo>
                    <a:pt x="3476" y="5837"/>
                  </a:lnTo>
                  <a:close/>
                  <a:moveTo>
                    <a:pt x="8583" y="5837"/>
                  </a:moveTo>
                  <a:lnTo>
                    <a:pt x="8583" y="6407"/>
                  </a:lnTo>
                  <a:lnTo>
                    <a:pt x="8012" y="6407"/>
                  </a:lnTo>
                  <a:lnTo>
                    <a:pt x="8012" y="5837"/>
                  </a:lnTo>
                  <a:close/>
                  <a:moveTo>
                    <a:pt x="9153" y="6978"/>
                  </a:moveTo>
                  <a:lnTo>
                    <a:pt x="9153" y="7548"/>
                  </a:lnTo>
                  <a:lnTo>
                    <a:pt x="2906" y="7548"/>
                  </a:lnTo>
                  <a:lnTo>
                    <a:pt x="2906" y="6978"/>
                  </a:lnTo>
                  <a:close/>
                  <a:moveTo>
                    <a:pt x="10838" y="8105"/>
                  </a:moveTo>
                  <a:cubicBezTo>
                    <a:pt x="10811" y="8503"/>
                    <a:pt x="10718" y="8888"/>
                    <a:pt x="10572" y="9259"/>
                  </a:cubicBezTo>
                  <a:lnTo>
                    <a:pt x="1486" y="9259"/>
                  </a:lnTo>
                  <a:cubicBezTo>
                    <a:pt x="1340" y="8888"/>
                    <a:pt x="1248" y="8503"/>
                    <a:pt x="1208" y="8118"/>
                  </a:cubicBezTo>
                  <a:lnTo>
                    <a:pt x="10838" y="8105"/>
                  </a:lnTo>
                  <a:close/>
                  <a:moveTo>
                    <a:pt x="10267" y="9816"/>
                  </a:moveTo>
                  <a:cubicBezTo>
                    <a:pt x="9591" y="10877"/>
                    <a:pt x="8424" y="11514"/>
                    <a:pt x="7163" y="11514"/>
                  </a:cubicBezTo>
                  <a:lnTo>
                    <a:pt x="4895" y="11514"/>
                  </a:lnTo>
                  <a:cubicBezTo>
                    <a:pt x="3635" y="11514"/>
                    <a:pt x="2455" y="10877"/>
                    <a:pt x="1778" y="9816"/>
                  </a:cubicBezTo>
                  <a:close/>
                  <a:moveTo>
                    <a:pt x="7442" y="12071"/>
                  </a:moveTo>
                  <a:lnTo>
                    <a:pt x="7442" y="13955"/>
                  </a:lnTo>
                  <a:lnTo>
                    <a:pt x="4603" y="13955"/>
                  </a:lnTo>
                  <a:lnTo>
                    <a:pt x="4603" y="12071"/>
                  </a:lnTo>
                  <a:cubicBezTo>
                    <a:pt x="4696" y="12084"/>
                    <a:pt x="4789" y="12084"/>
                    <a:pt x="4895" y="12084"/>
                  </a:cubicBezTo>
                  <a:cubicBezTo>
                    <a:pt x="4895" y="12084"/>
                    <a:pt x="7349" y="12084"/>
                    <a:pt x="7442" y="12071"/>
                  </a:cubicBezTo>
                  <a:close/>
                  <a:moveTo>
                    <a:pt x="4655" y="0"/>
                  </a:moveTo>
                  <a:cubicBezTo>
                    <a:pt x="4638" y="0"/>
                    <a:pt x="4621" y="0"/>
                    <a:pt x="4603" y="1"/>
                  </a:cubicBezTo>
                  <a:cubicBezTo>
                    <a:pt x="3357" y="1"/>
                    <a:pt x="2335" y="1009"/>
                    <a:pt x="2335" y="2269"/>
                  </a:cubicBezTo>
                  <a:lnTo>
                    <a:pt x="2335" y="3688"/>
                  </a:lnTo>
                  <a:cubicBezTo>
                    <a:pt x="2335" y="3834"/>
                    <a:pt x="2468" y="3967"/>
                    <a:pt x="2614" y="3967"/>
                  </a:cubicBezTo>
                  <a:lnTo>
                    <a:pt x="3755" y="3967"/>
                  </a:lnTo>
                  <a:cubicBezTo>
                    <a:pt x="3914" y="3967"/>
                    <a:pt x="4033" y="3834"/>
                    <a:pt x="4033" y="3688"/>
                  </a:cubicBezTo>
                  <a:lnTo>
                    <a:pt x="4033" y="2269"/>
                  </a:lnTo>
                  <a:cubicBezTo>
                    <a:pt x="4033" y="1891"/>
                    <a:pt x="4318" y="1702"/>
                    <a:pt x="4603" y="1702"/>
                  </a:cubicBezTo>
                  <a:cubicBezTo>
                    <a:pt x="4889" y="1702"/>
                    <a:pt x="5174" y="1891"/>
                    <a:pt x="5174" y="2269"/>
                  </a:cubicBezTo>
                  <a:lnTo>
                    <a:pt x="5174" y="2547"/>
                  </a:lnTo>
                  <a:cubicBezTo>
                    <a:pt x="5174" y="2733"/>
                    <a:pt x="5316" y="2826"/>
                    <a:pt x="5459" y="2826"/>
                  </a:cubicBezTo>
                  <a:cubicBezTo>
                    <a:pt x="5602" y="2826"/>
                    <a:pt x="5744" y="2733"/>
                    <a:pt x="5744" y="2547"/>
                  </a:cubicBezTo>
                  <a:lnTo>
                    <a:pt x="5744" y="2269"/>
                  </a:lnTo>
                  <a:cubicBezTo>
                    <a:pt x="5718" y="1659"/>
                    <a:pt x="5214" y="1168"/>
                    <a:pt x="4603" y="1168"/>
                  </a:cubicBezTo>
                  <a:cubicBezTo>
                    <a:pt x="3993" y="1168"/>
                    <a:pt x="3489" y="1659"/>
                    <a:pt x="3476" y="2269"/>
                  </a:cubicBezTo>
                  <a:lnTo>
                    <a:pt x="2906" y="2269"/>
                  </a:lnTo>
                  <a:cubicBezTo>
                    <a:pt x="2906" y="1241"/>
                    <a:pt x="3749" y="562"/>
                    <a:pt x="4624" y="562"/>
                  </a:cubicBezTo>
                  <a:cubicBezTo>
                    <a:pt x="5048" y="562"/>
                    <a:pt x="5478" y="721"/>
                    <a:pt x="5824" y="1075"/>
                  </a:cubicBezTo>
                  <a:cubicBezTo>
                    <a:pt x="5877" y="1128"/>
                    <a:pt x="5943" y="1168"/>
                    <a:pt x="6023" y="1168"/>
                  </a:cubicBezTo>
                  <a:cubicBezTo>
                    <a:pt x="6102" y="1168"/>
                    <a:pt x="6169" y="1128"/>
                    <a:pt x="6235" y="1075"/>
                  </a:cubicBezTo>
                  <a:cubicBezTo>
                    <a:pt x="6553" y="744"/>
                    <a:pt x="6991" y="558"/>
                    <a:pt x="7442" y="558"/>
                  </a:cubicBezTo>
                  <a:cubicBezTo>
                    <a:pt x="8384" y="558"/>
                    <a:pt x="9140" y="1327"/>
                    <a:pt x="9140" y="2269"/>
                  </a:cubicBezTo>
                  <a:lnTo>
                    <a:pt x="8583" y="2269"/>
                  </a:lnTo>
                  <a:cubicBezTo>
                    <a:pt x="8556" y="1659"/>
                    <a:pt x="8052" y="1168"/>
                    <a:pt x="7442" y="1168"/>
                  </a:cubicBezTo>
                  <a:cubicBezTo>
                    <a:pt x="6832" y="1168"/>
                    <a:pt x="6328" y="1659"/>
                    <a:pt x="6301" y="2269"/>
                  </a:cubicBezTo>
                  <a:lnTo>
                    <a:pt x="6301" y="6407"/>
                  </a:lnTo>
                  <a:lnTo>
                    <a:pt x="5744" y="6407"/>
                  </a:lnTo>
                  <a:lnTo>
                    <a:pt x="5744" y="4816"/>
                  </a:lnTo>
                  <a:cubicBezTo>
                    <a:pt x="5744" y="4630"/>
                    <a:pt x="5602" y="4537"/>
                    <a:pt x="5459" y="4537"/>
                  </a:cubicBezTo>
                  <a:cubicBezTo>
                    <a:pt x="5316" y="4537"/>
                    <a:pt x="5174" y="4630"/>
                    <a:pt x="5174" y="4816"/>
                  </a:cubicBezTo>
                  <a:lnTo>
                    <a:pt x="5174" y="6407"/>
                  </a:lnTo>
                  <a:lnTo>
                    <a:pt x="4603" y="6407"/>
                  </a:lnTo>
                  <a:lnTo>
                    <a:pt x="4603" y="5558"/>
                  </a:lnTo>
                  <a:cubicBezTo>
                    <a:pt x="4603" y="5399"/>
                    <a:pt x="4484" y="5280"/>
                    <a:pt x="4325" y="5280"/>
                  </a:cubicBezTo>
                  <a:lnTo>
                    <a:pt x="2057" y="5280"/>
                  </a:lnTo>
                  <a:cubicBezTo>
                    <a:pt x="1672" y="5280"/>
                    <a:pt x="1672" y="5837"/>
                    <a:pt x="2057" y="5837"/>
                  </a:cubicBezTo>
                  <a:lnTo>
                    <a:pt x="2906" y="5837"/>
                  </a:lnTo>
                  <a:lnTo>
                    <a:pt x="2906" y="6407"/>
                  </a:lnTo>
                  <a:lnTo>
                    <a:pt x="2627" y="6407"/>
                  </a:lnTo>
                  <a:cubicBezTo>
                    <a:pt x="2468" y="6407"/>
                    <a:pt x="2335" y="6540"/>
                    <a:pt x="2335" y="6699"/>
                  </a:cubicBezTo>
                  <a:lnTo>
                    <a:pt x="2335" y="7548"/>
                  </a:lnTo>
                  <a:lnTo>
                    <a:pt x="346" y="7548"/>
                  </a:lnTo>
                  <a:cubicBezTo>
                    <a:pt x="1" y="7575"/>
                    <a:pt x="1" y="8079"/>
                    <a:pt x="346" y="8118"/>
                  </a:cubicBezTo>
                  <a:lnTo>
                    <a:pt x="637" y="8118"/>
                  </a:lnTo>
                  <a:cubicBezTo>
                    <a:pt x="770" y="10028"/>
                    <a:pt x="2163" y="11620"/>
                    <a:pt x="4033" y="11991"/>
                  </a:cubicBezTo>
                  <a:lnTo>
                    <a:pt x="4033" y="14233"/>
                  </a:lnTo>
                  <a:cubicBezTo>
                    <a:pt x="4033" y="14392"/>
                    <a:pt x="4166" y="14525"/>
                    <a:pt x="4325" y="14525"/>
                  </a:cubicBezTo>
                  <a:lnTo>
                    <a:pt x="7721" y="14525"/>
                  </a:lnTo>
                  <a:cubicBezTo>
                    <a:pt x="7880" y="14525"/>
                    <a:pt x="8012" y="14392"/>
                    <a:pt x="8012" y="14233"/>
                  </a:cubicBezTo>
                  <a:lnTo>
                    <a:pt x="8012" y="11991"/>
                  </a:lnTo>
                  <a:cubicBezTo>
                    <a:pt x="9883" y="11620"/>
                    <a:pt x="11275" y="10028"/>
                    <a:pt x="11408" y="8118"/>
                  </a:cubicBezTo>
                  <a:lnTo>
                    <a:pt x="11700" y="8118"/>
                  </a:lnTo>
                  <a:cubicBezTo>
                    <a:pt x="12045" y="8079"/>
                    <a:pt x="12045" y="7575"/>
                    <a:pt x="11700" y="7548"/>
                  </a:cubicBezTo>
                  <a:lnTo>
                    <a:pt x="9710" y="7548"/>
                  </a:lnTo>
                  <a:lnTo>
                    <a:pt x="9710" y="6699"/>
                  </a:lnTo>
                  <a:cubicBezTo>
                    <a:pt x="9710" y="6540"/>
                    <a:pt x="9578" y="6407"/>
                    <a:pt x="9418" y="6407"/>
                  </a:cubicBezTo>
                  <a:lnTo>
                    <a:pt x="9140" y="6407"/>
                  </a:lnTo>
                  <a:lnTo>
                    <a:pt x="9140" y="5837"/>
                  </a:lnTo>
                  <a:lnTo>
                    <a:pt x="9989" y="5837"/>
                  </a:lnTo>
                  <a:cubicBezTo>
                    <a:pt x="10360" y="5837"/>
                    <a:pt x="10360" y="5280"/>
                    <a:pt x="9989" y="5280"/>
                  </a:cubicBezTo>
                  <a:lnTo>
                    <a:pt x="7734" y="5280"/>
                  </a:lnTo>
                  <a:cubicBezTo>
                    <a:pt x="7575" y="5280"/>
                    <a:pt x="7442" y="5399"/>
                    <a:pt x="7442" y="5558"/>
                  </a:cubicBezTo>
                  <a:lnTo>
                    <a:pt x="7442" y="6407"/>
                  </a:lnTo>
                  <a:lnTo>
                    <a:pt x="6872" y="6407"/>
                  </a:lnTo>
                  <a:lnTo>
                    <a:pt x="6872" y="2269"/>
                  </a:lnTo>
                  <a:cubicBezTo>
                    <a:pt x="6892" y="1911"/>
                    <a:pt x="7167" y="1732"/>
                    <a:pt x="7442" y="1732"/>
                  </a:cubicBezTo>
                  <a:cubicBezTo>
                    <a:pt x="7717" y="1732"/>
                    <a:pt x="7992" y="1911"/>
                    <a:pt x="8012" y="2269"/>
                  </a:cubicBezTo>
                  <a:lnTo>
                    <a:pt x="8012" y="3688"/>
                  </a:lnTo>
                  <a:cubicBezTo>
                    <a:pt x="8012" y="3834"/>
                    <a:pt x="8132" y="3967"/>
                    <a:pt x="8291" y="3967"/>
                  </a:cubicBezTo>
                  <a:lnTo>
                    <a:pt x="9432" y="3967"/>
                  </a:lnTo>
                  <a:cubicBezTo>
                    <a:pt x="9591" y="3967"/>
                    <a:pt x="9710" y="3834"/>
                    <a:pt x="9710" y="3688"/>
                  </a:cubicBezTo>
                  <a:lnTo>
                    <a:pt x="9710" y="2269"/>
                  </a:lnTo>
                  <a:cubicBezTo>
                    <a:pt x="9710" y="1009"/>
                    <a:pt x="8702" y="1"/>
                    <a:pt x="7442" y="1"/>
                  </a:cubicBezTo>
                  <a:cubicBezTo>
                    <a:pt x="7425" y="0"/>
                    <a:pt x="7407" y="0"/>
                    <a:pt x="7390" y="0"/>
                  </a:cubicBezTo>
                  <a:cubicBezTo>
                    <a:pt x="6891" y="0"/>
                    <a:pt x="6407" y="184"/>
                    <a:pt x="6023" y="491"/>
                  </a:cubicBezTo>
                  <a:cubicBezTo>
                    <a:pt x="5638" y="184"/>
                    <a:pt x="5154" y="0"/>
                    <a:pt x="46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 name="Google Shape;1850;p65"/>
            <p:cNvSpPr/>
            <p:nvPr/>
          </p:nvSpPr>
          <p:spPr>
            <a:xfrm>
              <a:off x="2657238" y="3518375"/>
              <a:ext cx="16625" cy="14325"/>
            </a:xfrm>
            <a:custGeom>
              <a:avLst/>
              <a:gdLst/>
              <a:ahLst/>
              <a:cxnLst/>
              <a:rect l="l" t="t" r="r" b="b"/>
              <a:pathLst>
                <a:path w="665" h="573" extrusionOk="0">
                  <a:moveTo>
                    <a:pt x="372" y="0"/>
                  </a:moveTo>
                  <a:cubicBezTo>
                    <a:pt x="120" y="0"/>
                    <a:pt x="1" y="319"/>
                    <a:pt x="173" y="491"/>
                  </a:cubicBezTo>
                  <a:cubicBezTo>
                    <a:pt x="234" y="547"/>
                    <a:pt x="306" y="572"/>
                    <a:pt x="377" y="572"/>
                  </a:cubicBezTo>
                  <a:cubicBezTo>
                    <a:pt x="525" y="572"/>
                    <a:pt x="664" y="462"/>
                    <a:pt x="664" y="292"/>
                  </a:cubicBezTo>
                  <a:cubicBezTo>
                    <a:pt x="664" y="133"/>
                    <a:pt x="532" y="14"/>
                    <a:pt x="37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51" name="Google Shape;1851;p65"/>
          <p:cNvGrpSpPr/>
          <p:nvPr/>
        </p:nvGrpSpPr>
        <p:grpSpPr>
          <a:xfrm>
            <a:off x="3332692" y="3416426"/>
            <a:ext cx="340453" cy="290729"/>
            <a:chOff x="3241538" y="3457350"/>
            <a:chExt cx="365450" cy="312075"/>
          </a:xfrm>
        </p:grpSpPr>
        <p:sp>
          <p:nvSpPr>
            <p:cNvPr id="1852" name="Google Shape;1852;p65"/>
            <p:cNvSpPr/>
            <p:nvPr/>
          </p:nvSpPr>
          <p:spPr>
            <a:xfrm>
              <a:off x="3443813" y="3733900"/>
              <a:ext cx="155875" cy="28225"/>
            </a:xfrm>
            <a:custGeom>
              <a:avLst/>
              <a:gdLst/>
              <a:ahLst/>
              <a:cxnLst/>
              <a:rect l="l" t="t" r="r" b="b"/>
              <a:pathLst>
                <a:path w="6235" h="1129" extrusionOk="0">
                  <a:moveTo>
                    <a:pt x="1" y="1"/>
                  </a:moveTo>
                  <a:lnTo>
                    <a:pt x="1" y="1128"/>
                  </a:lnTo>
                  <a:lnTo>
                    <a:pt x="6235" y="1128"/>
                  </a:lnTo>
                  <a:lnTo>
                    <a:pt x="623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 name="Google Shape;1853;p65"/>
            <p:cNvSpPr/>
            <p:nvPr/>
          </p:nvSpPr>
          <p:spPr>
            <a:xfrm>
              <a:off x="3443813" y="3591975"/>
              <a:ext cx="155875" cy="141950"/>
            </a:xfrm>
            <a:custGeom>
              <a:avLst/>
              <a:gdLst/>
              <a:ahLst/>
              <a:cxnLst/>
              <a:rect l="l" t="t" r="r" b="b"/>
              <a:pathLst>
                <a:path w="6235" h="5678" extrusionOk="0">
                  <a:moveTo>
                    <a:pt x="3118" y="1"/>
                  </a:moveTo>
                  <a:cubicBezTo>
                    <a:pt x="1393" y="1"/>
                    <a:pt x="1" y="1394"/>
                    <a:pt x="1" y="3118"/>
                  </a:cubicBezTo>
                  <a:lnTo>
                    <a:pt x="1" y="5678"/>
                  </a:lnTo>
                  <a:lnTo>
                    <a:pt x="6235" y="5678"/>
                  </a:lnTo>
                  <a:lnTo>
                    <a:pt x="6235" y="3118"/>
                  </a:lnTo>
                  <a:cubicBezTo>
                    <a:pt x="6235" y="1394"/>
                    <a:pt x="4842" y="1"/>
                    <a:pt x="31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 name="Google Shape;1854;p65"/>
            <p:cNvSpPr/>
            <p:nvPr/>
          </p:nvSpPr>
          <p:spPr>
            <a:xfrm>
              <a:off x="3250813" y="3563800"/>
              <a:ext cx="164500" cy="198325"/>
            </a:xfrm>
            <a:custGeom>
              <a:avLst/>
              <a:gdLst/>
              <a:ahLst/>
              <a:cxnLst/>
              <a:rect l="l" t="t" r="r" b="b"/>
              <a:pathLst>
                <a:path w="6580" h="7933" extrusionOk="0">
                  <a:moveTo>
                    <a:pt x="1" y="0"/>
                  </a:moveTo>
                  <a:lnTo>
                    <a:pt x="1" y="7932"/>
                  </a:lnTo>
                  <a:lnTo>
                    <a:pt x="6580" y="7932"/>
                  </a:lnTo>
                  <a:lnTo>
                    <a:pt x="658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 name="Google Shape;1855;p65"/>
            <p:cNvSpPr/>
            <p:nvPr/>
          </p:nvSpPr>
          <p:spPr>
            <a:xfrm>
              <a:off x="3265088" y="3521025"/>
              <a:ext cx="135975" cy="42800"/>
            </a:xfrm>
            <a:custGeom>
              <a:avLst/>
              <a:gdLst/>
              <a:ahLst/>
              <a:cxnLst/>
              <a:rect l="l" t="t" r="r" b="b"/>
              <a:pathLst>
                <a:path w="5439" h="1712" extrusionOk="0">
                  <a:moveTo>
                    <a:pt x="0" y="0"/>
                  </a:moveTo>
                  <a:lnTo>
                    <a:pt x="0" y="1711"/>
                  </a:lnTo>
                  <a:lnTo>
                    <a:pt x="5439" y="1711"/>
                  </a:lnTo>
                  <a:lnTo>
                    <a:pt x="543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 name="Google Shape;1856;p65"/>
            <p:cNvSpPr/>
            <p:nvPr/>
          </p:nvSpPr>
          <p:spPr>
            <a:xfrm>
              <a:off x="3283638" y="3464325"/>
              <a:ext cx="99525" cy="56725"/>
            </a:xfrm>
            <a:custGeom>
              <a:avLst/>
              <a:gdLst/>
              <a:ahLst/>
              <a:cxnLst/>
              <a:rect l="l" t="t" r="r" b="b"/>
              <a:pathLst>
                <a:path w="3981" h="2269" extrusionOk="0">
                  <a:moveTo>
                    <a:pt x="1991" y="0"/>
                  </a:moveTo>
                  <a:cubicBezTo>
                    <a:pt x="890" y="0"/>
                    <a:pt x="1" y="889"/>
                    <a:pt x="1" y="1990"/>
                  </a:cubicBezTo>
                  <a:lnTo>
                    <a:pt x="1" y="2268"/>
                  </a:lnTo>
                  <a:lnTo>
                    <a:pt x="3980" y="2268"/>
                  </a:lnTo>
                  <a:lnTo>
                    <a:pt x="3980" y="1990"/>
                  </a:lnTo>
                  <a:cubicBezTo>
                    <a:pt x="3980" y="889"/>
                    <a:pt x="3078" y="0"/>
                    <a:pt x="19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 name="Google Shape;1857;p65"/>
            <p:cNvSpPr/>
            <p:nvPr/>
          </p:nvSpPr>
          <p:spPr>
            <a:xfrm>
              <a:off x="3283638" y="3620500"/>
              <a:ext cx="99525" cy="84925"/>
            </a:xfrm>
            <a:custGeom>
              <a:avLst/>
              <a:gdLst/>
              <a:ahLst/>
              <a:cxnLst/>
              <a:rect l="l" t="t" r="r" b="b"/>
              <a:pathLst>
                <a:path w="3981" h="3397" extrusionOk="0">
                  <a:moveTo>
                    <a:pt x="1991" y="1"/>
                  </a:moveTo>
                  <a:cubicBezTo>
                    <a:pt x="890" y="1"/>
                    <a:pt x="1" y="757"/>
                    <a:pt x="1" y="1698"/>
                  </a:cubicBezTo>
                  <a:cubicBezTo>
                    <a:pt x="1" y="2640"/>
                    <a:pt x="890" y="3396"/>
                    <a:pt x="1991" y="3396"/>
                  </a:cubicBezTo>
                  <a:cubicBezTo>
                    <a:pt x="3092" y="3396"/>
                    <a:pt x="3980" y="2640"/>
                    <a:pt x="3980" y="1698"/>
                  </a:cubicBezTo>
                  <a:cubicBezTo>
                    <a:pt x="3980" y="757"/>
                    <a:pt x="3078" y="1"/>
                    <a:pt x="199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 name="Google Shape;1858;p65"/>
            <p:cNvSpPr/>
            <p:nvPr/>
          </p:nvSpPr>
          <p:spPr>
            <a:xfrm>
              <a:off x="3276363" y="3613200"/>
              <a:ext cx="113425" cy="99525"/>
            </a:xfrm>
            <a:custGeom>
              <a:avLst/>
              <a:gdLst/>
              <a:ahLst/>
              <a:cxnLst/>
              <a:rect l="l" t="t" r="r" b="b"/>
              <a:pathLst>
                <a:path w="4537" h="3981" extrusionOk="0">
                  <a:moveTo>
                    <a:pt x="2268" y="571"/>
                  </a:moveTo>
                  <a:cubicBezTo>
                    <a:pt x="3197" y="571"/>
                    <a:pt x="3966" y="1208"/>
                    <a:pt x="3966" y="1990"/>
                  </a:cubicBezTo>
                  <a:cubicBezTo>
                    <a:pt x="3966" y="2773"/>
                    <a:pt x="3197" y="3410"/>
                    <a:pt x="2268" y="3410"/>
                  </a:cubicBezTo>
                  <a:cubicBezTo>
                    <a:pt x="1327" y="3410"/>
                    <a:pt x="557" y="2773"/>
                    <a:pt x="557" y="1990"/>
                  </a:cubicBezTo>
                  <a:cubicBezTo>
                    <a:pt x="557" y="1208"/>
                    <a:pt x="1327" y="571"/>
                    <a:pt x="2268" y="571"/>
                  </a:cubicBezTo>
                  <a:close/>
                  <a:moveTo>
                    <a:pt x="2268" y="1"/>
                  </a:moveTo>
                  <a:cubicBezTo>
                    <a:pt x="1022" y="1"/>
                    <a:pt x="0" y="890"/>
                    <a:pt x="0" y="1990"/>
                  </a:cubicBezTo>
                  <a:cubicBezTo>
                    <a:pt x="0" y="3091"/>
                    <a:pt x="1022" y="3980"/>
                    <a:pt x="2268" y="3980"/>
                  </a:cubicBezTo>
                  <a:cubicBezTo>
                    <a:pt x="3528" y="3980"/>
                    <a:pt x="4537" y="3091"/>
                    <a:pt x="4537" y="1990"/>
                  </a:cubicBezTo>
                  <a:cubicBezTo>
                    <a:pt x="4537" y="890"/>
                    <a:pt x="3528" y="1"/>
                    <a:pt x="226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 name="Google Shape;1859;p65"/>
            <p:cNvSpPr/>
            <p:nvPr/>
          </p:nvSpPr>
          <p:spPr>
            <a:xfrm>
              <a:off x="3436863" y="3585025"/>
              <a:ext cx="170125" cy="184400"/>
            </a:xfrm>
            <a:custGeom>
              <a:avLst/>
              <a:gdLst/>
              <a:ahLst/>
              <a:cxnLst/>
              <a:rect l="l" t="t" r="r" b="b"/>
              <a:pathLst>
                <a:path w="6805" h="7376" extrusionOk="0">
                  <a:moveTo>
                    <a:pt x="3396" y="571"/>
                  </a:moveTo>
                  <a:cubicBezTo>
                    <a:pt x="4961" y="571"/>
                    <a:pt x="6234" y="1831"/>
                    <a:pt x="6234" y="3396"/>
                  </a:cubicBezTo>
                  <a:lnTo>
                    <a:pt x="6247" y="3396"/>
                  </a:lnTo>
                  <a:lnTo>
                    <a:pt x="6247" y="5677"/>
                  </a:lnTo>
                  <a:lnTo>
                    <a:pt x="557" y="5677"/>
                  </a:lnTo>
                  <a:lnTo>
                    <a:pt x="557" y="3396"/>
                  </a:lnTo>
                  <a:cubicBezTo>
                    <a:pt x="557" y="1831"/>
                    <a:pt x="1830" y="571"/>
                    <a:pt x="3396" y="571"/>
                  </a:cubicBezTo>
                  <a:close/>
                  <a:moveTo>
                    <a:pt x="6234" y="6235"/>
                  </a:moveTo>
                  <a:lnTo>
                    <a:pt x="6247" y="6805"/>
                  </a:lnTo>
                  <a:lnTo>
                    <a:pt x="557" y="6805"/>
                  </a:lnTo>
                  <a:lnTo>
                    <a:pt x="557" y="6235"/>
                  </a:lnTo>
                  <a:close/>
                  <a:moveTo>
                    <a:pt x="3409" y="0"/>
                  </a:moveTo>
                  <a:cubicBezTo>
                    <a:pt x="1525" y="0"/>
                    <a:pt x="0" y="1526"/>
                    <a:pt x="0" y="3396"/>
                  </a:cubicBezTo>
                  <a:lnTo>
                    <a:pt x="0" y="7097"/>
                  </a:lnTo>
                  <a:cubicBezTo>
                    <a:pt x="0" y="7243"/>
                    <a:pt x="133" y="7375"/>
                    <a:pt x="279" y="7375"/>
                  </a:cubicBezTo>
                  <a:lnTo>
                    <a:pt x="6526" y="7375"/>
                  </a:lnTo>
                  <a:cubicBezTo>
                    <a:pt x="6685" y="7375"/>
                    <a:pt x="6805" y="7243"/>
                    <a:pt x="6805" y="7097"/>
                  </a:cubicBezTo>
                  <a:lnTo>
                    <a:pt x="6805" y="3396"/>
                  </a:lnTo>
                  <a:cubicBezTo>
                    <a:pt x="6805" y="1526"/>
                    <a:pt x="5279" y="0"/>
                    <a:pt x="340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 name="Google Shape;1860;p65"/>
            <p:cNvSpPr/>
            <p:nvPr/>
          </p:nvSpPr>
          <p:spPr>
            <a:xfrm>
              <a:off x="3241538" y="3655975"/>
              <a:ext cx="16600" cy="14150"/>
            </a:xfrm>
            <a:custGeom>
              <a:avLst/>
              <a:gdLst/>
              <a:ahLst/>
              <a:cxnLst/>
              <a:rect l="l" t="t" r="r" b="b"/>
              <a:pathLst>
                <a:path w="664" h="566" extrusionOk="0">
                  <a:moveTo>
                    <a:pt x="372" y="1"/>
                  </a:moveTo>
                  <a:cubicBezTo>
                    <a:pt x="120" y="1"/>
                    <a:pt x="0" y="306"/>
                    <a:pt x="173" y="478"/>
                  </a:cubicBezTo>
                  <a:cubicBezTo>
                    <a:pt x="229" y="539"/>
                    <a:pt x="300" y="565"/>
                    <a:pt x="371" y="565"/>
                  </a:cubicBezTo>
                  <a:cubicBezTo>
                    <a:pt x="518" y="565"/>
                    <a:pt x="664" y="450"/>
                    <a:pt x="664" y="279"/>
                  </a:cubicBezTo>
                  <a:cubicBezTo>
                    <a:pt x="664" y="120"/>
                    <a:pt x="531" y="1"/>
                    <a:pt x="3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 name="Google Shape;1861;p65"/>
            <p:cNvSpPr/>
            <p:nvPr/>
          </p:nvSpPr>
          <p:spPr>
            <a:xfrm>
              <a:off x="3243863" y="3457350"/>
              <a:ext cx="178750" cy="312075"/>
            </a:xfrm>
            <a:custGeom>
              <a:avLst/>
              <a:gdLst/>
              <a:ahLst/>
              <a:cxnLst/>
              <a:rect l="l" t="t" r="r" b="b"/>
              <a:pathLst>
                <a:path w="7150" h="12483" extrusionOk="0">
                  <a:moveTo>
                    <a:pt x="3582" y="571"/>
                  </a:moveTo>
                  <a:cubicBezTo>
                    <a:pt x="4510" y="571"/>
                    <a:pt x="5279" y="1327"/>
                    <a:pt x="5279" y="2269"/>
                  </a:cubicBezTo>
                  <a:lnTo>
                    <a:pt x="1871" y="2269"/>
                  </a:lnTo>
                  <a:cubicBezTo>
                    <a:pt x="1871" y="1327"/>
                    <a:pt x="2640" y="571"/>
                    <a:pt x="3582" y="571"/>
                  </a:cubicBezTo>
                  <a:close/>
                  <a:moveTo>
                    <a:pt x="6009" y="2839"/>
                  </a:moveTo>
                  <a:lnTo>
                    <a:pt x="6009" y="3967"/>
                  </a:lnTo>
                  <a:lnTo>
                    <a:pt x="1128" y="3967"/>
                  </a:lnTo>
                  <a:lnTo>
                    <a:pt x="1128" y="2839"/>
                  </a:lnTo>
                  <a:close/>
                  <a:moveTo>
                    <a:pt x="3568" y="1"/>
                  </a:moveTo>
                  <a:cubicBezTo>
                    <a:pt x="2322" y="1"/>
                    <a:pt x="1300" y="1009"/>
                    <a:pt x="1300" y="2269"/>
                  </a:cubicBezTo>
                  <a:lnTo>
                    <a:pt x="849" y="2269"/>
                  </a:lnTo>
                  <a:cubicBezTo>
                    <a:pt x="690" y="2269"/>
                    <a:pt x="557" y="2402"/>
                    <a:pt x="557" y="2547"/>
                  </a:cubicBezTo>
                  <a:lnTo>
                    <a:pt x="557" y="3967"/>
                  </a:lnTo>
                  <a:lnTo>
                    <a:pt x="279" y="3967"/>
                  </a:lnTo>
                  <a:cubicBezTo>
                    <a:pt x="120" y="3967"/>
                    <a:pt x="0" y="4099"/>
                    <a:pt x="0" y="4258"/>
                  </a:cubicBezTo>
                  <a:lnTo>
                    <a:pt x="0" y="7097"/>
                  </a:lnTo>
                  <a:cubicBezTo>
                    <a:pt x="0" y="7283"/>
                    <a:pt x="140" y="7376"/>
                    <a:pt x="279" y="7376"/>
                  </a:cubicBezTo>
                  <a:cubicBezTo>
                    <a:pt x="418" y="7376"/>
                    <a:pt x="557" y="7283"/>
                    <a:pt x="557" y="7097"/>
                  </a:cubicBezTo>
                  <a:lnTo>
                    <a:pt x="557" y="4537"/>
                  </a:lnTo>
                  <a:lnTo>
                    <a:pt x="6579" y="4537"/>
                  </a:lnTo>
                  <a:lnTo>
                    <a:pt x="6579" y="11912"/>
                  </a:lnTo>
                  <a:lnTo>
                    <a:pt x="571" y="11912"/>
                  </a:lnTo>
                  <a:lnTo>
                    <a:pt x="571" y="9365"/>
                  </a:lnTo>
                  <a:cubicBezTo>
                    <a:pt x="564" y="9173"/>
                    <a:pt x="421" y="9077"/>
                    <a:pt x="281" y="9077"/>
                  </a:cubicBezTo>
                  <a:cubicBezTo>
                    <a:pt x="140" y="9077"/>
                    <a:pt x="0" y="9173"/>
                    <a:pt x="0" y="9365"/>
                  </a:cubicBezTo>
                  <a:lnTo>
                    <a:pt x="0" y="12204"/>
                  </a:lnTo>
                  <a:cubicBezTo>
                    <a:pt x="0" y="12350"/>
                    <a:pt x="120" y="12482"/>
                    <a:pt x="279" y="12482"/>
                  </a:cubicBezTo>
                  <a:lnTo>
                    <a:pt x="6858" y="12482"/>
                  </a:lnTo>
                  <a:cubicBezTo>
                    <a:pt x="7017" y="12482"/>
                    <a:pt x="7150" y="12350"/>
                    <a:pt x="7150" y="12204"/>
                  </a:cubicBezTo>
                  <a:lnTo>
                    <a:pt x="7150" y="4258"/>
                  </a:lnTo>
                  <a:cubicBezTo>
                    <a:pt x="7150" y="4099"/>
                    <a:pt x="7017" y="3967"/>
                    <a:pt x="6858" y="3967"/>
                  </a:cubicBezTo>
                  <a:lnTo>
                    <a:pt x="6579" y="3967"/>
                  </a:lnTo>
                  <a:lnTo>
                    <a:pt x="6579" y="2547"/>
                  </a:lnTo>
                  <a:cubicBezTo>
                    <a:pt x="6579" y="2402"/>
                    <a:pt x="6447" y="2269"/>
                    <a:pt x="6301" y="2269"/>
                  </a:cubicBezTo>
                  <a:lnTo>
                    <a:pt x="5837" y="2269"/>
                  </a:lnTo>
                  <a:cubicBezTo>
                    <a:pt x="5837" y="1009"/>
                    <a:pt x="4828" y="1"/>
                    <a:pt x="356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62" name="Google Shape;1862;p65"/>
          <p:cNvGrpSpPr/>
          <p:nvPr/>
        </p:nvGrpSpPr>
        <p:grpSpPr>
          <a:xfrm>
            <a:off x="4120127" y="3394184"/>
            <a:ext cx="174256" cy="338287"/>
            <a:chOff x="4086788" y="3433475"/>
            <a:chExt cx="187050" cy="363125"/>
          </a:xfrm>
        </p:grpSpPr>
        <p:sp>
          <p:nvSpPr>
            <p:cNvPr id="1863" name="Google Shape;1863;p65"/>
            <p:cNvSpPr/>
            <p:nvPr/>
          </p:nvSpPr>
          <p:spPr>
            <a:xfrm>
              <a:off x="4167388" y="3497150"/>
              <a:ext cx="28525" cy="30850"/>
            </a:xfrm>
            <a:custGeom>
              <a:avLst/>
              <a:gdLst/>
              <a:ahLst/>
              <a:cxnLst/>
              <a:rect l="l" t="t" r="r" b="b"/>
              <a:pathLst>
                <a:path w="1141" h="1234" extrusionOk="0">
                  <a:moveTo>
                    <a:pt x="0" y="0"/>
                  </a:moveTo>
                  <a:lnTo>
                    <a:pt x="0" y="1234"/>
                  </a:lnTo>
                  <a:lnTo>
                    <a:pt x="1141" y="1234"/>
                  </a:lnTo>
                  <a:lnTo>
                    <a:pt x="11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 name="Google Shape;1864;p65"/>
            <p:cNvSpPr/>
            <p:nvPr/>
          </p:nvSpPr>
          <p:spPr>
            <a:xfrm>
              <a:off x="4096413" y="3525675"/>
              <a:ext cx="170475" cy="206925"/>
            </a:xfrm>
            <a:custGeom>
              <a:avLst/>
              <a:gdLst/>
              <a:ahLst/>
              <a:cxnLst/>
              <a:rect l="l" t="t" r="r" b="b"/>
              <a:pathLst>
                <a:path w="6819" h="8277" extrusionOk="0">
                  <a:moveTo>
                    <a:pt x="3409" y="0"/>
                  </a:moveTo>
                  <a:cubicBezTo>
                    <a:pt x="1486" y="0"/>
                    <a:pt x="0" y="2958"/>
                    <a:pt x="0" y="5558"/>
                  </a:cubicBezTo>
                  <a:cubicBezTo>
                    <a:pt x="0" y="6632"/>
                    <a:pt x="253" y="7455"/>
                    <a:pt x="664" y="7959"/>
                  </a:cubicBezTo>
                  <a:cubicBezTo>
                    <a:pt x="823" y="8171"/>
                    <a:pt x="1075" y="8277"/>
                    <a:pt x="1327" y="8277"/>
                  </a:cubicBezTo>
                  <a:lnTo>
                    <a:pt x="5492" y="8277"/>
                  </a:lnTo>
                  <a:cubicBezTo>
                    <a:pt x="5744" y="8277"/>
                    <a:pt x="5996" y="8171"/>
                    <a:pt x="6155" y="7959"/>
                  </a:cubicBezTo>
                  <a:cubicBezTo>
                    <a:pt x="6566" y="7455"/>
                    <a:pt x="6818" y="6632"/>
                    <a:pt x="6818" y="5558"/>
                  </a:cubicBezTo>
                  <a:cubicBezTo>
                    <a:pt x="6818" y="2931"/>
                    <a:pt x="5319" y="0"/>
                    <a:pt x="340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 name="Google Shape;1865;p65"/>
            <p:cNvSpPr/>
            <p:nvPr/>
          </p:nvSpPr>
          <p:spPr>
            <a:xfrm>
              <a:off x="4153113" y="3732575"/>
              <a:ext cx="57075" cy="28550"/>
            </a:xfrm>
            <a:custGeom>
              <a:avLst/>
              <a:gdLst/>
              <a:ahLst/>
              <a:cxnLst/>
              <a:rect l="l" t="t" r="r" b="b"/>
              <a:pathLst>
                <a:path w="2283" h="1142" extrusionOk="0">
                  <a:moveTo>
                    <a:pt x="1" y="1"/>
                  </a:moveTo>
                  <a:lnTo>
                    <a:pt x="1" y="1142"/>
                  </a:lnTo>
                  <a:lnTo>
                    <a:pt x="2282" y="1142"/>
                  </a:lnTo>
                  <a:lnTo>
                    <a:pt x="228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 name="Google Shape;1866;p65"/>
            <p:cNvSpPr/>
            <p:nvPr/>
          </p:nvSpPr>
          <p:spPr>
            <a:xfrm>
              <a:off x="4153113" y="3440450"/>
              <a:ext cx="57075" cy="56725"/>
            </a:xfrm>
            <a:custGeom>
              <a:avLst/>
              <a:gdLst/>
              <a:ahLst/>
              <a:cxnLst/>
              <a:rect l="l" t="t" r="r" b="b"/>
              <a:pathLst>
                <a:path w="2283" h="2269" extrusionOk="0">
                  <a:moveTo>
                    <a:pt x="1" y="0"/>
                  </a:moveTo>
                  <a:lnTo>
                    <a:pt x="1" y="2268"/>
                  </a:lnTo>
                  <a:lnTo>
                    <a:pt x="2282" y="2268"/>
                  </a:lnTo>
                  <a:lnTo>
                    <a:pt x="228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 name="Google Shape;1867;p65"/>
            <p:cNvSpPr/>
            <p:nvPr/>
          </p:nvSpPr>
          <p:spPr>
            <a:xfrm>
              <a:off x="4167388" y="3761100"/>
              <a:ext cx="28525" cy="28225"/>
            </a:xfrm>
            <a:custGeom>
              <a:avLst/>
              <a:gdLst/>
              <a:ahLst/>
              <a:cxnLst/>
              <a:rect l="l" t="t" r="r" b="b"/>
              <a:pathLst>
                <a:path w="1141" h="1129" extrusionOk="0">
                  <a:moveTo>
                    <a:pt x="0" y="1"/>
                  </a:moveTo>
                  <a:lnTo>
                    <a:pt x="0" y="1128"/>
                  </a:lnTo>
                  <a:lnTo>
                    <a:pt x="1141" y="1128"/>
                  </a:lnTo>
                  <a:lnTo>
                    <a:pt x="1141" y="1"/>
                  </a:lnTo>
                  <a:close/>
                </a:path>
              </a:pathLst>
            </a:custGeom>
            <a:solidFill>
              <a:srgbClr val="537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 name="Google Shape;1868;p65"/>
            <p:cNvSpPr/>
            <p:nvPr/>
          </p:nvSpPr>
          <p:spPr>
            <a:xfrm>
              <a:off x="4172013" y="3461675"/>
              <a:ext cx="16600" cy="14450"/>
            </a:xfrm>
            <a:custGeom>
              <a:avLst/>
              <a:gdLst/>
              <a:ahLst/>
              <a:cxnLst/>
              <a:rect l="l" t="t" r="r" b="b"/>
              <a:pathLst>
                <a:path w="664" h="578" extrusionOk="0">
                  <a:moveTo>
                    <a:pt x="385" y="0"/>
                  </a:moveTo>
                  <a:cubicBezTo>
                    <a:pt x="133" y="0"/>
                    <a:pt x="1" y="305"/>
                    <a:pt x="186" y="491"/>
                  </a:cubicBezTo>
                  <a:cubicBezTo>
                    <a:pt x="242" y="551"/>
                    <a:pt x="312" y="578"/>
                    <a:pt x="381" y="578"/>
                  </a:cubicBezTo>
                  <a:cubicBezTo>
                    <a:pt x="525" y="578"/>
                    <a:pt x="664" y="462"/>
                    <a:pt x="664" y="292"/>
                  </a:cubicBezTo>
                  <a:cubicBezTo>
                    <a:pt x="664" y="133"/>
                    <a:pt x="545" y="0"/>
                    <a:pt x="3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 name="Google Shape;1869;p65"/>
            <p:cNvSpPr/>
            <p:nvPr/>
          </p:nvSpPr>
          <p:spPr>
            <a:xfrm>
              <a:off x="4117963" y="3546900"/>
              <a:ext cx="127375" cy="145925"/>
            </a:xfrm>
            <a:custGeom>
              <a:avLst/>
              <a:gdLst/>
              <a:ahLst/>
              <a:cxnLst/>
              <a:rect l="l" t="t" r="r" b="b"/>
              <a:pathLst>
                <a:path w="5095" h="5837" extrusionOk="0">
                  <a:moveTo>
                    <a:pt x="2547" y="570"/>
                  </a:moveTo>
                  <a:cubicBezTo>
                    <a:pt x="3290" y="570"/>
                    <a:pt x="4537" y="2507"/>
                    <a:pt x="4537" y="4722"/>
                  </a:cubicBezTo>
                  <a:cubicBezTo>
                    <a:pt x="4537" y="5027"/>
                    <a:pt x="4285" y="5279"/>
                    <a:pt x="3967" y="5279"/>
                  </a:cubicBezTo>
                  <a:lnTo>
                    <a:pt x="1128" y="5279"/>
                  </a:lnTo>
                  <a:cubicBezTo>
                    <a:pt x="810" y="5279"/>
                    <a:pt x="558" y="5027"/>
                    <a:pt x="558" y="4722"/>
                  </a:cubicBezTo>
                  <a:cubicBezTo>
                    <a:pt x="558" y="3290"/>
                    <a:pt x="1460" y="570"/>
                    <a:pt x="2547" y="570"/>
                  </a:cubicBezTo>
                  <a:close/>
                  <a:moveTo>
                    <a:pt x="2547" y="0"/>
                  </a:moveTo>
                  <a:cubicBezTo>
                    <a:pt x="1247" y="0"/>
                    <a:pt x="1" y="2507"/>
                    <a:pt x="1" y="4709"/>
                  </a:cubicBezTo>
                  <a:cubicBezTo>
                    <a:pt x="1" y="5332"/>
                    <a:pt x="505" y="5836"/>
                    <a:pt x="1128" y="5836"/>
                  </a:cubicBezTo>
                  <a:lnTo>
                    <a:pt x="3967" y="5836"/>
                  </a:lnTo>
                  <a:cubicBezTo>
                    <a:pt x="3974" y="5836"/>
                    <a:pt x="3982" y="5836"/>
                    <a:pt x="3990" y="5836"/>
                  </a:cubicBezTo>
                  <a:cubicBezTo>
                    <a:pt x="4603" y="5836"/>
                    <a:pt x="5094" y="5324"/>
                    <a:pt x="5094" y="4709"/>
                  </a:cubicBezTo>
                  <a:cubicBezTo>
                    <a:pt x="5094" y="2878"/>
                    <a:pt x="4033" y="0"/>
                    <a:pt x="254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 name="Google Shape;1870;p65"/>
            <p:cNvSpPr/>
            <p:nvPr/>
          </p:nvSpPr>
          <p:spPr>
            <a:xfrm>
              <a:off x="4090188" y="3433475"/>
              <a:ext cx="183650" cy="363125"/>
            </a:xfrm>
            <a:custGeom>
              <a:avLst/>
              <a:gdLst/>
              <a:ahLst/>
              <a:cxnLst/>
              <a:rect l="l" t="t" r="r" b="b"/>
              <a:pathLst>
                <a:path w="7346" h="14525" extrusionOk="0">
                  <a:moveTo>
                    <a:pt x="4507" y="571"/>
                  </a:moveTo>
                  <a:lnTo>
                    <a:pt x="4507" y="2269"/>
                  </a:lnTo>
                  <a:lnTo>
                    <a:pt x="2809" y="2256"/>
                  </a:lnTo>
                  <a:lnTo>
                    <a:pt x="2809" y="571"/>
                  </a:lnTo>
                  <a:close/>
                  <a:moveTo>
                    <a:pt x="3937" y="2839"/>
                  </a:moveTo>
                  <a:lnTo>
                    <a:pt x="3937" y="3423"/>
                  </a:lnTo>
                  <a:cubicBezTo>
                    <a:pt x="3844" y="3410"/>
                    <a:pt x="3751" y="3403"/>
                    <a:pt x="3658" y="3403"/>
                  </a:cubicBezTo>
                  <a:cubicBezTo>
                    <a:pt x="3566" y="3403"/>
                    <a:pt x="3473" y="3410"/>
                    <a:pt x="3380" y="3423"/>
                  </a:cubicBezTo>
                  <a:lnTo>
                    <a:pt x="3380" y="2839"/>
                  </a:lnTo>
                  <a:close/>
                  <a:moveTo>
                    <a:pt x="4507" y="12243"/>
                  </a:moveTo>
                  <a:lnTo>
                    <a:pt x="4507" y="12814"/>
                  </a:lnTo>
                  <a:lnTo>
                    <a:pt x="2809" y="12814"/>
                  </a:lnTo>
                  <a:lnTo>
                    <a:pt x="2809" y="12243"/>
                  </a:lnTo>
                  <a:close/>
                  <a:moveTo>
                    <a:pt x="3950" y="13384"/>
                  </a:moveTo>
                  <a:lnTo>
                    <a:pt x="3937" y="13955"/>
                  </a:lnTo>
                  <a:lnTo>
                    <a:pt x="3380" y="13955"/>
                  </a:lnTo>
                  <a:lnTo>
                    <a:pt x="3380" y="13384"/>
                  </a:lnTo>
                  <a:close/>
                  <a:moveTo>
                    <a:pt x="2518" y="1"/>
                  </a:moveTo>
                  <a:cubicBezTo>
                    <a:pt x="2372" y="1"/>
                    <a:pt x="2239" y="120"/>
                    <a:pt x="2239" y="279"/>
                  </a:cubicBezTo>
                  <a:lnTo>
                    <a:pt x="2239" y="2547"/>
                  </a:lnTo>
                  <a:cubicBezTo>
                    <a:pt x="2239" y="2707"/>
                    <a:pt x="2372" y="2839"/>
                    <a:pt x="2518" y="2839"/>
                  </a:cubicBezTo>
                  <a:lnTo>
                    <a:pt x="2809" y="2839"/>
                  </a:lnTo>
                  <a:lnTo>
                    <a:pt x="2809" y="3582"/>
                  </a:lnTo>
                  <a:cubicBezTo>
                    <a:pt x="1563" y="4099"/>
                    <a:pt x="502" y="5744"/>
                    <a:pt x="117" y="7787"/>
                  </a:cubicBezTo>
                  <a:cubicBezTo>
                    <a:pt x="64" y="7999"/>
                    <a:pt x="232" y="8130"/>
                    <a:pt x="399" y="8130"/>
                  </a:cubicBezTo>
                  <a:cubicBezTo>
                    <a:pt x="523" y="8130"/>
                    <a:pt x="646" y="8057"/>
                    <a:pt x="674" y="7893"/>
                  </a:cubicBezTo>
                  <a:cubicBezTo>
                    <a:pt x="1032" y="5983"/>
                    <a:pt x="2053" y="4391"/>
                    <a:pt x="3181" y="4046"/>
                  </a:cubicBezTo>
                  <a:cubicBezTo>
                    <a:pt x="3333" y="3993"/>
                    <a:pt x="3493" y="3967"/>
                    <a:pt x="3653" y="3967"/>
                  </a:cubicBezTo>
                  <a:cubicBezTo>
                    <a:pt x="3814" y="3967"/>
                    <a:pt x="3977" y="3993"/>
                    <a:pt x="4136" y="4046"/>
                  </a:cubicBezTo>
                  <a:cubicBezTo>
                    <a:pt x="5873" y="4590"/>
                    <a:pt x="6775" y="7429"/>
                    <a:pt x="6775" y="9259"/>
                  </a:cubicBezTo>
                  <a:cubicBezTo>
                    <a:pt x="6775" y="10214"/>
                    <a:pt x="6563" y="11010"/>
                    <a:pt x="6179" y="11487"/>
                  </a:cubicBezTo>
                  <a:cubicBezTo>
                    <a:pt x="6072" y="11620"/>
                    <a:pt x="5913" y="11686"/>
                    <a:pt x="5741" y="11686"/>
                  </a:cubicBezTo>
                  <a:lnTo>
                    <a:pt x="1576" y="11686"/>
                  </a:lnTo>
                  <a:cubicBezTo>
                    <a:pt x="1403" y="11686"/>
                    <a:pt x="1244" y="11620"/>
                    <a:pt x="1138" y="11487"/>
                  </a:cubicBezTo>
                  <a:cubicBezTo>
                    <a:pt x="833" y="11063"/>
                    <a:pt x="647" y="10572"/>
                    <a:pt x="594" y="10068"/>
                  </a:cubicBezTo>
                  <a:cubicBezTo>
                    <a:pt x="571" y="9896"/>
                    <a:pt x="443" y="9816"/>
                    <a:pt x="315" y="9816"/>
                  </a:cubicBezTo>
                  <a:cubicBezTo>
                    <a:pt x="158" y="9816"/>
                    <a:pt x="1" y="9936"/>
                    <a:pt x="37" y="10148"/>
                  </a:cubicBezTo>
                  <a:cubicBezTo>
                    <a:pt x="90" y="10758"/>
                    <a:pt x="329" y="11342"/>
                    <a:pt x="700" y="11832"/>
                  </a:cubicBezTo>
                  <a:cubicBezTo>
                    <a:pt x="913" y="12111"/>
                    <a:pt x="1231" y="12257"/>
                    <a:pt x="1576" y="12257"/>
                  </a:cubicBezTo>
                  <a:lnTo>
                    <a:pt x="2239" y="12257"/>
                  </a:lnTo>
                  <a:lnTo>
                    <a:pt x="2239" y="13106"/>
                  </a:lnTo>
                  <a:cubicBezTo>
                    <a:pt x="2239" y="13265"/>
                    <a:pt x="2372" y="13397"/>
                    <a:pt x="2531" y="13397"/>
                  </a:cubicBezTo>
                  <a:lnTo>
                    <a:pt x="2809" y="13397"/>
                  </a:lnTo>
                  <a:lnTo>
                    <a:pt x="2809" y="14246"/>
                  </a:lnTo>
                  <a:cubicBezTo>
                    <a:pt x="2809" y="14406"/>
                    <a:pt x="2929" y="14525"/>
                    <a:pt x="3088" y="14525"/>
                  </a:cubicBezTo>
                  <a:lnTo>
                    <a:pt x="4229" y="14525"/>
                  </a:lnTo>
                  <a:cubicBezTo>
                    <a:pt x="4388" y="14525"/>
                    <a:pt x="4507" y="14392"/>
                    <a:pt x="4507" y="14233"/>
                  </a:cubicBezTo>
                  <a:lnTo>
                    <a:pt x="4507" y="13384"/>
                  </a:lnTo>
                  <a:lnTo>
                    <a:pt x="4799" y="13384"/>
                  </a:lnTo>
                  <a:cubicBezTo>
                    <a:pt x="4945" y="13384"/>
                    <a:pt x="5078" y="13265"/>
                    <a:pt x="5078" y="13106"/>
                  </a:cubicBezTo>
                  <a:lnTo>
                    <a:pt x="5078" y="12257"/>
                  </a:lnTo>
                  <a:lnTo>
                    <a:pt x="5741" y="12257"/>
                  </a:lnTo>
                  <a:cubicBezTo>
                    <a:pt x="6086" y="12257"/>
                    <a:pt x="6404" y="12098"/>
                    <a:pt x="6616" y="11832"/>
                  </a:cubicBezTo>
                  <a:cubicBezTo>
                    <a:pt x="7094" y="11249"/>
                    <a:pt x="7346" y="10347"/>
                    <a:pt x="7346" y="9246"/>
                  </a:cubicBezTo>
                  <a:cubicBezTo>
                    <a:pt x="7346" y="7216"/>
                    <a:pt x="6364" y="4351"/>
                    <a:pt x="4507" y="3582"/>
                  </a:cubicBezTo>
                  <a:lnTo>
                    <a:pt x="4507" y="2839"/>
                  </a:lnTo>
                  <a:lnTo>
                    <a:pt x="4799" y="2839"/>
                  </a:lnTo>
                  <a:cubicBezTo>
                    <a:pt x="4945" y="2839"/>
                    <a:pt x="5078" y="2707"/>
                    <a:pt x="5078" y="2547"/>
                  </a:cubicBezTo>
                  <a:lnTo>
                    <a:pt x="5078" y="279"/>
                  </a:lnTo>
                  <a:cubicBezTo>
                    <a:pt x="5078" y="120"/>
                    <a:pt x="4945" y="1"/>
                    <a:pt x="479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 name="Google Shape;1871;p65"/>
            <p:cNvSpPr/>
            <p:nvPr/>
          </p:nvSpPr>
          <p:spPr>
            <a:xfrm>
              <a:off x="4086788" y="3650350"/>
              <a:ext cx="16950" cy="14475"/>
            </a:xfrm>
            <a:custGeom>
              <a:avLst/>
              <a:gdLst/>
              <a:ahLst/>
              <a:cxnLst/>
              <a:rect l="l" t="t" r="r" b="b"/>
              <a:pathLst>
                <a:path w="678" h="579" extrusionOk="0">
                  <a:moveTo>
                    <a:pt x="385" y="0"/>
                  </a:moveTo>
                  <a:cubicBezTo>
                    <a:pt x="133" y="0"/>
                    <a:pt x="1" y="305"/>
                    <a:pt x="187" y="491"/>
                  </a:cubicBezTo>
                  <a:cubicBezTo>
                    <a:pt x="247" y="551"/>
                    <a:pt x="320" y="578"/>
                    <a:pt x="391" y="578"/>
                  </a:cubicBezTo>
                  <a:cubicBezTo>
                    <a:pt x="538" y="578"/>
                    <a:pt x="677" y="462"/>
                    <a:pt x="677" y="292"/>
                  </a:cubicBezTo>
                  <a:cubicBezTo>
                    <a:pt x="677" y="133"/>
                    <a:pt x="545" y="0"/>
                    <a:pt x="3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72" name="Google Shape;1872;p65"/>
          <p:cNvGrpSpPr/>
          <p:nvPr/>
        </p:nvGrpSpPr>
        <p:grpSpPr>
          <a:xfrm>
            <a:off x="4798844" y="3394044"/>
            <a:ext cx="304307" cy="338427"/>
            <a:chOff x="4815338" y="3433325"/>
            <a:chExt cx="326650" cy="363275"/>
          </a:xfrm>
        </p:grpSpPr>
        <p:sp>
          <p:nvSpPr>
            <p:cNvPr id="1873" name="Google Shape;1873;p65"/>
            <p:cNvSpPr/>
            <p:nvPr/>
          </p:nvSpPr>
          <p:spPr>
            <a:xfrm>
              <a:off x="4836888" y="3600600"/>
              <a:ext cx="283875" cy="188725"/>
            </a:xfrm>
            <a:custGeom>
              <a:avLst/>
              <a:gdLst/>
              <a:ahLst/>
              <a:cxnLst/>
              <a:rect l="l" t="t" r="r" b="b"/>
              <a:pathLst>
                <a:path w="11355" h="7549" extrusionOk="0">
                  <a:moveTo>
                    <a:pt x="0" y="1"/>
                  </a:moveTo>
                  <a:lnTo>
                    <a:pt x="0" y="6421"/>
                  </a:lnTo>
                  <a:cubicBezTo>
                    <a:pt x="0" y="7044"/>
                    <a:pt x="504" y="7548"/>
                    <a:pt x="1141" y="7548"/>
                  </a:cubicBezTo>
                  <a:lnTo>
                    <a:pt x="10214" y="7548"/>
                  </a:lnTo>
                  <a:cubicBezTo>
                    <a:pt x="10837" y="7548"/>
                    <a:pt x="11355" y="7044"/>
                    <a:pt x="11355" y="6421"/>
                  </a:cubicBezTo>
                  <a:lnTo>
                    <a:pt x="1135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 name="Google Shape;1874;p65"/>
            <p:cNvSpPr/>
            <p:nvPr/>
          </p:nvSpPr>
          <p:spPr>
            <a:xfrm>
              <a:off x="4822638" y="3572425"/>
              <a:ext cx="312050" cy="28550"/>
            </a:xfrm>
            <a:custGeom>
              <a:avLst/>
              <a:gdLst/>
              <a:ahLst/>
              <a:cxnLst/>
              <a:rect l="l" t="t" r="r" b="b"/>
              <a:pathLst>
                <a:path w="12482" h="1142" extrusionOk="0">
                  <a:moveTo>
                    <a:pt x="0" y="0"/>
                  </a:moveTo>
                  <a:lnTo>
                    <a:pt x="0" y="1141"/>
                  </a:lnTo>
                  <a:lnTo>
                    <a:pt x="12482" y="1141"/>
                  </a:lnTo>
                  <a:lnTo>
                    <a:pt x="1248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 name="Google Shape;1875;p65"/>
            <p:cNvSpPr/>
            <p:nvPr/>
          </p:nvSpPr>
          <p:spPr>
            <a:xfrm>
              <a:off x="5035513" y="3441450"/>
              <a:ext cx="56725" cy="69975"/>
            </a:xfrm>
            <a:custGeom>
              <a:avLst/>
              <a:gdLst/>
              <a:ahLst/>
              <a:cxnLst/>
              <a:rect l="l" t="t" r="r" b="b"/>
              <a:pathLst>
                <a:path w="2269" h="2799" extrusionOk="0">
                  <a:moveTo>
                    <a:pt x="1128" y="0"/>
                  </a:moveTo>
                  <a:cubicBezTo>
                    <a:pt x="518" y="0"/>
                    <a:pt x="27" y="491"/>
                    <a:pt x="1" y="1101"/>
                  </a:cubicBezTo>
                  <a:cubicBezTo>
                    <a:pt x="1" y="1433"/>
                    <a:pt x="438" y="2467"/>
                    <a:pt x="571" y="2799"/>
                  </a:cubicBezTo>
                  <a:lnTo>
                    <a:pt x="1698" y="2799"/>
                  </a:lnTo>
                  <a:cubicBezTo>
                    <a:pt x="2043" y="1910"/>
                    <a:pt x="2269" y="1446"/>
                    <a:pt x="2269" y="1101"/>
                  </a:cubicBezTo>
                  <a:cubicBezTo>
                    <a:pt x="2242" y="491"/>
                    <a:pt x="1738" y="0"/>
                    <a:pt x="112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 name="Google Shape;1876;p65"/>
            <p:cNvSpPr/>
            <p:nvPr/>
          </p:nvSpPr>
          <p:spPr>
            <a:xfrm>
              <a:off x="5034863" y="3690150"/>
              <a:ext cx="58050" cy="71975"/>
            </a:xfrm>
            <a:custGeom>
              <a:avLst/>
              <a:gdLst/>
              <a:ahLst/>
              <a:cxnLst/>
              <a:rect l="l" t="t" r="r" b="b"/>
              <a:pathLst>
                <a:path w="2322" h="2879" extrusionOk="0">
                  <a:moveTo>
                    <a:pt x="597" y="0"/>
                  </a:moveTo>
                  <a:cubicBezTo>
                    <a:pt x="464" y="332"/>
                    <a:pt x="27" y="1366"/>
                    <a:pt x="27" y="1698"/>
                  </a:cubicBezTo>
                  <a:cubicBezTo>
                    <a:pt x="0" y="2348"/>
                    <a:pt x="517" y="2878"/>
                    <a:pt x="1154" y="2878"/>
                  </a:cubicBezTo>
                  <a:cubicBezTo>
                    <a:pt x="1804" y="2878"/>
                    <a:pt x="2321" y="2348"/>
                    <a:pt x="2295" y="1698"/>
                  </a:cubicBezTo>
                  <a:cubicBezTo>
                    <a:pt x="2295" y="1353"/>
                    <a:pt x="2069" y="889"/>
                    <a:pt x="172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 name="Google Shape;1877;p65"/>
            <p:cNvSpPr/>
            <p:nvPr/>
          </p:nvSpPr>
          <p:spPr>
            <a:xfrm>
              <a:off x="5049763" y="3600600"/>
              <a:ext cx="28225" cy="89575"/>
            </a:xfrm>
            <a:custGeom>
              <a:avLst/>
              <a:gdLst/>
              <a:ahLst/>
              <a:cxnLst/>
              <a:rect l="l" t="t" r="r" b="b"/>
              <a:pathLst>
                <a:path w="1129" h="3583" extrusionOk="0">
                  <a:moveTo>
                    <a:pt x="1" y="1"/>
                  </a:moveTo>
                  <a:lnTo>
                    <a:pt x="1" y="3582"/>
                  </a:lnTo>
                  <a:lnTo>
                    <a:pt x="1128" y="3582"/>
                  </a:lnTo>
                  <a:lnTo>
                    <a:pt x="112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 name="Google Shape;1878;p65"/>
            <p:cNvSpPr/>
            <p:nvPr/>
          </p:nvSpPr>
          <p:spPr>
            <a:xfrm>
              <a:off x="5049763" y="3511400"/>
              <a:ext cx="28225" cy="61050"/>
            </a:xfrm>
            <a:custGeom>
              <a:avLst/>
              <a:gdLst/>
              <a:ahLst/>
              <a:cxnLst/>
              <a:rect l="l" t="t" r="r" b="b"/>
              <a:pathLst>
                <a:path w="1129" h="2442" extrusionOk="0">
                  <a:moveTo>
                    <a:pt x="1" y="1"/>
                  </a:moveTo>
                  <a:lnTo>
                    <a:pt x="1" y="2441"/>
                  </a:lnTo>
                  <a:lnTo>
                    <a:pt x="1128" y="2441"/>
                  </a:lnTo>
                  <a:lnTo>
                    <a:pt x="112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 name="Google Shape;1879;p65"/>
            <p:cNvSpPr/>
            <p:nvPr/>
          </p:nvSpPr>
          <p:spPr>
            <a:xfrm>
              <a:off x="4978813" y="3441450"/>
              <a:ext cx="56725" cy="69975"/>
            </a:xfrm>
            <a:custGeom>
              <a:avLst/>
              <a:gdLst/>
              <a:ahLst/>
              <a:cxnLst/>
              <a:rect l="l" t="t" r="r" b="b"/>
              <a:pathLst>
                <a:path w="2269" h="2799" extrusionOk="0">
                  <a:moveTo>
                    <a:pt x="1128" y="0"/>
                  </a:moveTo>
                  <a:cubicBezTo>
                    <a:pt x="518" y="0"/>
                    <a:pt x="27" y="491"/>
                    <a:pt x="0" y="1101"/>
                  </a:cubicBezTo>
                  <a:cubicBezTo>
                    <a:pt x="0" y="1433"/>
                    <a:pt x="438" y="2467"/>
                    <a:pt x="571" y="2799"/>
                  </a:cubicBezTo>
                  <a:lnTo>
                    <a:pt x="1698" y="2799"/>
                  </a:lnTo>
                  <a:cubicBezTo>
                    <a:pt x="2043" y="1910"/>
                    <a:pt x="2269" y="1446"/>
                    <a:pt x="2269" y="1101"/>
                  </a:cubicBezTo>
                  <a:cubicBezTo>
                    <a:pt x="2242" y="491"/>
                    <a:pt x="1738" y="0"/>
                    <a:pt x="112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 name="Google Shape;1880;p65"/>
            <p:cNvSpPr/>
            <p:nvPr/>
          </p:nvSpPr>
          <p:spPr>
            <a:xfrm>
              <a:off x="4978138" y="3690150"/>
              <a:ext cx="58075" cy="71975"/>
            </a:xfrm>
            <a:custGeom>
              <a:avLst/>
              <a:gdLst/>
              <a:ahLst/>
              <a:cxnLst/>
              <a:rect l="l" t="t" r="r" b="b"/>
              <a:pathLst>
                <a:path w="2323" h="2879" extrusionOk="0">
                  <a:moveTo>
                    <a:pt x="585" y="0"/>
                  </a:moveTo>
                  <a:cubicBezTo>
                    <a:pt x="465" y="332"/>
                    <a:pt x="27" y="1366"/>
                    <a:pt x="27" y="1698"/>
                  </a:cubicBezTo>
                  <a:cubicBezTo>
                    <a:pt x="1" y="2348"/>
                    <a:pt x="518" y="2878"/>
                    <a:pt x="1155" y="2878"/>
                  </a:cubicBezTo>
                  <a:cubicBezTo>
                    <a:pt x="1805" y="2878"/>
                    <a:pt x="2322" y="2348"/>
                    <a:pt x="2296" y="1698"/>
                  </a:cubicBezTo>
                  <a:cubicBezTo>
                    <a:pt x="2296" y="1353"/>
                    <a:pt x="2057" y="889"/>
                    <a:pt x="17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 name="Google Shape;1881;p65"/>
            <p:cNvSpPr/>
            <p:nvPr/>
          </p:nvSpPr>
          <p:spPr>
            <a:xfrm>
              <a:off x="4993063" y="3600600"/>
              <a:ext cx="28225" cy="89575"/>
            </a:xfrm>
            <a:custGeom>
              <a:avLst/>
              <a:gdLst/>
              <a:ahLst/>
              <a:cxnLst/>
              <a:rect l="l" t="t" r="r" b="b"/>
              <a:pathLst>
                <a:path w="1129" h="3583" extrusionOk="0">
                  <a:moveTo>
                    <a:pt x="1" y="1"/>
                  </a:moveTo>
                  <a:lnTo>
                    <a:pt x="1" y="3582"/>
                  </a:lnTo>
                  <a:lnTo>
                    <a:pt x="1128" y="3582"/>
                  </a:lnTo>
                  <a:lnTo>
                    <a:pt x="112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 name="Google Shape;1882;p65"/>
            <p:cNvSpPr/>
            <p:nvPr/>
          </p:nvSpPr>
          <p:spPr>
            <a:xfrm>
              <a:off x="4993063" y="3511400"/>
              <a:ext cx="28225" cy="61050"/>
            </a:xfrm>
            <a:custGeom>
              <a:avLst/>
              <a:gdLst/>
              <a:ahLst/>
              <a:cxnLst/>
              <a:rect l="l" t="t" r="r" b="b"/>
              <a:pathLst>
                <a:path w="1129" h="2442" extrusionOk="0">
                  <a:moveTo>
                    <a:pt x="1" y="1"/>
                  </a:moveTo>
                  <a:lnTo>
                    <a:pt x="1" y="2441"/>
                  </a:lnTo>
                  <a:lnTo>
                    <a:pt x="1128" y="2441"/>
                  </a:lnTo>
                  <a:lnTo>
                    <a:pt x="112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 name="Google Shape;1883;p65"/>
            <p:cNvSpPr/>
            <p:nvPr/>
          </p:nvSpPr>
          <p:spPr>
            <a:xfrm>
              <a:off x="4922113" y="3441450"/>
              <a:ext cx="56725" cy="69975"/>
            </a:xfrm>
            <a:custGeom>
              <a:avLst/>
              <a:gdLst/>
              <a:ahLst/>
              <a:cxnLst/>
              <a:rect l="l" t="t" r="r" b="b"/>
              <a:pathLst>
                <a:path w="2269" h="2799" extrusionOk="0">
                  <a:moveTo>
                    <a:pt x="1128" y="0"/>
                  </a:moveTo>
                  <a:cubicBezTo>
                    <a:pt x="518" y="0"/>
                    <a:pt x="27" y="491"/>
                    <a:pt x="0" y="1101"/>
                  </a:cubicBezTo>
                  <a:cubicBezTo>
                    <a:pt x="0" y="1433"/>
                    <a:pt x="438" y="2467"/>
                    <a:pt x="571" y="2799"/>
                  </a:cubicBezTo>
                  <a:lnTo>
                    <a:pt x="1698" y="2799"/>
                  </a:lnTo>
                  <a:cubicBezTo>
                    <a:pt x="2043" y="1910"/>
                    <a:pt x="2268" y="1446"/>
                    <a:pt x="2268" y="1101"/>
                  </a:cubicBezTo>
                  <a:cubicBezTo>
                    <a:pt x="2242" y="491"/>
                    <a:pt x="1738" y="0"/>
                    <a:pt x="112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 name="Google Shape;1884;p65"/>
            <p:cNvSpPr/>
            <p:nvPr/>
          </p:nvSpPr>
          <p:spPr>
            <a:xfrm>
              <a:off x="4921438" y="3690150"/>
              <a:ext cx="58050" cy="71975"/>
            </a:xfrm>
            <a:custGeom>
              <a:avLst/>
              <a:gdLst/>
              <a:ahLst/>
              <a:cxnLst/>
              <a:rect l="l" t="t" r="r" b="b"/>
              <a:pathLst>
                <a:path w="2322" h="2879" extrusionOk="0">
                  <a:moveTo>
                    <a:pt x="584" y="0"/>
                  </a:moveTo>
                  <a:cubicBezTo>
                    <a:pt x="465" y="332"/>
                    <a:pt x="27" y="1366"/>
                    <a:pt x="27" y="1698"/>
                  </a:cubicBezTo>
                  <a:cubicBezTo>
                    <a:pt x="1" y="2348"/>
                    <a:pt x="518" y="2878"/>
                    <a:pt x="1155" y="2878"/>
                  </a:cubicBezTo>
                  <a:cubicBezTo>
                    <a:pt x="1805" y="2878"/>
                    <a:pt x="2322" y="2348"/>
                    <a:pt x="2295" y="1698"/>
                  </a:cubicBezTo>
                  <a:cubicBezTo>
                    <a:pt x="2295" y="1353"/>
                    <a:pt x="2070" y="889"/>
                    <a:pt x="17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 name="Google Shape;1885;p65"/>
            <p:cNvSpPr/>
            <p:nvPr/>
          </p:nvSpPr>
          <p:spPr>
            <a:xfrm>
              <a:off x="4936038" y="3600600"/>
              <a:ext cx="28550" cy="89575"/>
            </a:xfrm>
            <a:custGeom>
              <a:avLst/>
              <a:gdLst/>
              <a:ahLst/>
              <a:cxnLst/>
              <a:rect l="l" t="t" r="r" b="b"/>
              <a:pathLst>
                <a:path w="1142" h="3583" extrusionOk="0">
                  <a:moveTo>
                    <a:pt x="0" y="1"/>
                  </a:moveTo>
                  <a:lnTo>
                    <a:pt x="0" y="3582"/>
                  </a:lnTo>
                  <a:lnTo>
                    <a:pt x="1141" y="3582"/>
                  </a:lnTo>
                  <a:lnTo>
                    <a:pt x="114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 name="Google Shape;1886;p65"/>
            <p:cNvSpPr/>
            <p:nvPr/>
          </p:nvSpPr>
          <p:spPr>
            <a:xfrm>
              <a:off x="4936038" y="3511400"/>
              <a:ext cx="28550" cy="61050"/>
            </a:xfrm>
            <a:custGeom>
              <a:avLst/>
              <a:gdLst/>
              <a:ahLst/>
              <a:cxnLst/>
              <a:rect l="l" t="t" r="r" b="b"/>
              <a:pathLst>
                <a:path w="1142" h="2442" extrusionOk="0">
                  <a:moveTo>
                    <a:pt x="0" y="1"/>
                  </a:moveTo>
                  <a:lnTo>
                    <a:pt x="0" y="2441"/>
                  </a:lnTo>
                  <a:lnTo>
                    <a:pt x="1141" y="2441"/>
                  </a:lnTo>
                  <a:lnTo>
                    <a:pt x="114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 name="Google Shape;1887;p65"/>
            <p:cNvSpPr/>
            <p:nvPr/>
          </p:nvSpPr>
          <p:spPr>
            <a:xfrm>
              <a:off x="4865063" y="3440450"/>
              <a:ext cx="57075" cy="70975"/>
            </a:xfrm>
            <a:custGeom>
              <a:avLst/>
              <a:gdLst/>
              <a:ahLst/>
              <a:cxnLst/>
              <a:rect l="l" t="t" r="r" b="b"/>
              <a:pathLst>
                <a:path w="2283" h="2839" extrusionOk="0">
                  <a:moveTo>
                    <a:pt x="1142" y="0"/>
                  </a:moveTo>
                  <a:cubicBezTo>
                    <a:pt x="518" y="0"/>
                    <a:pt x="1" y="518"/>
                    <a:pt x="1" y="1141"/>
                  </a:cubicBezTo>
                  <a:cubicBezTo>
                    <a:pt x="1" y="1473"/>
                    <a:pt x="439" y="2507"/>
                    <a:pt x="571" y="2839"/>
                  </a:cubicBezTo>
                  <a:lnTo>
                    <a:pt x="1712" y="2839"/>
                  </a:lnTo>
                  <a:cubicBezTo>
                    <a:pt x="2057" y="1950"/>
                    <a:pt x="2282" y="1486"/>
                    <a:pt x="2282" y="1141"/>
                  </a:cubicBezTo>
                  <a:lnTo>
                    <a:pt x="2269" y="1141"/>
                  </a:lnTo>
                  <a:cubicBezTo>
                    <a:pt x="2269" y="518"/>
                    <a:pt x="1765" y="0"/>
                    <a:pt x="114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 name="Google Shape;1888;p65"/>
            <p:cNvSpPr/>
            <p:nvPr/>
          </p:nvSpPr>
          <p:spPr>
            <a:xfrm>
              <a:off x="4865413" y="3690150"/>
              <a:ext cx="56725" cy="70975"/>
            </a:xfrm>
            <a:custGeom>
              <a:avLst/>
              <a:gdLst/>
              <a:ahLst/>
              <a:cxnLst/>
              <a:rect l="l" t="t" r="r" b="b"/>
              <a:pathLst>
                <a:path w="2269" h="2839" extrusionOk="0">
                  <a:moveTo>
                    <a:pt x="557" y="0"/>
                  </a:moveTo>
                  <a:cubicBezTo>
                    <a:pt x="438" y="332"/>
                    <a:pt x="0" y="1366"/>
                    <a:pt x="0" y="1698"/>
                  </a:cubicBezTo>
                  <a:cubicBezTo>
                    <a:pt x="0" y="2321"/>
                    <a:pt x="504" y="2839"/>
                    <a:pt x="1128" y="2839"/>
                  </a:cubicBezTo>
                  <a:cubicBezTo>
                    <a:pt x="1751" y="2839"/>
                    <a:pt x="2268" y="2321"/>
                    <a:pt x="2268" y="1698"/>
                  </a:cubicBezTo>
                  <a:cubicBezTo>
                    <a:pt x="2268" y="1353"/>
                    <a:pt x="2030" y="889"/>
                    <a:pt x="16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 name="Google Shape;1889;p65"/>
            <p:cNvSpPr/>
            <p:nvPr/>
          </p:nvSpPr>
          <p:spPr>
            <a:xfrm>
              <a:off x="4879338" y="3600600"/>
              <a:ext cx="28525" cy="89575"/>
            </a:xfrm>
            <a:custGeom>
              <a:avLst/>
              <a:gdLst/>
              <a:ahLst/>
              <a:cxnLst/>
              <a:rect l="l" t="t" r="r" b="b"/>
              <a:pathLst>
                <a:path w="1141" h="3583" extrusionOk="0">
                  <a:moveTo>
                    <a:pt x="0" y="1"/>
                  </a:moveTo>
                  <a:lnTo>
                    <a:pt x="0" y="3582"/>
                  </a:lnTo>
                  <a:lnTo>
                    <a:pt x="1141" y="3582"/>
                  </a:lnTo>
                  <a:lnTo>
                    <a:pt x="114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 name="Google Shape;1890;p65"/>
            <p:cNvSpPr/>
            <p:nvPr/>
          </p:nvSpPr>
          <p:spPr>
            <a:xfrm>
              <a:off x="4879338" y="3511400"/>
              <a:ext cx="28525" cy="61050"/>
            </a:xfrm>
            <a:custGeom>
              <a:avLst/>
              <a:gdLst/>
              <a:ahLst/>
              <a:cxnLst/>
              <a:rect l="l" t="t" r="r" b="b"/>
              <a:pathLst>
                <a:path w="1141" h="2442" extrusionOk="0">
                  <a:moveTo>
                    <a:pt x="0" y="1"/>
                  </a:moveTo>
                  <a:lnTo>
                    <a:pt x="0" y="2441"/>
                  </a:lnTo>
                  <a:lnTo>
                    <a:pt x="1141" y="2441"/>
                  </a:lnTo>
                  <a:lnTo>
                    <a:pt x="114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 name="Google Shape;1891;p65"/>
            <p:cNvSpPr/>
            <p:nvPr/>
          </p:nvSpPr>
          <p:spPr>
            <a:xfrm>
              <a:off x="4815338" y="3433325"/>
              <a:ext cx="326650" cy="363275"/>
            </a:xfrm>
            <a:custGeom>
              <a:avLst/>
              <a:gdLst/>
              <a:ahLst/>
              <a:cxnLst/>
              <a:rect l="l" t="t" r="r" b="b"/>
              <a:pathLst>
                <a:path w="13066" h="14531" extrusionOk="0">
                  <a:moveTo>
                    <a:pt x="3131" y="577"/>
                  </a:moveTo>
                  <a:cubicBezTo>
                    <a:pt x="3608" y="577"/>
                    <a:pt x="3979" y="962"/>
                    <a:pt x="3979" y="1426"/>
                  </a:cubicBezTo>
                  <a:cubicBezTo>
                    <a:pt x="3979" y="1691"/>
                    <a:pt x="3780" y="2129"/>
                    <a:pt x="3502" y="2845"/>
                  </a:cubicBezTo>
                  <a:lnTo>
                    <a:pt x="2759" y="2845"/>
                  </a:lnTo>
                  <a:cubicBezTo>
                    <a:pt x="2666" y="2606"/>
                    <a:pt x="2282" y="1678"/>
                    <a:pt x="2282" y="1426"/>
                  </a:cubicBezTo>
                  <a:cubicBezTo>
                    <a:pt x="2282" y="962"/>
                    <a:pt x="2666" y="577"/>
                    <a:pt x="3131" y="577"/>
                  </a:cubicBezTo>
                  <a:close/>
                  <a:moveTo>
                    <a:pt x="5412" y="577"/>
                  </a:moveTo>
                  <a:cubicBezTo>
                    <a:pt x="5876" y="577"/>
                    <a:pt x="6261" y="962"/>
                    <a:pt x="6261" y="1426"/>
                  </a:cubicBezTo>
                  <a:cubicBezTo>
                    <a:pt x="6261" y="1691"/>
                    <a:pt x="6062" y="2129"/>
                    <a:pt x="5783" y="2845"/>
                  </a:cubicBezTo>
                  <a:lnTo>
                    <a:pt x="5027" y="2845"/>
                  </a:lnTo>
                  <a:cubicBezTo>
                    <a:pt x="4934" y="2606"/>
                    <a:pt x="4550" y="1678"/>
                    <a:pt x="4550" y="1426"/>
                  </a:cubicBezTo>
                  <a:cubicBezTo>
                    <a:pt x="4550" y="962"/>
                    <a:pt x="4934" y="577"/>
                    <a:pt x="5412" y="577"/>
                  </a:cubicBezTo>
                  <a:close/>
                  <a:moveTo>
                    <a:pt x="7667" y="577"/>
                  </a:moveTo>
                  <a:cubicBezTo>
                    <a:pt x="8144" y="577"/>
                    <a:pt x="8516" y="962"/>
                    <a:pt x="8516" y="1426"/>
                  </a:cubicBezTo>
                  <a:cubicBezTo>
                    <a:pt x="8516" y="1691"/>
                    <a:pt x="8317" y="2129"/>
                    <a:pt x="8038" y="2845"/>
                  </a:cubicBezTo>
                  <a:lnTo>
                    <a:pt x="7295" y="2845"/>
                  </a:lnTo>
                  <a:cubicBezTo>
                    <a:pt x="7203" y="2606"/>
                    <a:pt x="6818" y="1678"/>
                    <a:pt x="6818" y="1426"/>
                  </a:cubicBezTo>
                  <a:cubicBezTo>
                    <a:pt x="6818" y="962"/>
                    <a:pt x="7203" y="577"/>
                    <a:pt x="7667" y="577"/>
                  </a:cubicBezTo>
                  <a:close/>
                  <a:moveTo>
                    <a:pt x="9935" y="577"/>
                  </a:moveTo>
                  <a:cubicBezTo>
                    <a:pt x="10413" y="577"/>
                    <a:pt x="10784" y="948"/>
                    <a:pt x="10784" y="1426"/>
                  </a:cubicBezTo>
                  <a:cubicBezTo>
                    <a:pt x="10784" y="1678"/>
                    <a:pt x="10585" y="2116"/>
                    <a:pt x="10306" y="2845"/>
                  </a:cubicBezTo>
                  <a:lnTo>
                    <a:pt x="9564" y="2845"/>
                  </a:lnTo>
                  <a:cubicBezTo>
                    <a:pt x="9471" y="2606"/>
                    <a:pt x="9086" y="1665"/>
                    <a:pt x="9086" y="1426"/>
                  </a:cubicBezTo>
                  <a:cubicBezTo>
                    <a:pt x="9086" y="948"/>
                    <a:pt x="9471" y="577"/>
                    <a:pt x="9935" y="577"/>
                  </a:cubicBezTo>
                  <a:close/>
                  <a:moveTo>
                    <a:pt x="3422" y="3416"/>
                  </a:moveTo>
                  <a:lnTo>
                    <a:pt x="3422" y="5286"/>
                  </a:lnTo>
                  <a:lnTo>
                    <a:pt x="2852" y="5286"/>
                  </a:lnTo>
                  <a:lnTo>
                    <a:pt x="2852" y="3416"/>
                  </a:lnTo>
                  <a:close/>
                  <a:moveTo>
                    <a:pt x="4271" y="2461"/>
                  </a:moveTo>
                  <a:cubicBezTo>
                    <a:pt x="4377" y="2752"/>
                    <a:pt x="4497" y="3044"/>
                    <a:pt x="4550" y="3190"/>
                  </a:cubicBezTo>
                  <a:lnTo>
                    <a:pt x="4550" y="5286"/>
                  </a:lnTo>
                  <a:lnTo>
                    <a:pt x="3979" y="5286"/>
                  </a:lnTo>
                  <a:lnTo>
                    <a:pt x="3979" y="3177"/>
                  </a:lnTo>
                  <a:cubicBezTo>
                    <a:pt x="4086" y="2898"/>
                    <a:pt x="4178" y="2673"/>
                    <a:pt x="4271" y="2461"/>
                  </a:cubicBezTo>
                  <a:close/>
                  <a:moveTo>
                    <a:pt x="5691" y="3416"/>
                  </a:moveTo>
                  <a:lnTo>
                    <a:pt x="5691" y="5286"/>
                  </a:lnTo>
                  <a:lnTo>
                    <a:pt x="5120" y="5286"/>
                  </a:lnTo>
                  <a:lnTo>
                    <a:pt x="5120" y="3416"/>
                  </a:lnTo>
                  <a:close/>
                  <a:moveTo>
                    <a:pt x="6539" y="2461"/>
                  </a:moveTo>
                  <a:cubicBezTo>
                    <a:pt x="6646" y="2752"/>
                    <a:pt x="6765" y="3044"/>
                    <a:pt x="6818" y="3190"/>
                  </a:cubicBezTo>
                  <a:lnTo>
                    <a:pt x="6818" y="5286"/>
                  </a:lnTo>
                  <a:lnTo>
                    <a:pt x="6261" y="5286"/>
                  </a:lnTo>
                  <a:lnTo>
                    <a:pt x="6261" y="3177"/>
                  </a:lnTo>
                  <a:cubicBezTo>
                    <a:pt x="6367" y="2898"/>
                    <a:pt x="6460" y="2673"/>
                    <a:pt x="6539" y="2461"/>
                  </a:cubicBezTo>
                  <a:close/>
                  <a:moveTo>
                    <a:pt x="7959" y="3416"/>
                  </a:moveTo>
                  <a:lnTo>
                    <a:pt x="7959" y="5286"/>
                  </a:lnTo>
                  <a:lnTo>
                    <a:pt x="7388" y="5286"/>
                  </a:lnTo>
                  <a:lnTo>
                    <a:pt x="7388" y="3416"/>
                  </a:lnTo>
                  <a:close/>
                  <a:moveTo>
                    <a:pt x="8808" y="2461"/>
                  </a:moveTo>
                  <a:cubicBezTo>
                    <a:pt x="8914" y="2752"/>
                    <a:pt x="9033" y="3044"/>
                    <a:pt x="9086" y="3190"/>
                  </a:cubicBezTo>
                  <a:lnTo>
                    <a:pt x="9086" y="5286"/>
                  </a:lnTo>
                  <a:lnTo>
                    <a:pt x="8529" y="5286"/>
                  </a:lnTo>
                  <a:lnTo>
                    <a:pt x="8529" y="3177"/>
                  </a:lnTo>
                  <a:cubicBezTo>
                    <a:pt x="8635" y="2898"/>
                    <a:pt x="8728" y="2673"/>
                    <a:pt x="8808" y="2461"/>
                  </a:cubicBezTo>
                  <a:close/>
                  <a:moveTo>
                    <a:pt x="10227" y="3416"/>
                  </a:moveTo>
                  <a:lnTo>
                    <a:pt x="10227" y="5286"/>
                  </a:lnTo>
                  <a:lnTo>
                    <a:pt x="9657" y="5286"/>
                  </a:lnTo>
                  <a:lnTo>
                    <a:pt x="9657" y="3416"/>
                  </a:lnTo>
                  <a:close/>
                  <a:moveTo>
                    <a:pt x="12495" y="5856"/>
                  </a:moveTo>
                  <a:lnTo>
                    <a:pt x="12495" y="6427"/>
                  </a:lnTo>
                  <a:lnTo>
                    <a:pt x="584" y="6427"/>
                  </a:lnTo>
                  <a:lnTo>
                    <a:pt x="584" y="5856"/>
                  </a:lnTo>
                  <a:close/>
                  <a:moveTo>
                    <a:pt x="3422" y="6984"/>
                  </a:moveTo>
                  <a:lnTo>
                    <a:pt x="3422" y="9995"/>
                  </a:lnTo>
                  <a:lnTo>
                    <a:pt x="2852" y="9995"/>
                  </a:lnTo>
                  <a:lnTo>
                    <a:pt x="2852" y="6984"/>
                  </a:lnTo>
                  <a:close/>
                  <a:moveTo>
                    <a:pt x="5691" y="6984"/>
                  </a:moveTo>
                  <a:lnTo>
                    <a:pt x="5691" y="9995"/>
                  </a:lnTo>
                  <a:lnTo>
                    <a:pt x="5120" y="9995"/>
                  </a:lnTo>
                  <a:lnTo>
                    <a:pt x="5120" y="6984"/>
                  </a:lnTo>
                  <a:close/>
                  <a:moveTo>
                    <a:pt x="7959" y="6984"/>
                  </a:moveTo>
                  <a:lnTo>
                    <a:pt x="7959" y="9995"/>
                  </a:lnTo>
                  <a:lnTo>
                    <a:pt x="7388" y="9995"/>
                  </a:lnTo>
                  <a:lnTo>
                    <a:pt x="7388" y="6984"/>
                  </a:lnTo>
                  <a:close/>
                  <a:moveTo>
                    <a:pt x="10227" y="6984"/>
                  </a:moveTo>
                  <a:lnTo>
                    <a:pt x="10227" y="9995"/>
                  </a:lnTo>
                  <a:lnTo>
                    <a:pt x="9657" y="9995"/>
                  </a:lnTo>
                  <a:lnTo>
                    <a:pt x="9657" y="6984"/>
                  </a:lnTo>
                  <a:close/>
                  <a:moveTo>
                    <a:pt x="4550" y="6984"/>
                  </a:moveTo>
                  <a:lnTo>
                    <a:pt x="4550" y="10220"/>
                  </a:lnTo>
                  <a:cubicBezTo>
                    <a:pt x="4497" y="10366"/>
                    <a:pt x="4377" y="10658"/>
                    <a:pt x="4271" y="10950"/>
                  </a:cubicBezTo>
                  <a:cubicBezTo>
                    <a:pt x="4178" y="10724"/>
                    <a:pt x="4099" y="10512"/>
                    <a:pt x="3979" y="10220"/>
                  </a:cubicBezTo>
                  <a:lnTo>
                    <a:pt x="3979" y="6984"/>
                  </a:lnTo>
                  <a:close/>
                  <a:moveTo>
                    <a:pt x="6818" y="6984"/>
                  </a:moveTo>
                  <a:lnTo>
                    <a:pt x="6818" y="10220"/>
                  </a:lnTo>
                  <a:cubicBezTo>
                    <a:pt x="6765" y="10366"/>
                    <a:pt x="6646" y="10658"/>
                    <a:pt x="6539" y="10950"/>
                  </a:cubicBezTo>
                  <a:cubicBezTo>
                    <a:pt x="6447" y="10724"/>
                    <a:pt x="6367" y="10512"/>
                    <a:pt x="6248" y="10220"/>
                  </a:cubicBezTo>
                  <a:lnTo>
                    <a:pt x="6248" y="6984"/>
                  </a:lnTo>
                  <a:close/>
                  <a:moveTo>
                    <a:pt x="9086" y="6984"/>
                  </a:moveTo>
                  <a:lnTo>
                    <a:pt x="9086" y="10220"/>
                  </a:lnTo>
                  <a:cubicBezTo>
                    <a:pt x="9033" y="10366"/>
                    <a:pt x="8927" y="10658"/>
                    <a:pt x="8808" y="10950"/>
                  </a:cubicBezTo>
                  <a:cubicBezTo>
                    <a:pt x="8715" y="10724"/>
                    <a:pt x="8635" y="10512"/>
                    <a:pt x="8516" y="10220"/>
                  </a:cubicBezTo>
                  <a:lnTo>
                    <a:pt x="8516" y="6984"/>
                  </a:lnTo>
                  <a:close/>
                  <a:moveTo>
                    <a:pt x="3502" y="10552"/>
                  </a:moveTo>
                  <a:cubicBezTo>
                    <a:pt x="3780" y="11281"/>
                    <a:pt x="3979" y="11719"/>
                    <a:pt x="3979" y="11971"/>
                  </a:cubicBezTo>
                  <a:cubicBezTo>
                    <a:pt x="3979" y="12448"/>
                    <a:pt x="3608" y="12820"/>
                    <a:pt x="3131" y="12833"/>
                  </a:cubicBezTo>
                  <a:cubicBezTo>
                    <a:pt x="2666" y="12820"/>
                    <a:pt x="2282" y="12448"/>
                    <a:pt x="2282" y="11971"/>
                  </a:cubicBezTo>
                  <a:cubicBezTo>
                    <a:pt x="2282" y="11732"/>
                    <a:pt x="2666" y="10804"/>
                    <a:pt x="2759" y="10552"/>
                  </a:cubicBezTo>
                  <a:close/>
                  <a:moveTo>
                    <a:pt x="5770" y="10552"/>
                  </a:moveTo>
                  <a:cubicBezTo>
                    <a:pt x="6062" y="11281"/>
                    <a:pt x="6248" y="11719"/>
                    <a:pt x="6248" y="11971"/>
                  </a:cubicBezTo>
                  <a:cubicBezTo>
                    <a:pt x="6248" y="12448"/>
                    <a:pt x="5876" y="12820"/>
                    <a:pt x="5399" y="12833"/>
                  </a:cubicBezTo>
                  <a:cubicBezTo>
                    <a:pt x="4934" y="12820"/>
                    <a:pt x="4550" y="12448"/>
                    <a:pt x="4550" y="11971"/>
                  </a:cubicBezTo>
                  <a:cubicBezTo>
                    <a:pt x="4550" y="11732"/>
                    <a:pt x="4934" y="10804"/>
                    <a:pt x="5027" y="10552"/>
                  </a:cubicBezTo>
                  <a:close/>
                  <a:moveTo>
                    <a:pt x="8038" y="10552"/>
                  </a:moveTo>
                  <a:cubicBezTo>
                    <a:pt x="8330" y="11281"/>
                    <a:pt x="8516" y="11719"/>
                    <a:pt x="8516" y="11971"/>
                  </a:cubicBezTo>
                  <a:cubicBezTo>
                    <a:pt x="8516" y="12448"/>
                    <a:pt x="8144" y="12833"/>
                    <a:pt x="7667" y="12833"/>
                  </a:cubicBezTo>
                  <a:cubicBezTo>
                    <a:pt x="7203" y="12820"/>
                    <a:pt x="6818" y="12448"/>
                    <a:pt x="6818" y="11971"/>
                  </a:cubicBezTo>
                  <a:cubicBezTo>
                    <a:pt x="6818" y="11732"/>
                    <a:pt x="7203" y="10804"/>
                    <a:pt x="7295" y="10552"/>
                  </a:cubicBezTo>
                  <a:close/>
                  <a:moveTo>
                    <a:pt x="10306" y="10552"/>
                  </a:moveTo>
                  <a:cubicBezTo>
                    <a:pt x="10598" y="11281"/>
                    <a:pt x="10784" y="11719"/>
                    <a:pt x="10784" y="11971"/>
                  </a:cubicBezTo>
                  <a:cubicBezTo>
                    <a:pt x="10797" y="12448"/>
                    <a:pt x="10413" y="12820"/>
                    <a:pt x="9935" y="12833"/>
                  </a:cubicBezTo>
                  <a:cubicBezTo>
                    <a:pt x="9471" y="12820"/>
                    <a:pt x="9086" y="12448"/>
                    <a:pt x="9086" y="11971"/>
                  </a:cubicBezTo>
                  <a:cubicBezTo>
                    <a:pt x="9086" y="11732"/>
                    <a:pt x="9471" y="10804"/>
                    <a:pt x="9564" y="10552"/>
                  </a:cubicBezTo>
                  <a:close/>
                  <a:moveTo>
                    <a:pt x="3141" y="1"/>
                  </a:moveTo>
                  <a:cubicBezTo>
                    <a:pt x="2419" y="1"/>
                    <a:pt x="1711" y="554"/>
                    <a:pt x="1711" y="1426"/>
                  </a:cubicBezTo>
                  <a:cubicBezTo>
                    <a:pt x="1711" y="1811"/>
                    <a:pt x="2109" y="2739"/>
                    <a:pt x="2282" y="3177"/>
                  </a:cubicBezTo>
                  <a:lnTo>
                    <a:pt x="2282" y="5286"/>
                  </a:lnTo>
                  <a:lnTo>
                    <a:pt x="292" y="5286"/>
                  </a:lnTo>
                  <a:cubicBezTo>
                    <a:pt x="133" y="5286"/>
                    <a:pt x="0" y="5405"/>
                    <a:pt x="0" y="5564"/>
                  </a:cubicBezTo>
                  <a:lnTo>
                    <a:pt x="0" y="6692"/>
                  </a:lnTo>
                  <a:cubicBezTo>
                    <a:pt x="0" y="6851"/>
                    <a:pt x="133" y="6984"/>
                    <a:pt x="292" y="6984"/>
                  </a:cubicBezTo>
                  <a:lnTo>
                    <a:pt x="584" y="6984"/>
                  </a:lnTo>
                  <a:lnTo>
                    <a:pt x="584" y="9132"/>
                  </a:lnTo>
                  <a:cubicBezTo>
                    <a:pt x="584" y="9325"/>
                    <a:pt x="723" y="9421"/>
                    <a:pt x="862" y="9421"/>
                  </a:cubicBezTo>
                  <a:cubicBezTo>
                    <a:pt x="1002" y="9421"/>
                    <a:pt x="1141" y="9325"/>
                    <a:pt x="1141" y="9132"/>
                  </a:cubicBezTo>
                  <a:lnTo>
                    <a:pt x="1141" y="6984"/>
                  </a:lnTo>
                  <a:lnTo>
                    <a:pt x="2282" y="6984"/>
                  </a:lnTo>
                  <a:lnTo>
                    <a:pt x="2282" y="10220"/>
                  </a:lnTo>
                  <a:cubicBezTo>
                    <a:pt x="2109" y="10658"/>
                    <a:pt x="1711" y="11586"/>
                    <a:pt x="1711" y="11971"/>
                  </a:cubicBezTo>
                  <a:cubicBezTo>
                    <a:pt x="1711" y="12843"/>
                    <a:pt x="2419" y="13396"/>
                    <a:pt x="3145" y="13396"/>
                  </a:cubicBezTo>
                  <a:cubicBezTo>
                    <a:pt x="3556" y="13396"/>
                    <a:pt x="3974" y="13218"/>
                    <a:pt x="4271" y="12820"/>
                  </a:cubicBezTo>
                  <a:cubicBezTo>
                    <a:pt x="4550" y="13198"/>
                    <a:pt x="4974" y="13387"/>
                    <a:pt x="5400" y="13387"/>
                  </a:cubicBezTo>
                  <a:cubicBezTo>
                    <a:pt x="5826" y="13387"/>
                    <a:pt x="6254" y="13198"/>
                    <a:pt x="6539" y="12820"/>
                  </a:cubicBezTo>
                  <a:cubicBezTo>
                    <a:pt x="6818" y="13198"/>
                    <a:pt x="7242" y="13387"/>
                    <a:pt x="7669" y="13387"/>
                  </a:cubicBezTo>
                  <a:cubicBezTo>
                    <a:pt x="8095" y="13387"/>
                    <a:pt x="8522" y="13198"/>
                    <a:pt x="8808" y="12820"/>
                  </a:cubicBezTo>
                  <a:cubicBezTo>
                    <a:pt x="9100" y="13218"/>
                    <a:pt x="9516" y="13396"/>
                    <a:pt x="9928" y="13396"/>
                  </a:cubicBezTo>
                  <a:cubicBezTo>
                    <a:pt x="10653" y="13396"/>
                    <a:pt x="11363" y="12843"/>
                    <a:pt x="11354" y="11971"/>
                  </a:cubicBezTo>
                  <a:cubicBezTo>
                    <a:pt x="11354" y="11573"/>
                    <a:pt x="11142" y="11122"/>
                    <a:pt x="10797" y="10220"/>
                  </a:cubicBezTo>
                  <a:lnTo>
                    <a:pt x="10797" y="6984"/>
                  </a:lnTo>
                  <a:lnTo>
                    <a:pt x="11925" y="6984"/>
                  </a:lnTo>
                  <a:lnTo>
                    <a:pt x="11925" y="13112"/>
                  </a:lnTo>
                  <a:cubicBezTo>
                    <a:pt x="11925" y="13589"/>
                    <a:pt x="11540" y="13974"/>
                    <a:pt x="11076" y="13974"/>
                  </a:cubicBezTo>
                  <a:lnTo>
                    <a:pt x="2003" y="13974"/>
                  </a:lnTo>
                  <a:cubicBezTo>
                    <a:pt x="1526" y="13974"/>
                    <a:pt x="1141" y="13589"/>
                    <a:pt x="1141" y="13112"/>
                  </a:cubicBezTo>
                  <a:lnTo>
                    <a:pt x="1141" y="11414"/>
                  </a:lnTo>
                  <a:cubicBezTo>
                    <a:pt x="1141" y="11228"/>
                    <a:pt x="1002" y="11135"/>
                    <a:pt x="862" y="11135"/>
                  </a:cubicBezTo>
                  <a:cubicBezTo>
                    <a:pt x="723" y="11135"/>
                    <a:pt x="584" y="11228"/>
                    <a:pt x="584" y="11414"/>
                  </a:cubicBezTo>
                  <a:lnTo>
                    <a:pt x="584" y="13112"/>
                  </a:lnTo>
                  <a:cubicBezTo>
                    <a:pt x="584" y="13894"/>
                    <a:pt x="1221" y="14531"/>
                    <a:pt x="2003" y="14531"/>
                  </a:cubicBezTo>
                  <a:lnTo>
                    <a:pt x="11076" y="14531"/>
                  </a:lnTo>
                  <a:cubicBezTo>
                    <a:pt x="11858" y="14531"/>
                    <a:pt x="12495" y="13894"/>
                    <a:pt x="12495" y="13112"/>
                  </a:cubicBezTo>
                  <a:lnTo>
                    <a:pt x="12495" y="6984"/>
                  </a:lnTo>
                  <a:lnTo>
                    <a:pt x="12774" y="6984"/>
                  </a:lnTo>
                  <a:cubicBezTo>
                    <a:pt x="12933" y="6984"/>
                    <a:pt x="13065" y="6851"/>
                    <a:pt x="13065" y="6692"/>
                  </a:cubicBezTo>
                  <a:lnTo>
                    <a:pt x="13065" y="5564"/>
                  </a:lnTo>
                  <a:cubicBezTo>
                    <a:pt x="13065" y="5405"/>
                    <a:pt x="12933" y="5286"/>
                    <a:pt x="12774" y="5286"/>
                  </a:cubicBezTo>
                  <a:lnTo>
                    <a:pt x="10784" y="5286"/>
                  </a:lnTo>
                  <a:lnTo>
                    <a:pt x="10784" y="3177"/>
                  </a:lnTo>
                  <a:cubicBezTo>
                    <a:pt x="11129" y="2275"/>
                    <a:pt x="11354" y="1824"/>
                    <a:pt x="11354" y="1426"/>
                  </a:cubicBezTo>
                  <a:cubicBezTo>
                    <a:pt x="11354" y="554"/>
                    <a:pt x="10647" y="1"/>
                    <a:pt x="9924" y="1"/>
                  </a:cubicBezTo>
                  <a:cubicBezTo>
                    <a:pt x="9515" y="1"/>
                    <a:pt x="9100" y="179"/>
                    <a:pt x="8808" y="577"/>
                  </a:cubicBezTo>
                  <a:cubicBezTo>
                    <a:pt x="8522" y="199"/>
                    <a:pt x="8095" y="10"/>
                    <a:pt x="7667" y="10"/>
                  </a:cubicBezTo>
                  <a:cubicBezTo>
                    <a:pt x="7239" y="10"/>
                    <a:pt x="6811" y="199"/>
                    <a:pt x="6526" y="577"/>
                  </a:cubicBezTo>
                  <a:cubicBezTo>
                    <a:pt x="6248" y="199"/>
                    <a:pt x="5823" y="10"/>
                    <a:pt x="5397" y="10"/>
                  </a:cubicBezTo>
                  <a:cubicBezTo>
                    <a:pt x="4971" y="10"/>
                    <a:pt x="4543" y="199"/>
                    <a:pt x="4258" y="577"/>
                  </a:cubicBezTo>
                  <a:cubicBezTo>
                    <a:pt x="3965" y="179"/>
                    <a:pt x="3551" y="1"/>
                    <a:pt x="31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 name="Google Shape;1892;p65"/>
            <p:cNvSpPr/>
            <p:nvPr/>
          </p:nvSpPr>
          <p:spPr>
            <a:xfrm>
              <a:off x="4827263" y="3683175"/>
              <a:ext cx="16600" cy="14150"/>
            </a:xfrm>
            <a:custGeom>
              <a:avLst/>
              <a:gdLst/>
              <a:ahLst/>
              <a:cxnLst/>
              <a:rect l="l" t="t" r="r" b="b"/>
              <a:pathLst>
                <a:path w="664" h="566" extrusionOk="0">
                  <a:moveTo>
                    <a:pt x="385" y="1"/>
                  </a:moveTo>
                  <a:cubicBezTo>
                    <a:pt x="133" y="1"/>
                    <a:pt x="1" y="306"/>
                    <a:pt x="186" y="478"/>
                  </a:cubicBezTo>
                  <a:cubicBezTo>
                    <a:pt x="242" y="538"/>
                    <a:pt x="312" y="565"/>
                    <a:pt x="381" y="565"/>
                  </a:cubicBezTo>
                  <a:cubicBezTo>
                    <a:pt x="525" y="565"/>
                    <a:pt x="664" y="449"/>
                    <a:pt x="664" y="279"/>
                  </a:cubicBezTo>
                  <a:cubicBezTo>
                    <a:pt x="664" y="120"/>
                    <a:pt x="545" y="1"/>
                    <a:pt x="3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93" name="Google Shape;1893;p65"/>
          <p:cNvGrpSpPr/>
          <p:nvPr/>
        </p:nvGrpSpPr>
        <p:grpSpPr>
          <a:xfrm>
            <a:off x="5513381" y="3394184"/>
            <a:ext cx="279899" cy="338287"/>
            <a:chOff x="5582338" y="3433475"/>
            <a:chExt cx="300450" cy="363125"/>
          </a:xfrm>
        </p:grpSpPr>
        <p:sp>
          <p:nvSpPr>
            <p:cNvPr id="1894" name="Google Shape;1894;p65"/>
            <p:cNvSpPr/>
            <p:nvPr/>
          </p:nvSpPr>
          <p:spPr>
            <a:xfrm>
              <a:off x="5705363" y="3746850"/>
              <a:ext cx="170125" cy="42475"/>
            </a:xfrm>
            <a:custGeom>
              <a:avLst/>
              <a:gdLst/>
              <a:ahLst/>
              <a:cxnLst/>
              <a:rect l="l" t="t" r="r" b="b"/>
              <a:pathLst>
                <a:path w="6805" h="1699" extrusionOk="0">
                  <a:moveTo>
                    <a:pt x="0" y="0"/>
                  </a:moveTo>
                  <a:lnTo>
                    <a:pt x="0" y="1141"/>
                  </a:lnTo>
                  <a:cubicBezTo>
                    <a:pt x="0" y="1446"/>
                    <a:pt x="252" y="1698"/>
                    <a:pt x="571" y="1698"/>
                  </a:cubicBezTo>
                  <a:lnTo>
                    <a:pt x="6248" y="1698"/>
                  </a:lnTo>
                  <a:cubicBezTo>
                    <a:pt x="6553" y="1698"/>
                    <a:pt x="6805" y="1446"/>
                    <a:pt x="6805" y="1141"/>
                  </a:cubicBezTo>
                  <a:lnTo>
                    <a:pt x="680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 name="Google Shape;1895;p65"/>
            <p:cNvSpPr/>
            <p:nvPr/>
          </p:nvSpPr>
          <p:spPr>
            <a:xfrm>
              <a:off x="5705363" y="3596625"/>
              <a:ext cx="170125" cy="150250"/>
            </a:xfrm>
            <a:custGeom>
              <a:avLst/>
              <a:gdLst/>
              <a:ahLst/>
              <a:cxnLst/>
              <a:rect l="l" t="t" r="r" b="b"/>
              <a:pathLst>
                <a:path w="6805" h="6010" extrusionOk="0">
                  <a:moveTo>
                    <a:pt x="0" y="1"/>
                  </a:moveTo>
                  <a:lnTo>
                    <a:pt x="0" y="6009"/>
                  </a:lnTo>
                  <a:lnTo>
                    <a:pt x="6805" y="6009"/>
                  </a:lnTo>
                  <a:lnTo>
                    <a:pt x="680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 name="Google Shape;1896;p65"/>
            <p:cNvSpPr/>
            <p:nvPr/>
          </p:nvSpPr>
          <p:spPr>
            <a:xfrm>
              <a:off x="5705363" y="3553850"/>
              <a:ext cx="170125" cy="42800"/>
            </a:xfrm>
            <a:custGeom>
              <a:avLst/>
              <a:gdLst/>
              <a:ahLst/>
              <a:cxnLst/>
              <a:rect l="l" t="t" r="r" b="b"/>
              <a:pathLst>
                <a:path w="6805" h="1712" extrusionOk="0">
                  <a:moveTo>
                    <a:pt x="1141" y="1"/>
                  </a:moveTo>
                  <a:cubicBezTo>
                    <a:pt x="504" y="1"/>
                    <a:pt x="0" y="518"/>
                    <a:pt x="0" y="1141"/>
                  </a:cubicBezTo>
                  <a:lnTo>
                    <a:pt x="0" y="1712"/>
                  </a:lnTo>
                  <a:lnTo>
                    <a:pt x="6805" y="1712"/>
                  </a:lnTo>
                  <a:lnTo>
                    <a:pt x="6805" y="1141"/>
                  </a:lnTo>
                  <a:cubicBezTo>
                    <a:pt x="6805" y="518"/>
                    <a:pt x="6301" y="1"/>
                    <a:pt x="567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 name="Google Shape;1897;p65"/>
            <p:cNvSpPr/>
            <p:nvPr/>
          </p:nvSpPr>
          <p:spPr>
            <a:xfrm>
              <a:off x="5733863" y="3624825"/>
              <a:ext cx="113450" cy="93850"/>
            </a:xfrm>
            <a:custGeom>
              <a:avLst/>
              <a:gdLst/>
              <a:ahLst/>
              <a:cxnLst/>
              <a:rect l="l" t="t" r="r" b="b"/>
              <a:pathLst>
                <a:path w="4538" h="3754" extrusionOk="0">
                  <a:moveTo>
                    <a:pt x="1" y="0"/>
                  </a:moveTo>
                  <a:lnTo>
                    <a:pt x="1" y="3754"/>
                  </a:lnTo>
                  <a:lnTo>
                    <a:pt x="4537" y="3754"/>
                  </a:lnTo>
                  <a:lnTo>
                    <a:pt x="453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 name="Google Shape;1898;p65"/>
            <p:cNvSpPr/>
            <p:nvPr/>
          </p:nvSpPr>
          <p:spPr>
            <a:xfrm>
              <a:off x="5747813" y="3440450"/>
              <a:ext cx="85225" cy="113425"/>
            </a:xfrm>
            <a:custGeom>
              <a:avLst/>
              <a:gdLst/>
              <a:ahLst/>
              <a:cxnLst/>
              <a:rect l="l" t="t" r="r" b="b"/>
              <a:pathLst>
                <a:path w="3409" h="4537" extrusionOk="0">
                  <a:moveTo>
                    <a:pt x="0" y="0"/>
                  </a:moveTo>
                  <a:lnTo>
                    <a:pt x="0" y="1141"/>
                  </a:lnTo>
                  <a:lnTo>
                    <a:pt x="1141" y="1141"/>
                  </a:lnTo>
                  <a:lnTo>
                    <a:pt x="1141" y="2839"/>
                  </a:lnTo>
                  <a:lnTo>
                    <a:pt x="584" y="2839"/>
                  </a:lnTo>
                  <a:cubicBezTo>
                    <a:pt x="265" y="2839"/>
                    <a:pt x="13" y="3091"/>
                    <a:pt x="13" y="3409"/>
                  </a:cubicBezTo>
                  <a:lnTo>
                    <a:pt x="13" y="4537"/>
                  </a:lnTo>
                  <a:lnTo>
                    <a:pt x="3409" y="4537"/>
                  </a:lnTo>
                  <a:lnTo>
                    <a:pt x="3409" y="3409"/>
                  </a:lnTo>
                  <a:cubicBezTo>
                    <a:pt x="3409" y="3091"/>
                    <a:pt x="3157" y="2839"/>
                    <a:pt x="2852" y="2839"/>
                  </a:cubicBezTo>
                  <a:lnTo>
                    <a:pt x="2281" y="2839"/>
                  </a:lnTo>
                  <a:lnTo>
                    <a:pt x="2281" y="1141"/>
                  </a:lnTo>
                  <a:lnTo>
                    <a:pt x="3409" y="1141"/>
                  </a:lnTo>
                  <a:lnTo>
                    <a:pt x="340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 name="Google Shape;1899;p65"/>
            <p:cNvSpPr/>
            <p:nvPr/>
          </p:nvSpPr>
          <p:spPr>
            <a:xfrm>
              <a:off x="5627438" y="3511400"/>
              <a:ext cx="49750" cy="42550"/>
            </a:xfrm>
            <a:custGeom>
              <a:avLst/>
              <a:gdLst/>
              <a:ahLst/>
              <a:cxnLst/>
              <a:rect l="l" t="t" r="r" b="b"/>
              <a:pathLst>
                <a:path w="1990" h="1702" extrusionOk="0">
                  <a:moveTo>
                    <a:pt x="1128" y="1"/>
                  </a:moveTo>
                  <a:cubicBezTo>
                    <a:pt x="372" y="1"/>
                    <a:pt x="0" y="916"/>
                    <a:pt x="531" y="1447"/>
                  </a:cubicBezTo>
                  <a:cubicBezTo>
                    <a:pt x="703" y="1623"/>
                    <a:pt x="915" y="1702"/>
                    <a:pt x="1125" y="1702"/>
                  </a:cubicBezTo>
                  <a:cubicBezTo>
                    <a:pt x="1560" y="1702"/>
                    <a:pt x="1981" y="1360"/>
                    <a:pt x="1990" y="850"/>
                  </a:cubicBezTo>
                  <a:cubicBezTo>
                    <a:pt x="1990" y="385"/>
                    <a:pt x="1605" y="1"/>
                    <a:pt x="112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 name="Google Shape;1900;p65"/>
            <p:cNvSpPr/>
            <p:nvPr/>
          </p:nvSpPr>
          <p:spPr>
            <a:xfrm>
              <a:off x="5596263" y="3582375"/>
              <a:ext cx="66675" cy="56850"/>
            </a:xfrm>
            <a:custGeom>
              <a:avLst/>
              <a:gdLst/>
              <a:ahLst/>
              <a:cxnLst/>
              <a:rect l="l" t="t" r="r" b="b"/>
              <a:pathLst>
                <a:path w="2667" h="2274" extrusionOk="0">
                  <a:moveTo>
                    <a:pt x="1526" y="0"/>
                  </a:moveTo>
                  <a:cubicBezTo>
                    <a:pt x="518" y="0"/>
                    <a:pt x="0" y="1221"/>
                    <a:pt x="717" y="1937"/>
                  </a:cubicBezTo>
                  <a:cubicBezTo>
                    <a:pt x="949" y="2169"/>
                    <a:pt x="1234" y="2273"/>
                    <a:pt x="1514" y="2273"/>
                  </a:cubicBezTo>
                  <a:cubicBezTo>
                    <a:pt x="2097" y="2273"/>
                    <a:pt x="2657" y="1822"/>
                    <a:pt x="2666" y="1141"/>
                  </a:cubicBezTo>
                  <a:cubicBezTo>
                    <a:pt x="2666" y="518"/>
                    <a:pt x="2149" y="0"/>
                    <a:pt x="15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 name="Google Shape;1901;p65"/>
            <p:cNvSpPr/>
            <p:nvPr/>
          </p:nvSpPr>
          <p:spPr>
            <a:xfrm>
              <a:off x="5615488" y="3454700"/>
              <a:ext cx="33200" cy="28450"/>
            </a:xfrm>
            <a:custGeom>
              <a:avLst/>
              <a:gdLst/>
              <a:ahLst/>
              <a:cxnLst/>
              <a:rect l="l" t="t" r="r" b="b"/>
              <a:pathLst>
                <a:path w="1328" h="1138" extrusionOk="0">
                  <a:moveTo>
                    <a:pt x="757" y="1"/>
                  </a:moveTo>
                  <a:cubicBezTo>
                    <a:pt x="253" y="1"/>
                    <a:pt x="1" y="611"/>
                    <a:pt x="359" y="969"/>
                  </a:cubicBezTo>
                  <a:cubicBezTo>
                    <a:pt x="475" y="1085"/>
                    <a:pt x="618" y="1137"/>
                    <a:pt x="757" y="1137"/>
                  </a:cubicBezTo>
                  <a:cubicBezTo>
                    <a:pt x="1049" y="1137"/>
                    <a:pt x="1327" y="912"/>
                    <a:pt x="1327" y="571"/>
                  </a:cubicBezTo>
                  <a:cubicBezTo>
                    <a:pt x="1327" y="253"/>
                    <a:pt x="1075" y="1"/>
                    <a:pt x="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 name="Google Shape;1902;p65"/>
            <p:cNvSpPr/>
            <p:nvPr/>
          </p:nvSpPr>
          <p:spPr>
            <a:xfrm>
              <a:off x="5596588" y="3504450"/>
              <a:ext cx="16600" cy="14125"/>
            </a:xfrm>
            <a:custGeom>
              <a:avLst/>
              <a:gdLst/>
              <a:ahLst/>
              <a:cxnLst/>
              <a:rect l="l" t="t" r="r" b="b"/>
              <a:pathLst>
                <a:path w="664" h="565" extrusionOk="0">
                  <a:moveTo>
                    <a:pt x="372" y="0"/>
                  </a:moveTo>
                  <a:cubicBezTo>
                    <a:pt x="120" y="0"/>
                    <a:pt x="1" y="305"/>
                    <a:pt x="173" y="478"/>
                  </a:cubicBezTo>
                  <a:cubicBezTo>
                    <a:pt x="229" y="538"/>
                    <a:pt x="300" y="565"/>
                    <a:pt x="371" y="565"/>
                  </a:cubicBezTo>
                  <a:cubicBezTo>
                    <a:pt x="519" y="565"/>
                    <a:pt x="664" y="449"/>
                    <a:pt x="664" y="279"/>
                  </a:cubicBezTo>
                  <a:cubicBezTo>
                    <a:pt x="664" y="120"/>
                    <a:pt x="531" y="0"/>
                    <a:pt x="37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 name="Google Shape;1903;p65"/>
            <p:cNvSpPr/>
            <p:nvPr/>
          </p:nvSpPr>
          <p:spPr>
            <a:xfrm>
              <a:off x="5582338" y="3561150"/>
              <a:ext cx="16600" cy="14125"/>
            </a:xfrm>
            <a:custGeom>
              <a:avLst/>
              <a:gdLst/>
              <a:ahLst/>
              <a:cxnLst/>
              <a:rect l="l" t="t" r="r" b="b"/>
              <a:pathLst>
                <a:path w="664" h="565" extrusionOk="0">
                  <a:moveTo>
                    <a:pt x="385" y="0"/>
                  </a:moveTo>
                  <a:cubicBezTo>
                    <a:pt x="133" y="0"/>
                    <a:pt x="0" y="305"/>
                    <a:pt x="186" y="478"/>
                  </a:cubicBezTo>
                  <a:cubicBezTo>
                    <a:pt x="242" y="538"/>
                    <a:pt x="312" y="565"/>
                    <a:pt x="381" y="565"/>
                  </a:cubicBezTo>
                  <a:cubicBezTo>
                    <a:pt x="524" y="565"/>
                    <a:pt x="663" y="449"/>
                    <a:pt x="663" y="279"/>
                  </a:cubicBezTo>
                  <a:cubicBezTo>
                    <a:pt x="663" y="120"/>
                    <a:pt x="544" y="0"/>
                    <a:pt x="3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 name="Google Shape;1904;p65"/>
            <p:cNvSpPr/>
            <p:nvPr/>
          </p:nvSpPr>
          <p:spPr>
            <a:xfrm>
              <a:off x="5726588" y="3617850"/>
              <a:ext cx="127675" cy="107800"/>
            </a:xfrm>
            <a:custGeom>
              <a:avLst/>
              <a:gdLst/>
              <a:ahLst/>
              <a:cxnLst/>
              <a:rect l="l" t="t" r="r" b="b"/>
              <a:pathLst>
                <a:path w="5107" h="4312" extrusionOk="0">
                  <a:moveTo>
                    <a:pt x="4550" y="571"/>
                  </a:moveTo>
                  <a:lnTo>
                    <a:pt x="4550" y="3741"/>
                  </a:lnTo>
                  <a:lnTo>
                    <a:pt x="570" y="3741"/>
                  </a:lnTo>
                  <a:lnTo>
                    <a:pt x="570" y="571"/>
                  </a:lnTo>
                  <a:close/>
                  <a:moveTo>
                    <a:pt x="292" y="1"/>
                  </a:moveTo>
                  <a:cubicBezTo>
                    <a:pt x="133" y="1"/>
                    <a:pt x="0" y="120"/>
                    <a:pt x="0" y="279"/>
                  </a:cubicBezTo>
                  <a:lnTo>
                    <a:pt x="0" y="4033"/>
                  </a:lnTo>
                  <a:cubicBezTo>
                    <a:pt x="0" y="4192"/>
                    <a:pt x="133" y="4311"/>
                    <a:pt x="292" y="4311"/>
                  </a:cubicBezTo>
                  <a:lnTo>
                    <a:pt x="4828" y="4311"/>
                  </a:lnTo>
                  <a:cubicBezTo>
                    <a:pt x="4987" y="4311"/>
                    <a:pt x="5107" y="4179"/>
                    <a:pt x="5107" y="4020"/>
                  </a:cubicBezTo>
                  <a:lnTo>
                    <a:pt x="5107" y="279"/>
                  </a:lnTo>
                  <a:cubicBezTo>
                    <a:pt x="5107" y="120"/>
                    <a:pt x="4987" y="1"/>
                    <a:pt x="48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 name="Google Shape;1905;p65"/>
            <p:cNvSpPr/>
            <p:nvPr/>
          </p:nvSpPr>
          <p:spPr>
            <a:xfrm>
              <a:off x="5606213" y="3447750"/>
              <a:ext cx="49425" cy="42400"/>
            </a:xfrm>
            <a:custGeom>
              <a:avLst/>
              <a:gdLst/>
              <a:ahLst/>
              <a:cxnLst/>
              <a:rect l="l" t="t" r="r" b="b"/>
              <a:pathLst>
                <a:path w="1977" h="1696" extrusionOk="0">
                  <a:moveTo>
                    <a:pt x="1133" y="563"/>
                  </a:moveTo>
                  <a:cubicBezTo>
                    <a:pt x="1280" y="563"/>
                    <a:pt x="1420" y="679"/>
                    <a:pt x="1420" y="849"/>
                  </a:cubicBezTo>
                  <a:cubicBezTo>
                    <a:pt x="1420" y="1008"/>
                    <a:pt x="1287" y="1128"/>
                    <a:pt x="1128" y="1128"/>
                  </a:cubicBezTo>
                  <a:cubicBezTo>
                    <a:pt x="876" y="1128"/>
                    <a:pt x="756" y="822"/>
                    <a:pt x="929" y="650"/>
                  </a:cubicBezTo>
                  <a:cubicBezTo>
                    <a:pt x="989" y="590"/>
                    <a:pt x="1062" y="563"/>
                    <a:pt x="1133" y="563"/>
                  </a:cubicBezTo>
                  <a:close/>
                  <a:moveTo>
                    <a:pt x="1128" y="0"/>
                  </a:moveTo>
                  <a:cubicBezTo>
                    <a:pt x="372" y="0"/>
                    <a:pt x="0" y="915"/>
                    <a:pt x="531" y="1446"/>
                  </a:cubicBezTo>
                  <a:cubicBezTo>
                    <a:pt x="703" y="1618"/>
                    <a:pt x="915" y="1695"/>
                    <a:pt x="1124" y="1695"/>
                  </a:cubicBezTo>
                  <a:cubicBezTo>
                    <a:pt x="1559" y="1695"/>
                    <a:pt x="1977" y="1360"/>
                    <a:pt x="1977" y="849"/>
                  </a:cubicBezTo>
                  <a:cubicBezTo>
                    <a:pt x="1977" y="371"/>
                    <a:pt x="1605" y="0"/>
                    <a:pt x="112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 name="Google Shape;1906;p65"/>
            <p:cNvSpPr/>
            <p:nvPr/>
          </p:nvSpPr>
          <p:spPr>
            <a:xfrm>
              <a:off x="5617813" y="3504450"/>
              <a:ext cx="66350" cy="56825"/>
            </a:xfrm>
            <a:custGeom>
              <a:avLst/>
              <a:gdLst/>
              <a:ahLst/>
              <a:cxnLst/>
              <a:rect l="l" t="t" r="r" b="b"/>
              <a:pathLst>
                <a:path w="2654" h="2273" extrusionOk="0">
                  <a:moveTo>
                    <a:pt x="1513" y="562"/>
                  </a:moveTo>
                  <a:cubicBezTo>
                    <a:pt x="1804" y="562"/>
                    <a:pt x="2083" y="787"/>
                    <a:pt x="2083" y="1128"/>
                  </a:cubicBezTo>
                  <a:cubicBezTo>
                    <a:pt x="2083" y="1446"/>
                    <a:pt x="1831" y="1698"/>
                    <a:pt x="1513" y="1698"/>
                  </a:cubicBezTo>
                  <a:cubicBezTo>
                    <a:pt x="1009" y="1698"/>
                    <a:pt x="757" y="1088"/>
                    <a:pt x="1115" y="730"/>
                  </a:cubicBezTo>
                  <a:cubicBezTo>
                    <a:pt x="1231" y="614"/>
                    <a:pt x="1374" y="562"/>
                    <a:pt x="1513" y="562"/>
                  </a:cubicBezTo>
                  <a:close/>
                  <a:moveTo>
                    <a:pt x="1513" y="0"/>
                  </a:moveTo>
                  <a:cubicBezTo>
                    <a:pt x="505" y="0"/>
                    <a:pt x="0" y="1221"/>
                    <a:pt x="717" y="1937"/>
                  </a:cubicBezTo>
                  <a:cubicBezTo>
                    <a:pt x="949" y="2169"/>
                    <a:pt x="1233" y="2273"/>
                    <a:pt x="1512" y="2273"/>
                  </a:cubicBezTo>
                  <a:cubicBezTo>
                    <a:pt x="2095" y="2273"/>
                    <a:pt x="2653" y="1818"/>
                    <a:pt x="2653" y="1128"/>
                  </a:cubicBezTo>
                  <a:cubicBezTo>
                    <a:pt x="2653" y="504"/>
                    <a:pt x="2149" y="0"/>
                    <a:pt x="151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 name="Google Shape;1907;p65"/>
            <p:cNvSpPr/>
            <p:nvPr/>
          </p:nvSpPr>
          <p:spPr>
            <a:xfrm>
              <a:off x="5598913" y="3575125"/>
              <a:ext cx="82925" cy="70925"/>
            </a:xfrm>
            <a:custGeom>
              <a:avLst/>
              <a:gdLst/>
              <a:ahLst/>
              <a:cxnLst/>
              <a:rect l="l" t="t" r="r" b="b"/>
              <a:pathLst>
                <a:path w="3317" h="2837" extrusionOk="0">
                  <a:moveTo>
                    <a:pt x="1420" y="569"/>
                  </a:moveTo>
                  <a:cubicBezTo>
                    <a:pt x="2176" y="582"/>
                    <a:pt x="2547" y="1497"/>
                    <a:pt x="2017" y="2028"/>
                  </a:cubicBezTo>
                  <a:cubicBezTo>
                    <a:pt x="1845" y="2200"/>
                    <a:pt x="1632" y="2277"/>
                    <a:pt x="1423" y="2277"/>
                  </a:cubicBezTo>
                  <a:cubicBezTo>
                    <a:pt x="989" y="2277"/>
                    <a:pt x="571" y="1942"/>
                    <a:pt x="571" y="1431"/>
                  </a:cubicBezTo>
                  <a:cubicBezTo>
                    <a:pt x="571" y="967"/>
                    <a:pt x="942" y="582"/>
                    <a:pt x="1420" y="582"/>
                  </a:cubicBezTo>
                  <a:lnTo>
                    <a:pt x="1420" y="569"/>
                  </a:lnTo>
                  <a:close/>
                  <a:moveTo>
                    <a:pt x="1428" y="0"/>
                  </a:moveTo>
                  <a:cubicBezTo>
                    <a:pt x="698" y="0"/>
                    <a:pt x="0" y="570"/>
                    <a:pt x="0" y="1431"/>
                  </a:cubicBezTo>
                  <a:cubicBezTo>
                    <a:pt x="0" y="2214"/>
                    <a:pt x="637" y="2837"/>
                    <a:pt x="1420" y="2837"/>
                  </a:cubicBezTo>
                  <a:cubicBezTo>
                    <a:pt x="2693" y="2837"/>
                    <a:pt x="3316" y="1312"/>
                    <a:pt x="2428" y="423"/>
                  </a:cubicBezTo>
                  <a:cubicBezTo>
                    <a:pt x="2136" y="131"/>
                    <a:pt x="1778" y="0"/>
                    <a:pt x="142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 name="Google Shape;1908;p65"/>
            <p:cNvSpPr/>
            <p:nvPr/>
          </p:nvSpPr>
          <p:spPr>
            <a:xfrm>
              <a:off x="5696063" y="3678875"/>
              <a:ext cx="16625" cy="14125"/>
            </a:xfrm>
            <a:custGeom>
              <a:avLst/>
              <a:gdLst/>
              <a:ahLst/>
              <a:cxnLst/>
              <a:rect l="l" t="t" r="r" b="b"/>
              <a:pathLst>
                <a:path w="665" h="565" extrusionOk="0">
                  <a:moveTo>
                    <a:pt x="372" y="0"/>
                  </a:moveTo>
                  <a:cubicBezTo>
                    <a:pt x="120" y="0"/>
                    <a:pt x="1" y="305"/>
                    <a:pt x="173" y="478"/>
                  </a:cubicBezTo>
                  <a:cubicBezTo>
                    <a:pt x="229" y="538"/>
                    <a:pt x="301" y="565"/>
                    <a:pt x="371" y="565"/>
                  </a:cubicBezTo>
                  <a:cubicBezTo>
                    <a:pt x="519" y="565"/>
                    <a:pt x="664" y="449"/>
                    <a:pt x="664" y="279"/>
                  </a:cubicBezTo>
                  <a:cubicBezTo>
                    <a:pt x="664" y="120"/>
                    <a:pt x="531" y="0"/>
                    <a:pt x="372"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 name="Google Shape;1909;p65"/>
            <p:cNvSpPr/>
            <p:nvPr/>
          </p:nvSpPr>
          <p:spPr>
            <a:xfrm>
              <a:off x="5684463" y="3433475"/>
              <a:ext cx="198325" cy="363125"/>
            </a:xfrm>
            <a:custGeom>
              <a:avLst/>
              <a:gdLst/>
              <a:ahLst/>
              <a:cxnLst/>
              <a:rect l="l" t="t" r="r" b="b"/>
              <a:pathLst>
                <a:path w="7933" h="14525" extrusionOk="0">
                  <a:moveTo>
                    <a:pt x="5664" y="558"/>
                  </a:moveTo>
                  <a:lnTo>
                    <a:pt x="5664" y="1128"/>
                  </a:lnTo>
                  <a:lnTo>
                    <a:pt x="2826" y="1128"/>
                  </a:lnTo>
                  <a:lnTo>
                    <a:pt x="2826" y="558"/>
                  </a:lnTo>
                  <a:close/>
                  <a:moveTo>
                    <a:pt x="4524" y="1699"/>
                  </a:moveTo>
                  <a:lnTo>
                    <a:pt x="4524" y="2826"/>
                  </a:lnTo>
                  <a:lnTo>
                    <a:pt x="3953" y="2826"/>
                  </a:lnTo>
                  <a:lnTo>
                    <a:pt x="3953" y="1699"/>
                  </a:lnTo>
                  <a:close/>
                  <a:moveTo>
                    <a:pt x="5373" y="3396"/>
                  </a:moveTo>
                  <a:cubicBezTo>
                    <a:pt x="5532" y="3396"/>
                    <a:pt x="5664" y="3529"/>
                    <a:pt x="5664" y="3688"/>
                  </a:cubicBezTo>
                  <a:lnTo>
                    <a:pt x="5664" y="4537"/>
                  </a:lnTo>
                  <a:lnTo>
                    <a:pt x="2826" y="4537"/>
                  </a:lnTo>
                  <a:lnTo>
                    <a:pt x="2826" y="3688"/>
                  </a:lnTo>
                  <a:cubicBezTo>
                    <a:pt x="2826" y="3529"/>
                    <a:pt x="2945" y="3396"/>
                    <a:pt x="3104" y="3396"/>
                  </a:cubicBezTo>
                  <a:close/>
                  <a:moveTo>
                    <a:pt x="6513" y="5107"/>
                  </a:moveTo>
                  <a:cubicBezTo>
                    <a:pt x="6978" y="5107"/>
                    <a:pt x="7362" y="5479"/>
                    <a:pt x="7362" y="5956"/>
                  </a:cubicBezTo>
                  <a:lnTo>
                    <a:pt x="7362" y="6235"/>
                  </a:lnTo>
                  <a:lnTo>
                    <a:pt x="1128" y="6235"/>
                  </a:lnTo>
                  <a:lnTo>
                    <a:pt x="1128" y="5956"/>
                  </a:lnTo>
                  <a:cubicBezTo>
                    <a:pt x="1128" y="5479"/>
                    <a:pt x="1499" y="5107"/>
                    <a:pt x="1977" y="5107"/>
                  </a:cubicBezTo>
                  <a:close/>
                  <a:moveTo>
                    <a:pt x="7362" y="12827"/>
                  </a:moveTo>
                  <a:lnTo>
                    <a:pt x="7362" y="13676"/>
                  </a:lnTo>
                  <a:cubicBezTo>
                    <a:pt x="7362" y="13822"/>
                    <a:pt x="7230" y="13955"/>
                    <a:pt x="7084" y="13955"/>
                  </a:cubicBezTo>
                  <a:lnTo>
                    <a:pt x="1407" y="13955"/>
                  </a:lnTo>
                  <a:cubicBezTo>
                    <a:pt x="1247" y="13955"/>
                    <a:pt x="1115" y="13822"/>
                    <a:pt x="1115" y="13676"/>
                  </a:cubicBezTo>
                  <a:lnTo>
                    <a:pt x="1115" y="12827"/>
                  </a:lnTo>
                  <a:close/>
                  <a:moveTo>
                    <a:pt x="2547" y="1"/>
                  </a:moveTo>
                  <a:cubicBezTo>
                    <a:pt x="2388" y="1"/>
                    <a:pt x="2269" y="120"/>
                    <a:pt x="2269" y="279"/>
                  </a:cubicBezTo>
                  <a:lnTo>
                    <a:pt x="2269" y="571"/>
                  </a:lnTo>
                  <a:lnTo>
                    <a:pt x="1420" y="571"/>
                  </a:lnTo>
                  <a:cubicBezTo>
                    <a:pt x="624" y="571"/>
                    <a:pt x="1" y="1194"/>
                    <a:pt x="1" y="1990"/>
                  </a:cubicBezTo>
                  <a:cubicBezTo>
                    <a:pt x="14" y="2163"/>
                    <a:pt x="146" y="2249"/>
                    <a:pt x="279" y="2249"/>
                  </a:cubicBezTo>
                  <a:cubicBezTo>
                    <a:pt x="412" y="2249"/>
                    <a:pt x="544" y="2163"/>
                    <a:pt x="558" y="1990"/>
                  </a:cubicBezTo>
                  <a:cubicBezTo>
                    <a:pt x="558" y="1513"/>
                    <a:pt x="942" y="1128"/>
                    <a:pt x="1420" y="1128"/>
                  </a:cubicBezTo>
                  <a:lnTo>
                    <a:pt x="2269" y="1128"/>
                  </a:lnTo>
                  <a:lnTo>
                    <a:pt x="2269" y="1420"/>
                  </a:lnTo>
                  <a:cubicBezTo>
                    <a:pt x="2269" y="1579"/>
                    <a:pt x="2388" y="1699"/>
                    <a:pt x="2547" y="1699"/>
                  </a:cubicBezTo>
                  <a:lnTo>
                    <a:pt x="3396" y="1699"/>
                  </a:lnTo>
                  <a:lnTo>
                    <a:pt x="3396" y="2839"/>
                  </a:lnTo>
                  <a:lnTo>
                    <a:pt x="3118" y="2839"/>
                  </a:lnTo>
                  <a:cubicBezTo>
                    <a:pt x="2640" y="2839"/>
                    <a:pt x="2255" y="3211"/>
                    <a:pt x="2255" y="3688"/>
                  </a:cubicBezTo>
                  <a:lnTo>
                    <a:pt x="2255" y="4537"/>
                  </a:lnTo>
                  <a:lnTo>
                    <a:pt x="1977" y="4537"/>
                  </a:lnTo>
                  <a:cubicBezTo>
                    <a:pt x="1194" y="4537"/>
                    <a:pt x="558" y="5174"/>
                    <a:pt x="558" y="5956"/>
                  </a:cubicBezTo>
                  <a:lnTo>
                    <a:pt x="558" y="8967"/>
                  </a:lnTo>
                  <a:cubicBezTo>
                    <a:pt x="558" y="9153"/>
                    <a:pt x="700" y="9246"/>
                    <a:pt x="843" y="9246"/>
                  </a:cubicBezTo>
                  <a:cubicBezTo>
                    <a:pt x="985" y="9246"/>
                    <a:pt x="1128" y="9153"/>
                    <a:pt x="1128" y="8967"/>
                  </a:cubicBezTo>
                  <a:lnTo>
                    <a:pt x="1128" y="6805"/>
                  </a:lnTo>
                  <a:lnTo>
                    <a:pt x="7362" y="6805"/>
                  </a:lnTo>
                  <a:lnTo>
                    <a:pt x="7362" y="12257"/>
                  </a:lnTo>
                  <a:lnTo>
                    <a:pt x="1128" y="12257"/>
                  </a:lnTo>
                  <a:lnTo>
                    <a:pt x="1128" y="11235"/>
                  </a:lnTo>
                  <a:cubicBezTo>
                    <a:pt x="1128" y="11043"/>
                    <a:pt x="985" y="10947"/>
                    <a:pt x="843" y="10947"/>
                  </a:cubicBezTo>
                  <a:cubicBezTo>
                    <a:pt x="700" y="10947"/>
                    <a:pt x="558" y="11043"/>
                    <a:pt x="558" y="11235"/>
                  </a:cubicBezTo>
                  <a:lnTo>
                    <a:pt x="558" y="13676"/>
                  </a:lnTo>
                  <a:cubicBezTo>
                    <a:pt x="558" y="14140"/>
                    <a:pt x="929" y="14525"/>
                    <a:pt x="1407" y="14525"/>
                  </a:cubicBezTo>
                  <a:lnTo>
                    <a:pt x="7084" y="14525"/>
                  </a:lnTo>
                  <a:cubicBezTo>
                    <a:pt x="7548" y="14525"/>
                    <a:pt x="7933" y="14140"/>
                    <a:pt x="7933" y="13676"/>
                  </a:cubicBezTo>
                  <a:lnTo>
                    <a:pt x="7933" y="5956"/>
                  </a:lnTo>
                  <a:cubicBezTo>
                    <a:pt x="7933" y="5174"/>
                    <a:pt x="7296" y="4537"/>
                    <a:pt x="6513" y="4537"/>
                  </a:cubicBezTo>
                  <a:lnTo>
                    <a:pt x="6221" y="4537"/>
                  </a:lnTo>
                  <a:lnTo>
                    <a:pt x="6221" y="3688"/>
                  </a:lnTo>
                  <a:cubicBezTo>
                    <a:pt x="6221" y="3211"/>
                    <a:pt x="5850" y="2839"/>
                    <a:pt x="5373" y="2839"/>
                  </a:cubicBezTo>
                  <a:lnTo>
                    <a:pt x="5107" y="2839"/>
                  </a:lnTo>
                  <a:lnTo>
                    <a:pt x="5107" y="1699"/>
                  </a:lnTo>
                  <a:lnTo>
                    <a:pt x="5956" y="1699"/>
                  </a:lnTo>
                  <a:cubicBezTo>
                    <a:pt x="6102" y="1699"/>
                    <a:pt x="6235" y="1579"/>
                    <a:pt x="6235" y="1420"/>
                  </a:cubicBezTo>
                  <a:lnTo>
                    <a:pt x="6235" y="279"/>
                  </a:lnTo>
                  <a:cubicBezTo>
                    <a:pt x="6235" y="120"/>
                    <a:pt x="6102" y="1"/>
                    <a:pt x="59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10" name="Google Shape;1910;p65"/>
          <p:cNvGrpSpPr/>
          <p:nvPr/>
        </p:nvGrpSpPr>
        <p:grpSpPr>
          <a:xfrm>
            <a:off x="6198573" y="3394184"/>
            <a:ext cx="198966" cy="337984"/>
            <a:chOff x="6317838" y="3433475"/>
            <a:chExt cx="213575" cy="362800"/>
          </a:xfrm>
        </p:grpSpPr>
        <p:sp>
          <p:nvSpPr>
            <p:cNvPr id="1911" name="Google Shape;1911;p65"/>
            <p:cNvSpPr/>
            <p:nvPr/>
          </p:nvSpPr>
          <p:spPr>
            <a:xfrm>
              <a:off x="6324138" y="3440450"/>
              <a:ext cx="199650" cy="161175"/>
            </a:xfrm>
            <a:custGeom>
              <a:avLst/>
              <a:gdLst/>
              <a:ahLst/>
              <a:cxnLst/>
              <a:rect l="l" t="t" r="r" b="b"/>
              <a:pathLst>
                <a:path w="7986" h="6447" extrusionOk="0">
                  <a:moveTo>
                    <a:pt x="3767" y="0"/>
                  </a:moveTo>
                  <a:lnTo>
                    <a:pt x="3767" y="783"/>
                  </a:lnTo>
                  <a:cubicBezTo>
                    <a:pt x="1114" y="1234"/>
                    <a:pt x="0" y="4457"/>
                    <a:pt x="1831" y="6447"/>
                  </a:cubicBezTo>
                  <a:lnTo>
                    <a:pt x="2255" y="5067"/>
                  </a:lnTo>
                  <a:cubicBezTo>
                    <a:pt x="1685" y="3794"/>
                    <a:pt x="2401" y="2295"/>
                    <a:pt x="3767" y="1950"/>
                  </a:cubicBezTo>
                  <a:cubicBezTo>
                    <a:pt x="3807" y="2282"/>
                    <a:pt x="4069" y="2447"/>
                    <a:pt x="4331" y="2447"/>
                  </a:cubicBezTo>
                  <a:cubicBezTo>
                    <a:pt x="4593" y="2447"/>
                    <a:pt x="4855" y="2282"/>
                    <a:pt x="4895" y="1950"/>
                  </a:cubicBezTo>
                  <a:cubicBezTo>
                    <a:pt x="6261" y="2295"/>
                    <a:pt x="6977" y="3794"/>
                    <a:pt x="6407" y="5080"/>
                  </a:cubicBezTo>
                  <a:lnTo>
                    <a:pt x="6844" y="6447"/>
                  </a:lnTo>
                  <a:cubicBezTo>
                    <a:pt x="7295" y="5956"/>
                    <a:pt x="7587" y="5332"/>
                    <a:pt x="7693" y="4682"/>
                  </a:cubicBezTo>
                  <a:cubicBezTo>
                    <a:pt x="7985" y="2839"/>
                    <a:pt x="6738" y="1101"/>
                    <a:pt x="4895" y="783"/>
                  </a:cubicBezTo>
                  <a:lnTo>
                    <a:pt x="4908" y="783"/>
                  </a:lnTo>
                  <a:lnTo>
                    <a:pt x="490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 name="Google Shape;1912;p65"/>
            <p:cNvSpPr/>
            <p:nvPr/>
          </p:nvSpPr>
          <p:spPr>
            <a:xfrm>
              <a:off x="6340713" y="3558175"/>
              <a:ext cx="183725" cy="231150"/>
            </a:xfrm>
            <a:custGeom>
              <a:avLst/>
              <a:gdLst/>
              <a:ahLst/>
              <a:cxnLst/>
              <a:rect l="l" t="t" r="r" b="b"/>
              <a:pathLst>
                <a:path w="7349" h="9246" extrusionOk="0">
                  <a:moveTo>
                    <a:pt x="2441" y="0"/>
                  </a:moveTo>
                  <a:cubicBezTo>
                    <a:pt x="1897" y="0"/>
                    <a:pt x="1420" y="385"/>
                    <a:pt x="1327" y="915"/>
                  </a:cubicBezTo>
                  <a:cubicBezTo>
                    <a:pt x="1247" y="1326"/>
                    <a:pt x="80" y="7388"/>
                    <a:pt x="67" y="7441"/>
                  </a:cubicBezTo>
                  <a:cubicBezTo>
                    <a:pt x="0" y="7786"/>
                    <a:pt x="266" y="8118"/>
                    <a:pt x="624" y="8118"/>
                  </a:cubicBezTo>
                  <a:lnTo>
                    <a:pt x="1088" y="8118"/>
                  </a:lnTo>
                  <a:lnTo>
                    <a:pt x="995" y="8569"/>
                  </a:lnTo>
                  <a:cubicBezTo>
                    <a:pt x="929" y="8927"/>
                    <a:pt x="1194" y="9245"/>
                    <a:pt x="1552" y="9245"/>
                  </a:cubicBezTo>
                  <a:lnTo>
                    <a:pt x="5797" y="9245"/>
                  </a:lnTo>
                  <a:cubicBezTo>
                    <a:pt x="6155" y="9245"/>
                    <a:pt x="6420" y="8927"/>
                    <a:pt x="6354" y="8582"/>
                  </a:cubicBezTo>
                  <a:lnTo>
                    <a:pt x="6261" y="8118"/>
                  </a:lnTo>
                  <a:lnTo>
                    <a:pt x="6725" y="8118"/>
                  </a:lnTo>
                  <a:cubicBezTo>
                    <a:pt x="7083" y="8118"/>
                    <a:pt x="7349" y="7786"/>
                    <a:pt x="7282" y="7441"/>
                  </a:cubicBezTo>
                  <a:cubicBezTo>
                    <a:pt x="7137" y="6672"/>
                    <a:pt x="6115" y="1419"/>
                    <a:pt x="6022" y="915"/>
                  </a:cubicBezTo>
                  <a:cubicBezTo>
                    <a:pt x="5916" y="385"/>
                    <a:pt x="5452" y="0"/>
                    <a:pt x="49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 name="Google Shape;1913;p65"/>
            <p:cNvSpPr/>
            <p:nvPr/>
          </p:nvSpPr>
          <p:spPr>
            <a:xfrm>
              <a:off x="6385488" y="3600800"/>
              <a:ext cx="19850" cy="35650"/>
            </a:xfrm>
            <a:custGeom>
              <a:avLst/>
              <a:gdLst/>
              <a:ahLst/>
              <a:cxnLst/>
              <a:rect l="l" t="t" r="r" b="b"/>
              <a:pathLst>
                <a:path w="794" h="1426" extrusionOk="0">
                  <a:moveTo>
                    <a:pt x="468" y="0"/>
                  </a:moveTo>
                  <a:cubicBezTo>
                    <a:pt x="347" y="0"/>
                    <a:pt x="228" y="72"/>
                    <a:pt x="199" y="232"/>
                  </a:cubicBezTo>
                  <a:lnTo>
                    <a:pt x="27" y="1080"/>
                  </a:lnTo>
                  <a:cubicBezTo>
                    <a:pt x="0" y="1226"/>
                    <a:pt x="93" y="1386"/>
                    <a:pt x="252" y="1412"/>
                  </a:cubicBezTo>
                  <a:lnTo>
                    <a:pt x="305" y="1412"/>
                  </a:lnTo>
                  <a:lnTo>
                    <a:pt x="305" y="1425"/>
                  </a:lnTo>
                  <a:cubicBezTo>
                    <a:pt x="438" y="1412"/>
                    <a:pt x="557" y="1319"/>
                    <a:pt x="584" y="1187"/>
                  </a:cubicBezTo>
                  <a:lnTo>
                    <a:pt x="756" y="338"/>
                  </a:lnTo>
                  <a:cubicBezTo>
                    <a:pt x="794" y="126"/>
                    <a:pt x="629" y="0"/>
                    <a:pt x="4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 name="Google Shape;1914;p65"/>
            <p:cNvSpPr/>
            <p:nvPr/>
          </p:nvSpPr>
          <p:spPr>
            <a:xfrm>
              <a:off x="6455488" y="3579575"/>
              <a:ext cx="32475" cy="99425"/>
            </a:xfrm>
            <a:custGeom>
              <a:avLst/>
              <a:gdLst/>
              <a:ahLst/>
              <a:cxnLst/>
              <a:rect l="l" t="t" r="r" b="b"/>
              <a:pathLst>
                <a:path w="1299" h="3977" extrusionOk="0">
                  <a:moveTo>
                    <a:pt x="326" y="1"/>
                  </a:moveTo>
                  <a:cubicBezTo>
                    <a:pt x="166" y="1"/>
                    <a:pt x="1" y="126"/>
                    <a:pt x="39" y="338"/>
                  </a:cubicBezTo>
                  <a:lnTo>
                    <a:pt x="715" y="3747"/>
                  </a:lnTo>
                  <a:cubicBezTo>
                    <a:pt x="739" y="3877"/>
                    <a:pt x="858" y="3976"/>
                    <a:pt x="998" y="3976"/>
                  </a:cubicBezTo>
                  <a:cubicBezTo>
                    <a:pt x="1014" y="3976"/>
                    <a:pt x="1030" y="3975"/>
                    <a:pt x="1047" y="3972"/>
                  </a:cubicBezTo>
                  <a:lnTo>
                    <a:pt x="1047" y="3959"/>
                  </a:lnTo>
                  <a:cubicBezTo>
                    <a:pt x="1206" y="3932"/>
                    <a:pt x="1299" y="3786"/>
                    <a:pt x="1272" y="3627"/>
                  </a:cubicBezTo>
                  <a:lnTo>
                    <a:pt x="596" y="232"/>
                  </a:lnTo>
                  <a:cubicBezTo>
                    <a:pt x="567" y="72"/>
                    <a:pt x="448" y="1"/>
                    <a:pt x="32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 name="Google Shape;1915;p65"/>
            <p:cNvSpPr/>
            <p:nvPr/>
          </p:nvSpPr>
          <p:spPr>
            <a:xfrm>
              <a:off x="6425613" y="3707125"/>
              <a:ext cx="13950" cy="46950"/>
            </a:xfrm>
            <a:custGeom>
              <a:avLst/>
              <a:gdLst/>
              <a:ahLst/>
              <a:cxnLst/>
              <a:rect l="l" t="t" r="r" b="b"/>
              <a:pathLst>
                <a:path w="558" h="1878" extrusionOk="0">
                  <a:moveTo>
                    <a:pt x="279" y="1"/>
                  </a:moveTo>
                  <a:cubicBezTo>
                    <a:pt x="139" y="1"/>
                    <a:pt x="0" y="97"/>
                    <a:pt x="0" y="289"/>
                  </a:cubicBezTo>
                  <a:lnTo>
                    <a:pt x="0" y="1589"/>
                  </a:lnTo>
                  <a:cubicBezTo>
                    <a:pt x="0" y="1782"/>
                    <a:pt x="139" y="1878"/>
                    <a:pt x="279" y="1878"/>
                  </a:cubicBezTo>
                  <a:cubicBezTo>
                    <a:pt x="418" y="1878"/>
                    <a:pt x="557" y="1782"/>
                    <a:pt x="557" y="1589"/>
                  </a:cubicBezTo>
                  <a:lnTo>
                    <a:pt x="557" y="289"/>
                  </a:lnTo>
                  <a:cubicBezTo>
                    <a:pt x="557" y="97"/>
                    <a:pt x="418" y="1"/>
                    <a:pt x="2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 name="Google Shape;1916;p65"/>
            <p:cNvSpPr/>
            <p:nvPr/>
          </p:nvSpPr>
          <p:spPr>
            <a:xfrm>
              <a:off x="6425263" y="3607975"/>
              <a:ext cx="14300" cy="85175"/>
            </a:xfrm>
            <a:custGeom>
              <a:avLst/>
              <a:gdLst/>
              <a:ahLst/>
              <a:cxnLst/>
              <a:rect l="l" t="t" r="r" b="b"/>
              <a:pathLst>
                <a:path w="572" h="3407" extrusionOk="0">
                  <a:moveTo>
                    <a:pt x="293" y="1"/>
                  </a:moveTo>
                  <a:cubicBezTo>
                    <a:pt x="153" y="1"/>
                    <a:pt x="14" y="97"/>
                    <a:pt x="14" y="289"/>
                  </a:cubicBezTo>
                  <a:lnTo>
                    <a:pt x="14" y="3115"/>
                  </a:lnTo>
                  <a:cubicBezTo>
                    <a:pt x="1" y="3274"/>
                    <a:pt x="133" y="3406"/>
                    <a:pt x="293" y="3406"/>
                  </a:cubicBezTo>
                  <a:lnTo>
                    <a:pt x="293" y="3393"/>
                  </a:lnTo>
                  <a:cubicBezTo>
                    <a:pt x="452" y="3393"/>
                    <a:pt x="571" y="3274"/>
                    <a:pt x="571" y="3115"/>
                  </a:cubicBezTo>
                  <a:lnTo>
                    <a:pt x="571" y="289"/>
                  </a:lnTo>
                  <a:cubicBezTo>
                    <a:pt x="571" y="97"/>
                    <a:pt x="432" y="1"/>
                    <a:pt x="29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 name="Google Shape;1917;p65"/>
            <p:cNvSpPr/>
            <p:nvPr/>
          </p:nvSpPr>
          <p:spPr>
            <a:xfrm>
              <a:off x="6346338" y="3664600"/>
              <a:ext cx="16625" cy="14150"/>
            </a:xfrm>
            <a:custGeom>
              <a:avLst/>
              <a:gdLst/>
              <a:ahLst/>
              <a:cxnLst/>
              <a:rect l="l" t="t" r="r" b="b"/>
              <a:pathLst>
                <a:path w="665" h="566" extrusionOk="0">
                  <a:moveTo>
                    <a:pt x="386" y="1"/>
                  </a:moveTo>
                  <a:cubicBezTo>
                    <a:pt x="134" y="1"/>
                    <a:pt x="1" y="306"/>
                    <a:pt x="187" y="478"/>
                  </a:cubicBezTo>
                  <a:cubicBezTo>
                    <a:pt x="243" y="539"/>
                    <a:pt x="312" y="565"/>
                    <a:pt x="381" y="565"/>
                  </a:cubicBezTo>
                  <a:cubicBezTo>
                    <a:pt x="525" y="565"/>
                    <a:pt x="664" y="450"/>
                    <a:pt x="664" y="279"/>
                  </a:cubicBezTo>
                  <a:cubicBezTo>
                    <a:pt x="664" y="133"/>
                    <a:pt x="545" y="1"/>
                    <a:pt x="3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 name="Google Shape;1918;p65"/>
            <p:cNvSpPr/>
            <p:nvPr/>
          </p:nvSpPr>
          <p:spPr>
            <a:xfrm>
              <a:off x="6391788" y="3673225"/>
              <a:ext cx="25" cy="25"/>
            </a:xfrm>
            <a:custGeom>
              <a:avLst/>
              <a:gdLst/>
              <a:ahLst/>
              <a:cxnLst/>
              <a:rect l="l" t="t" r="r" b="b"/>
              <a:pathLst>
                <a:path w="1" h="1" extrusionOk="0">
                  <a:moveTo>
                    <a:pt x="0" y="1"/>
                  </a:moveTo>
                  <a:close/>
                  <a:moveTo>
                    <a:pt x="0" y="1"/>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 name="Google Shape;1919;p65"/>
            <p:cNvSpPr/>
            <p:nvPr/>
          </p:nvSpPr>
          <p:spPr>
            <a:xfrm>
              <a:off x="6317838" y="3433475"/>
              <a:ext cx="213575" cy="362800"/>
            </a:xfrm>
            <a:custGeom>
              <a:avLst/>
              <a:gdLst/>
              <a:ahLst/>
              <a:cxnLst/>
              <a:rect l="l" t="t" r="r" b="b"/>
              <a:pathLst>
                <a:path w="8543" h="14512" extrusionOk="0">
                  <a:moveTo>
                    <a:pt x="4868" y="571"/>
                  </a:moveTo>
                  <a:lnTo>
                    <a:pt x="4868" y="2149"/>
                  </a:lnTo>
                  <a:cubicBezTo>
                    <a:pt x="4868" y="2342"/>
                    <a:pt x="4729" y="2438"/>
                    <a:pt x="4590" y="2438"/>
                  </a:cubicBezTo>
                  <a:cubicBezTo>
                    <a:pt x="4450" y="2438"/>
                    <a:pt x="4311" y="2342"/>
                    <a:pt x="4311" y="2149"/>
                  </a:cubicBezTo>
                  <a:lnTo>
                    <a:pt x="4311" y="571"/>
                  </a:lnTo>
                  <a:close/>
                  <a:moveTo>
                    <a:pt x="5319" y="2574"/>
                  </a:moveTo>
                  <a:cubicBezTo>
                    <a:pt x="6234" y="2945"/>
                    <a:pt x="6752" y="3927"/>
                    <a:pt x="6513" y="4895"/>
                  </a:cubicBezTo>
                  <a:cubicBezTo>
                    <a:pt x="6301" y="4776"/>
                    <a:pt x="6062" y="4709"/>
                    <a:pt x="5823" y="4709"/>
                  </a:cubicBezTo>
                  <a:lnTo>
                    <a:pt x="3356" y="4709"/>
                  </a:lnTo>
                  <a:cubicBezTo>
                    <a:pt x="3104" y="4709"/>
                    <a:pt x="2865" y="4776"/>
                    <a:pt x="2653" y="4882"/>
                  </a:cubicBezTo>
                  <a:cubicBezTo>
                    <a:pt x="2626" y="4736"/>
                    <a:pt x="2600" y="4577"/>
                    <a:pt x="2600" y="4418"/>
                  </a:cubicBezTo>
                  <a:cubicBezTo>
                    <a:pt x="2600" y="3609"/>
                    <a:pt x="3104" y="2879"/>
                    <a:pt x="3847" y="2574"/>
                  </a:cubicBezTo>
                  <a:cubicBezTo>
                    <a:pt x="4013" y="2859"/>
                    <a:pt x="4301" y="3002"/>
                    <a:pt x="4588" y="3002"/>
                  </a:cubicBezTo>
                  <a:cubicBezTo>
                    <a:pt x="4875" y="3002"/>
                    <a:pt x="5160" y="2859"/>
                    <a:pt x="5319" y="2574"/>
                  </a:cubicBezTo>
                  <a:close/>
                  <a:moveTo>
                    <a:pt x="3741" y="1420"/>
                  </a:moveTo>
                  <a:lnTo>
                    <a:pt x="3741" y="2017"/>
                  </a:lnTo>
                  <a:cubicBezTo>
                    <a:pt x="2719" y="2375"/>
                    <a:pt x="2030" y="3343"/>
                    <a:pt x="2030" y="4418"/>
                  </a:cubicBezTo>
                  <a:cubicBezTo>
                    <a:pt x="2043" y="4723"/>
                    <a:pt x="2096" y="5028"/>
                    <a:pt x="2202" y="5306"/>
                  </a:cubicBezTo>
                  <a:lnTo>
                    <a:pt x="2189" y="5306"/>
                  </a:lnTo>
                  <a:cubicBezTo>
                    <a:pt x="2083" y="5466"/>
                    <a:pt x="2003" y="5651"/>
                    <a:pt x="1963" y="5850"/>
                  </a:cubicBezTo>
                  <a:lnTo>
                    <a:pt x="1923" y="6049"/>
                  </a:lnTo>
                  <a:cubicBezTo>
                    <a:pt x="849" y="4285"/>
                    <a:pt x="1751" y="1990"/>
                    <a:pt x="3741" y="1420"/>
                  </a:cubicBezTo>
                  <a:close/>
                  <a:moveTo>
                    <a:pt x="5438" y="1420"/>
                  </a:moveTo>
                  <a:cubicBezTo>
                    <a:pt x="6964" y="1844"/>
                    <a:pt x="7932" y="3357"/>
                    <a:pt x="7667" y="4922"/>
                  </a:cubicBezTo>
                  <a:cubicBezTo>
                    <a:pt x="7614" y="5320"/>
                    <a:pt x="7468" y="5704"/>
                    <a:pt x="7256" y="6049"/>
                  </a:cubicBezTo>
                  <a:lnTo>
                    <a:pt x="7216" y="5850"/>
                  </a:lnTo>
                  <a:cubicBezTo>
                    <a:pt x="7176" y="5651"/>
                    <a:pt x="7096" y="5466"/>
                    <a:pt x="6977" y="5306"/>
                  </a:cubicBezTo>
                  <a:cubicBezTo>
                    <a:pt x="7481" y="3980"/>
                    <a:pt x="6778" y="2494"/>
                    <a:pt x="5438" y="2017"/>
                  </a:cubicBezTo>
                  <a:lnTo>
                    <a:pt x="5438" y="1420"/>
                  </a:lnTo>
                  <a:close/>
                  <a:moveTo>
                    <a:pt x="4019" y="1"/>
                  </a:moveTo>
                  <a:cubicBezTo>
                    <a:pt x="3860" y="1"/>
                    <a:pt x="3741" y="120"/>
                    <a:pt x="3741" y="279"/>
                  </a:cubicBezTo>
                  <a:lnTo>
                    <a:pt x="3741" y="836"/>
                  </a:lnTo>
                  <a:cubicBezTo>
                    <a:pt x="1061" y="1473"/>
                    <a:pt x="0" y="4709"/>
                    <a:pt x="1778" y="6805"/>
                  </a:cubicBezTo>
                  <a:lnTo>
                    <a:pt x="1472" y="8357"/>
                  </a:lnTo>
                  <a:cubicBezTo>
                    <a:pt x="1412" y="8582"/>
                    <a:pt x="1582" y="8714"/>
                    <a:pt x="1749" y="8714"/>
                  </a:cubicBezTo>
                  <a:cubicBezTo>
                    <a:pt x="1878" y="8714"/>
                    <a:pt x="2007" y="8636"/>
                    <a:pt x="2030" y="8463"/>
                  </a:cubicBezTo>
                  <a:lnTo>
                    <a:pt x="2520" y="5956"/>
                  </a:lnTo>
                  <a:cubicBezTo>
                    <a:pt x="2587" y="5558"/>
                    <a:pt x="2945" y="5267"/>
                    <a:pt x="3343" y="5267"/>
                  </a:cubicBezTo>
                  <a:lnTo>
                    <a:pt x="5823" y="5267"/>
                  </a:lnTo>
                  <a:cubicBezTo>
                    <a:pt x="6221" y="5267"/>
                    <a:pt x="6566" y="5558"/>
                    <a:pt x="6646" y="5956"/>
                  </a:cubicBezTo>
                  <a:lnTo>
                    <a:pt x="7906" y="12482"/>
                  </a:lnTo>
                  <a:cubicBezTo>
                    <a:pt x="7932" y="12655"/>
                    <a:pt x="7799" y="12801"/>
                    <a:pt x="7627" y="12814"/>
                  </a:cubicBezTo>
                  <a:lnTo>
                    <a:pt x="7402" y="12814"/>
                  </a:lnTo>
                  <a:lnTo>
                    <a:pt x="7110" y="11169"/>
                  </a:lnTo>
                  <a:cubicBezTo>
                    <a:pt x="7081" y="11007"/>
                    <a:pt x="6959" y="10934"/>
                    <a:pt x="6836" y="10934"/>
                  </a:cubicBezTo>
                  <a:cubicBezTo>
                    <a:pt x="6677" y="10934"/>
                    <a:pt x="6515" y="11058"/>
                    <a:pt x="6553" y="11275"/>
                  </a:cubicBezTo>
                  <a:cubicBezTo>
                    <a:pt x="6827" y="12779"/>
                    <a:pt x="6899" y="13180"/>
                    <a:pt x="6900" y="13195"/>
                  </a:cubicBezTo>
                  <a:lnTo>
                    <a:pt x="6900" y="13195"/>
                  </a:lnTo>
                  <a:cubicBezTo>
                    <a:pt x="6845" y="12898"/>
                    <a:pt x="6827" y="12799"/>
                    <a:pt x="6827" y="12799"/>
                  </a:cubicBezTo>
                  <a:lnTo>
                    <a:pt x="6827" y="12799"/>
                  </a:lnTo>
                  <a:cubicBezTo>
                    <a:pt x="6826" y="12799"/>
                    <a:pt x="6899" y="13195"/>
                    <a:pt x="6900" y="13195"/>
                  </a:cubicBezTo>
                  <a:cubicBezTo>
                    <a:pt x="6900" y="13195"/>
                    <a:pt x="6900" y="13195"/>
                    <a:pt x="6900" y="13195"/>
                  </a:cubicBezTo>
                  <a:lnTo>
                    <a:pt x="6900" y="13195"/>
                  </a:lnTo>
                  <a:cubicBezTo>
                    <a:pt x="6921" y="13304"/>
                    <a:pt x="6946" y="13441"/>
                    <a:pt x="6977" y="13610"/>
                  </a:cubicBezTo>
                  <a:cubicBezTo>
                    <a:pt x="7017" y="13782"/>
                    <a:pt x="6884" y="13928"/>
                    <a:pt x="6699" y="13941"/>
                  </a:cubicBezTo>
                  <a:lnTo>
                    <a:pt x="2454" y="13941"/>
                  </a:lnTo>
                  <a:cubicBezTo>
                    <a:pt x="2282" y="13928"/>
                    <a:pt x="2149" y="13769"/>
                    <a:pt x="2175" y="13596"/>
                  </a:cubicBezTo>
                  <a:cubicBezTo>
                    <a:pt x="2865" y="9989"/>
                    <a:pt x="2945" y="9604"/>
                    <a:pt x="2945" y="9564"/>
                  </a:cubicBezTo>
                  <a:cubicBezTo>
                    <a:pt x="2971" y="9405"/>
                    <a:pt x="2865" y="9259"/>
                    <a:pt x="2719" y="9233"/>
                  </a:cubicBezTo>
                  <a:cubicBezTo>
                    <a:pt x="2701" y="9229"/>
                    <a:pt x="2683" y="9228"/>
                    <a:pt x="2666" y="9228"/>
                  </a:cubicBezTo>
                  <a:cubicBezTo>
                    <a:pt x="2528" y="9228"/>
                    <a:pt x="2411" y="9317"/>
                    <a:pt x="2388" y="9458"/>
                  </a:cubicBezTo>
                  <a:lnTo>
                    <a:pt x="1751" y="12801"/>
                  </a:lnTo>
                  <a:lnTo>
                    <a:pt x="1526" y="12801"/>
                  </a:lnTo>
                  <a:cubicBezTo>
                    <a:pt x="1433" y="12801"/>
                    <a:pt x="1353" y="12761"/>
                    <a:pt x="1300" y="12694"/>
                  </a:cubicBezTo>
                  <a:cubicBezTo>
                    <a:pt x="1247" y="12628"/>
                    <a:pt x="1220" y="12549"/>
                    <a:pt x="1247" y="12469"/>
                  </a:cubicBezTo>
                  <a:lnTo>
                    <a:pt x="1592" y="10692"/>
                  </a:lnTo>
                  <a:cubicBezTo>
                    <a:pt x="1630" y="10480"/>
                    <a:pt x="1465" y="10354"/>
                    <a:pt x="1304" y="10354"/>
                  </a:cubicBezTo>
                  <a:cubicBezTo>
                    <a:pt x="1183" y="10354"/>
                    <a:pt x="1063" y="10426"/>
                    <a:pt x="1035" y="10585"/>
                  </a:cubicBezTo>
                  <a:lnTo>
                    <a:pt x="690" y="12363"/>
                  </a:lnTo>
                  <a:cubicBezTo>
                    <a:pt x="584" y="12880"/>
                    <a:pt x="982" y="13371"/>
                    <a:pt x="1512" y="13371"/>
                  </a:cubicBezTo>
                  <a:lnTo>
                    <a:pt x="1632" y="13371"/>
                  </a:lnTo>
                  <a:lnTo>
                    <a:pt x="1618" y="13490"/>
                  </a:lnTo>
                  <a:cubicBezTo>
                    <a:pt x="1512" y="14021"/>
                    <a:pt x="1910" y="14512"/>
                    <a:pt x="2441" y="14512"/>
                  </a:cubicBezTo>
                  <a:lnTo>
                    <a:pt x="6685" y="14512"/>
                  </a:lnTo>
                  <a:cubicBezTo>
                    <a:pt x="7229" y="14512"/>
                    <a:pt x="7627" y="14021"/>
                    <a:pt x="7521" y="13490"/>
                  </a:cubicBezTo>
                  <a:lnTo>
                    <a:pt x="7494" y="13371"/>
                  </a:lnTo>
                  <a:lnTo>
                    <a:pt x="7614" y="13371"/>
                  </a:lnTo>
                  <a:cubicBezTo>
                    <a:pt x="8144" y="13371"/>
                    <a:pt x="8542" y="12880"/>
                    <a:pt x="8436" y="12363"/>
                  </a:cubicBezTo>
                  <a:lnTo>
                    <a:pt x="8436" y="12363"/>
                  </a:lnTo>
                  <a:lnTo>
                    <a:pt x="8476" y="12376"/>
                  </a:lnTo>
                  <a:lnTo>
                    <a:pt x="7402" y="6805"/>
                  </a:lnTo>
                  <a:cubicBezTo>
                    <a:pt x="7839" y="6288"/>
                    <a:pt x="8131" y="5664"/>
                    <a:pt x="8224" y="5001"/>
                  </a:cubicBezTo>
                  <a:cubicBezTo>
                    <a:pt x="8529" y="3091"/>
                    <a:pt x="7309" y="1274"/>
                    <a:pt x="5438" y="836"/>
                  </a:cubicBezTo>
                  <a:lnTo>
                    <a:pt x="5438" y="279"/>
                  </a:lnTo>
                  <a:cubicBezTo>
                    <a:pt x="5438" y="120"/>
                    <a:pt x="5306" y="1"/>
                    <a:pt x="51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 name="Google Shape;1920;p65"/>
            <p:cNvSpPr/>
            <p:nvPr/>
          </p:nvSpPr>
          <p:spPr>
            <a:xfrm>
              <a:off x="6391788" y="3673225"/>
              <a:ext cx="25" cy="25"/>
            </a:xfrm>
            <a:custGeom>
              <a:avLst/>
              <a:gdLst/>
              <a:ahLst/>
              <a:cxnLst/>
              <a:rect l="l" t="t" r="r" b="b"/>
              <a:pathLst>
                <a:path w="1" h="1" extrusionOk="0">
                  <a:moveTo>
                    <a:pt x="0" y="1"/>
                  </a:moveTo>
                  <a:close/>
                  <a:moveTo>
                    <a:pt x="0" y="1"/>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21" name="Google Shape;1921;p65"/>
          <p:cNvGrpSpPr/>
          <p:nvPr/>
        </p:nvGrpSpPr>
        <p:grpSpPr>
          <a:xfrm>
            <a:off x="6868626" y="3394184"/>
            <a:ext cx="314508" cy="338287"/>
            <a:chOff x="7037088" y="3433475"/>
            <a:chExt cx="337600" cy="363125"/>
          </a:xfrm>
        </p:grpSpPr>
        <p:sp>
          <p:nvSpPr>
            <p:cNvPr id="1922" name="Google Shape;1922;p65"/>
            <p:cNvSpPr/>
            <p:nvPr/>
          </p:nvSpPr>
          <p:spPr>
            <a:xfrm>
              <a:off x="7313963" y="3454700"/>
              <a:ext cx="28225" cy="42475"/>
            </a:xfrm>
            <a:custGeom>
              <a:avLst/>
              <a:gdLst/>
              <a:ahLst/>
              <a:cxnLst/>
              <a:rect l="l" t="t" r="r" b="b"/>
              <a:pathLst>
                <a:path w="1129" h="1699" extrusionOk="0">
                  <a:moveTo>
                    <a:pt x="1" y="1"/>
                  </a:moveTo>
                  <a:lnTo>
                    <a:pt x="1" y="1698"/>
                  </a:lnTo>
                  <a:lnTo>
                    <a:pt x="1128" y="1698"/>
                  </a:lnTo>
                  <a:lnTo>
                    <a:pt x="11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 name="Google Shape;1923;p65"/>
            <p:cNvSpPr/>
            <p:nvPr/>
          </p:nvSpPr>
          <p:spPr>
            <a:xfrm>
              <a:off x="7256938" y="3454700"/>
              <a:ext cx="57050" cy="42475"/>
            </a:xfrm>
            <a:custGeom>
              <a:avLst/>
              <a:gdLst/>
              <a:ahLst/>
              <a:cxnLst/>
              <a:rect l="l" t="t" r="r" b="b"/>
              <a:pathLst>
                <a:path w="2282" h="1699" extrusionOk="0">
                  <a:moveTo>
                    <a:pt x="0" y="1"/>
                  </a:moveTo>
                  <a:lnTo>
                    <a:pt x="0" y="1698"/>
                  </a:lnTo>
                  <a:lnTo>
                    <a:pt x="2282" y="1420"/>
                  </a:lnTo>
                  <a:lnTo>
                    <a:pt x="2282" y="279"/>
                  </a:lnTo>
                  <a:lnTo>
                    <a:pt x="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 name="Google Shape;1924;p65"/>
            <p:cNvSpPr/>
            <p:nvPr/>
          </p:nvSpPr>
          <p:spPr>
            <a:xfrm>
              <a:off x="7256938" y="3728600"/>
              <a:ext cx="42800" cy="60725"/>
            </a:xfrm>
            <a:custGeom>
              <a:avLst/>
              <a:gdLst/>
              <a:ahLst/>
              <a:cxnLst/>
              <a:rect l="l" t="t" r="r" b="b"/>
              <a:pathLst>
                <a:path w="1712" h="2429" extrusionOk="0">
                  <a:moveTo>
                    <a:pt x="0" y="1"/>
                  </a:moveTo>
                  <a:lnTo>
                    <a:pt x="0" y="2428"/>
                  </a:lnTo>
                  <a:lnTo>
                    <a:pt x="1711" y="2428"/>
                  </a:lnTo>
                  <a:lnTo>
                    <a:pt x="171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 name="Google Shape;1925;p65"/>
            <p:cNvSpPr/>
            <p:nvPr/>
          </p:nvSpPr>
          <p:spPr>
            <a:xfrm>
              <a:off x="7228738" y="3440450"/>
              <a:ext cx="28225" cy="70975"/>
            </a:xfrm>
            <a:custGeom>
              <a:avLst/>
              <a:gdLst/>
              <a:ahLst/>
              <a:cxnLst/>
              <a:rect l="l" t="t" r="r" b="b"/>
              <a:pathLst>
                <a:path w="1129" h="2839" extrusionOk="0">
                  <a:moveTo>
                    <a:pt x="1" y="0"/>
                  </a:moveTo>
                  <a:lnTo>
                    <a:pt x="1" y="2839"/>
                  </a:lnTo>
                  <a:lnTo>
                    <a:pt x="1128" y="2839"/>
                  </a:lnTo>
                  <a:lnTo>
                    <a:pt x="112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 name="Google Shape;1926;p65"/>
            <p:cNvSpPr/>
            <p:nvPr/>
          </p:nvSpPr>
          <p:spPr>
            <a:xfrm>
              <a:off x="7038413" y="3454700"/>
              <a:ext cx="318700" cy="273950"/>
            </a:xfrm>
            <a:custGeom>
              <a:avLst/>
              <a:gdLst/>
              <a:ahLst/>
              <a:cxnLst/>
              <a:rect l="l" t="t" r="r" b="b"/>
              <a:pathLst>
                <a:path w="12748" h="10958" extrusionOk="0">
                  <a:moveTo>
                    <a:pt x="6752" y="1"/>
                  </a:moveTo>
                  <a:cubicBezTo>
                    <a:pt x="5346" y="1"/>
                    <a:pt x="4205" y="1141"/>
                    <a:pt x="4205" y="2561"/>
                  </a:cubicBezTo>
                  <a:lnTo>
                    <a:pt x="4205" y="4139"/>
                  </a:lnTo>
                  <a:lnTo>
                    <a:pt x="3926" y="4139"/>
                  </a:lnTo>
                  <a:cubicBezTo>
                    <a:pt x="2786" y="4139"/>
                    <a:pt x="2786" y="5837"/>
                    <a:pt x="3926" y="5850"/>
                  </a:cubicBezTo>
                  <a:lnTo>
                    <a:pt x="2215" y="5850"/>
                  </a:lnTo>
                  <a:cubicBezTo>
                    <a:pt x="1128" y="5890"/>
                    <a:pt x="1128" y="7495"/>
                    <a:pt x="2215" y="7548"/>
                  </a:cubicBezTo>
                  <a:lnTo>
                    <a:pt x="1645" y="7548"/>
                  </a:lnTo>
                  <a:cubicBezTo>
                    <a:pt x="517" y="7548"/>
                    <a:pt x="517" y="9246"/>
                    <a:pt x="1645" y="9246"/>
                  </a:cubicBezTo>
                  <a:lnTo>
                    <a:pt x="1088" y="9246"/>
                  </a:lnTo>
                  <a:cubicBezTo>
                    <a:pt x="0" y="9299"/>
                    <a:pt x="0" y="10904"/>
                    <a:pt x="1088" y="10957"/>
                  </a:cubicBezTo>
                  <a:lnTo>
                    <a:pt x="11858" y="10957"/>
                  </a:lnTo>
                  <a:cubicBezTo>
                    <a:pt x="11867" y="10957"/>
                    <a:pt x="11875" y="10957"/>
                    <a:pt x="11883" y="10957"/>
                  </a:cubicBezTo>
                  <a:cubicBezTo>
                    <a:pt x="12362" y="10957"/>
                    <a:pt x="12747" y="10577"/>
                    <a:pt x="12747" y="10095"/>
                  </a:cubicBezTo>
                  <a:cubicBezTo>
                    <a:pt x="12747" y="9625"/>
                    <a:pt x="12362" y="9245"/>
                    <a:pt x="11883" y="9245"/>
                  </a:cubicBezTo>
                  <a:cubicBezTo>
                    <a:pt x="11875" y="9245"/>
                    <a:pt x="11867" y="9245"/>
                    <a:pt x="11858" y="9246"/>
                  </a:cubicBezTo>
                  <a:lnTo>
                    <a:pt x="11301" y="9246"/>
                  </a:lnTo>
                  <a:cubicBezTo>
                    <a:pt x="11766" y="9246"/>
                    <a:pt x="12150" y="8861"/>
                    <a:pt x="12150" y="8397"/>
                  </a:cubicBezTo>
                  <a:cubicBezTo>
                    <a:pt x="12150" y="7933"/>
                    <a:pt x="11766" y="7548"/>
                    <a:pt x="11301" y="7548"/>
                  </a:cubicBezTo>
                  <a:lnTo>
                    <a:pt x="10731" y="7548"/>
                  </a:lnTo>
                  <a:cubicBezTo>
                    <a:pt x="11819" y="7495"/>
                    <a:pt x="11819" y="5890"/>
                    <a:pt x="10731" y="5850"/>
                  </a:cubicBezTo>
                  <a:lnTo>
                    <a:pt x="9020" y="5850"/>
                  </a:lnTo>
                  <a:cubicBezTo>
                    <a:pt x="9497" y="5850"/>
                    <a:pt x="9869" y="5465"/>
                    <a:pt x="9869" y="4988"/>
                  </a:cubicBezTo>
                  <a:cubicBezTo>
                    <a:pt x="9869" y="4524"/>
                    <a:pt x="9497" y="4139"/>
                    <a:pt x="9020" y="4139"/>
                  </a:cubicBezTo>
                  <a:lnTo>
                    <a:pt x="5903" y="4139"/>
                  </a:lnTo>
                  <a:lnTo>
                    <a:pt x="5903" y="2561"/>
                  </a:lnTo>
                  <a:cubicBezTo>
                    <a:pt x="5903" y="2083"/>
                    <a:pt x="6287" y="1698"/>
                    <a:pt x="6752" y="1698"/>
                  </a:cubicBezTo>
                  <a:lnTo>
                    <a:pt x="7614" y="1698"/>
                  </a:lnTo>
                  <a:lnTo>
                    <a:pt x="761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 name="Google Shape;1927;p65"/>
            <p:cNvSpPr/>
            <p:nvPr/>
          </p:nvSpPr>
          <p:spPr>
            <a:xfrm>
              <a:off x="7134238" y="3678875"/>
              <a:ext cx="16600" cy="14125"/>
            </a:xfrm>
            <a:custGeom>
              <a:avLst/>
              <a:gdLst/>
              <a:ahLst/>
              <a:cxnLst/>
              <a:rect l="l" t="t" r="r" b="b"/>
              <a:pathLst>
                <a:path w="664" h="565" extrusionOk="0">
                  <a:moveTo>
                    <a:pt x="385" y="0"/>
                  </a:moveTo>
                  <a:cubicBezTo>
                    <a:pt x="133" y="0"/>
                    <a:pt x="1" y="305"/>
                    <a:pt x="186" y="478"/>
                  </a:cubicBezTo>
                  <a:cubicBezTo>
                    <a:pt x="242" y="538"/>
                    <a:pt x="312" y="565"/>
                    <a:pt x="381" y="565"/>
                  </a:cubicBezTo>
                  <a:cubicBezTo>
                    <a:pt x="525" y="565"/>
                    <a:pt x="664" y="449"/>
                    <a:pt x="664" y="279"/>
                  </a:cubicBezTo>
                  <a:cubicBezTo>
                    <a:pt x="664" y="120"/>
                    <a:pt x="531" y="0"/>
                    <a:pt x="3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 name="Google Shape;1928;p65"/>
            <p:cNvSpPr/>
            <p:nvPr/>
          </p:nvSpPr>
          <p:spPr>
            <a:xfrm>
              <a:off x="7037088" y="3433475"/>
              <a:ext cx="337600" cy="363125"/>
            </a:xfrm>
            <a:custGeom>
              <a:avLst/>
              <a:gdLst/>
              <a:ahLst/>
              <a:cxnLst/>
              <a:rect l="l" t="t" r="r" b="b"/>
              <a:pathLst>
                <a:path w="13504" h="14525" extrusionOk="0">
                  <a:moveTo>
                    <a:pt x="9073" y="1168"/>
                  </a:moveTo>
                  <a:lnTo>
                    <a:pt x="10784" y="1380"/>
                  </a:lnTo>
                  <a:lnTo>
                    <a:pt x="10784" y="2017"/>
                  </a:lnTo>
                  <a:lnTo>
                    <a:pt x="9073" y="2229"/>
                  </a:lnTo>
                  <a:lnTo>
                    <a:pt x="9073" y="1168"/>
                  </a:lnTo>
                  <a:close/>
                  <a:moveTo>
                    <a:pt x="11911" y="1128"/>
                  </a:moveTo>
                  <a:lnTo>
                    <a:pt x="11911" y="2269"/>
                  </a:lnTo>
                  <a:lnTo>
                    <a:pt x="11354" y="2269"/>
                  </a:lnTo>
                  <a:lnTo>
                    <a:pt x="11354" y="1128"/>
                  </a:lnTo>
                  <a:close/>
                  <a:moveTo>
                    <a:pt x="8516" y="558"/>
                  </a:moveTo>
                  <a:lnTo>
                    <a:pt x="8516" y="2826"/>
                  </a:lnTo>
                  <a:lnTo>
                    <a:pt x="7945" y="2826"/>
                  </a:lnTo>
                  <a:lnTo>
                    <a:pt x="7945" y="558"/>
                  </a:lnTo>
                  <a:close/>
                  <a:moveTo>
                    <a:pt x="7388" y="1128"/>
                  </a:moveTo>
                  <a:lnTo>
                    <a:pt x="7388" y="2269"/>
                  </a:lnTo>
                  <a:lnTo>
                    <a:pt x="6818" y="2269"/>
                  </a:lnTo>
                  <a:cubicBezTo>
                    <a:pt x="6181" y="2269"/>
                    <a:pt x="5677" y="2773"/>
                    <a:pt x="5677" y="3396"/>
                  </a:cubicBezTo>
                  <a:lnTo>
                    <a:pt x="5677" y="4709"/>
                  </a:lnTo>
                  <a:lnTo>
                    <a:pt x="4550" y="4709"/>
                  </a:lnTo>
                  <a:lnTo>
                    <a:pt x="4550" y="3410"/>
                  </a:lnTo>
                  <a:cubicBezTo>
                    <a:pt x="4550" y="2149"/>
                    <a:pt x="5558" y="1128"/>
                    <a:pt x="6818" y="1128"/>
                  </a:cubicBezTo>
                  <a:close/>
                  <a:moveTo>
                    <a:pt x="9086" y="5280"/>
                  </a:moveTo>
                  <a:cubicBezTo>
                    <a:pt x="9842" y="5280"/>
                    <a:pt x="9842" y="6407"/>
                    <a:pt x="9086" y="6407"/>
                  </a:cubicBezTo>
                  <a:lnTo>
                    <a:pt x="3979" y="6407"/>
                  </a:lnTo>
                  <a:cubicBezTo>
                    <a:pt x="3223" y="6407"/>
                    <a:pt x="3223" y="5280"/>
                    <a:pt x="3979" y="5280"/>
                  </a:cubicBezTo>
                  <a:close/>
                  <a:moveTo>
                    <a:pt x="10784" y="6978"/>
                  </a:moveTo>
                  <a:cubicBezTo>
                    <a:pt x="11500" y="7017"/>
                    <a:pt x="11500" y="8065"/>
                    <a:pt x="10784" y="8105"/>
                  </a:cubicBezTo>
                  <a:lnTo>
                    <a:pt x="2282" y="8105"/>
                  </a:lnTo>
                  <a:cubicBezTo>
                    <a:pt x="1552" y="8065"/>
                    <a:pt x="1552" y="7017"/>
                    <a:pt x="2282" y="6978"/>
                  </a:cubicBezTo>
                  <a:close/>
                  <a:moveTo>
                    <a:pt x="0" y="10944"/>
                  </a:moveTo>
                  <a:lnTo>
                    <a:pt x="0" y="10944"/>
                  </a:lnTo>
                  <a:cubicBezTo>
                    <a:pt x="0" y="10944"/>
                    <a:pt x="0" y="10944"/>
                    <a:pt x="0" y="10944"/>
                  </a:cubicBezTo>
                  <a:close/>
                  <a:moveTo>
                    <a:pt x="11354" y="8675"/>
                  </a:moveTo>
                  <a:cubicBezTo>
                    <a:pt x="12097" y="8675"/>
                    <a:pt x="12097" y="9816"/>
                    <a:pt x="11354" y="9816"/>
                  </a:cubicBezTo>
                  <a:lnTo>
                    <a:pt x="5399" y="9816"/>
                  </a:lnTo>
                  <a:cubicBezTo>
                    <a:pt x="5014" y="9816"/>
                    <a:pt x="5014" y="10373"/>
                    <a:pt x="5399" y="10373"/>
                  </a:cubicBezTo>
                  <a:lnTo>
                    <a:pt x="11925" y="10373"/>
                  </a:lnTo>
                  <a:cubicBezTo>
                    <a:pt x="12641" y="10413"/>
                    <a:pt x="12641" y="11474"/>
                    <a:pt x="11925" y="11514"/>
                  </a:cubicBezTo>
                  <a:lnTo>
                    <a:pt x="1141" y="11514"/>
                  </a:lnTo>
                  <a:cubicBezTo>
                    <a:pt x="425" y="11474"/>
                    <a:pt x="425" y="10413"/>
                    <a:pt x="1141" y="10373"/>
                  </a:cubicBezTo>
                  <a:lnTo>
                    <a:pt x="3130" y="10373"/>
                  </a:lnTo>
                  <a:cubicBezTo>
                    <a:pt x="3502" y="10373"/>
                    <a:pt x="3502" y="9816"/>
                    <a:pt x="3130" y="9816"/>
                  </a:cubicBezTo>
                  <a:lnTo>
                    <a:pt x="1711" y="9816"/>
                  </a:lnTo>
                  <a:cubicBezTo>
                    <a:pt x="955" y="9816"/>
                    <a:pt x="955" y="8675"/>
                    <a:pt x="1711" y="8675"/>
                  </a:cubicBezTo>
                  <a:close/>
                  <a:moveTo>
                    <a:pt x="10214" y="12084"/>
                  </a:moveTo>
                  <a:lnTo>
                    <a:pt x="10214" y="12734"/>
                  </a:lnTo>
                  <a:lnTo>
                    <a:pt x="9073" y="12734"/>
                  </a:lnTo>
                  <a:lnTo>
                    <a:pt x="9073" y="12084"/>
                  </a:lnTo>
                  <a:close/>
                  <a:moveTo>
                    <a:pt x="10214" y="13305"/>
                  </a:moveTo>
                  <a:lnTo>
                    <a:pt x="10214" y="13955"/>
                  </a:lnTo>
                  <a:lnTo>
                    <a:pt x="9073" y="13955"/>
                  </a:lnTo>
                  <a:lnTo>
                    <a:pt x="9073" y="13305"/>
                  </a:lnTo>
                  <a:close/>
                  <a:moveTo>
                    <a:pt x="7667" y="1"/>
                  </a:moveTo>
                  <a:cubicBezTo>
                    <a:pt x="7508" y="1"/>
                    <a:pt x="7375" y="120"/>
                    <a:pt x="7388" y="279"/>
                  </a:cubicBezTo>
                  <a:lnTo>
                    <a:pt x="7388" y="571"/>
                  </a:lnTo>
                  <a:lnTo>
                    <a:pt x="6818" y="571"/>
                  </a:lnTo>
                  <a:cubicBezTo>
                    <a:pt x="5253" y="571"/>
                    <a:pt x="3979" y="1831"/>
                    <a:pt x="3979" y="3410"/>
                  </a:cubicBezTo>
                  <a:lnTo>
                    <a:pt x="3979" y="4709"/>
                  </a:lnTo>
                  <a:cubicBezTo>
                    <a:pt x="3104" y="4709"/>
                    <a:pt x="2560" y="5651"/>
                    <a:pt x="2998" y="6407"/>
                  </a:cubicBezTo>
                  <a:lnTo>
                    <a:pt x="2282" y="6407"/>
                  </a:lnTo>
                  <a:cubicBezTo>
                    <a:pt x="1366" y="6407"/>
                    <a:pt x="823" y="7415"/>
                    <a:pt x="1340" y="8171"/>
                  </a:cubicBezTo>
                  <a:cubicBezTo>
                    <a:pt x="876" y="8331"/>
                    <a:pt x="570" y="8768"/>
                    <a:pt x="570" y="9259"/>
                  </a:cubicBezTo>
                  <a:cubicBezTo>
                    <a:pt x="570" y="9471"/>
                    <a:pt x="637" y="9697"/>
                    <a:pt x="756" y="9882"/>
                  </a:cubicBezTo>
                  <a:cubicBezTo>
                    <a:pt x="307" y="10041"/>
                    <a:pt x="3" y="10475"/>
                    <a:pt x="0" y="10950"/>
                  </a:cubicBezTo>
                  <a:lnTo>
                    <a:pt x="0" y="10950"/>
                  </a:lnTo>
                  <a:cubicBezTo>
                    <a:pt x="0" y="10948"/>
                    <a:pt x="0" y="10946"/>
                    <a:pt x="0" y="10944"/>
                  </a:cubicBezTo>
                  <a:lnTo>
                    <a:pt x="0" y="10957"/>
                  </a:lnTo>
                  <a:cubicBezTo>
                    <a:pt x="0" y="10955"/>
                    <a:pt x="0" y="10952"/>
                    <a:pt x="0" y="10950"/>
                  </a:cubicBezTo>
                  <a:lnTo>
                    <a:pt x="0" y="10950"/>
                  </a:lnTo>
                  <a:cubicBezTo>
                    <a:pt x="4" y="11584"/>
                    <a:pt x="520" y="12084"/>
                    <a:pt x="1141" y="12084"/>
                  </a:cubicBezTo>
                  <a:lnTo>
                    <a:pt x="8516" y="12084"/>
                  </a:lnTo>
                  <a:lnTo>
                    <a:pt x="8516" y="12734"/>
                  </a:lnTo>
                  <a:lnTo>
                    <a:pt x="8237" y="12734"/>
                  </a:lnTo>
                  <a:cubicBezTo>
                    <a:pt x="7879" y="12761"/>
                    <a:pt x="7879" y="13278"/>
                    <a:pt x="8237" y="13305"/>
                  </a:cubicBezTo>
                  <a:lnTo>
                    <a:pt x="8516" y="13305"/>
                  </a:lnTo>
                  <a:lnTo>
                    <a:pt x="8516" y="14233"/>
                  </a:lnTo>
                  <a:cubicBezTo>
                    <a:pt x="8516" y="14392"/>
                    <a:pt x="8648" y="14525"/>
                    <a:pt x="8794" y="14525"/>
                  </a:cubicBezTo>
                  <a:lnTo>
                    <a:pt x="10505" y="14525"/>
                  </a:lnTo>
                  <a:cubicBezTo>
                    <a:pt x="10665" y="14525"/>
                    <a:pt x="10784" y="14392"/>
                    <a:pt x="10784" y="14233"/>
                  </a:cubicBezTo>
                  <a:lnTo>
                    <a:pt x="10784" y="13305"/>
                  </a:lnTo>
                  <a:lnTo>
                    <a:pt x="11076" y="13305"/>
                  </a:lnTo>
                  <a:cubicBezTo>
                    <a:pt x="11421" y="13278"/>
                    <a:pt x="11421" y="12761"/>
                    <a:pt x="11076" y="12734"/>
                  </a:cubicBezTo>
                  <a:lnTo>
                    <a:pt x="10784" y="12734"/>
                  </a:lnTo>
                  <a:lnTo>
                    <a:pt x="10784" y="12084"/>
                  </a:lnTo>
                  <a:lnTo>
                    <a:pt x="11925" y="12084"/>
                  </a:lnTo>
                  <a:cubicBezTo>
                    <a:pt x="13198" y="12084"/>
                    <a:pt x="13503" y="10294"/>
                    <a:pt x="12296" y="9882"/>
                  </a:cubicBezTo>
                  <a:cubicBezTo>
                    <a:pt x="12707" y="9259"/>
                    <a:pt x="12429" y="8423"/>
                    <a:pt x="11726" y="8171"/>
                  </a:cubicBezTo>
                  <a:cubicBezTo>
                    <a:pt x="11858" y="7986"/>
                    <a:pt x="11925" y="7773"/>
                    <a:pt x="11925" y="7548"/>
                  </a:cubicBezTo>
                  <a:cubicBezTo>
                    <a:pt x="11925" y="6911"/>
                    <a:pt x="11407" y="6407"/>
                    <a:pt x="10784" y="6407"/>
                  </a:cubicBezTo>
                  <a:lnTo>
                    <a:pt x="10068" y="6407"/>
                  </a:lnTo>
                  <a:cubicBezTo>
                    <a:pt x="10160" y="6235"/>
                    <a:pt x="10214" y="6036"/>
                    <a:pt x="10214" y="5837"/>
                  </a:cubicBezTo>
                  <a:cubicBezTo>
                    <a:pt x="10214" y="5213"/>
                    <a:pt x="9710" y="4709"/>
                    <a:pt x="9086" y="4709"/>
                  </a:cubicBezTo>
                  <a:lnTo>
                    <a:pt x="6248" y="4709"/>
                  </a:lnTo>
                  <a:lnTo>
                    <a:pt x="6248" y="3410"/>
                  </a:lnTo>
                  <a:cubicBezTo>
                    <a:pt x="6248" y="3091"/>
                    <a:pt x="6500" y="2839"/>
                    <a:pt x="6818" y="2839"/>
                  </a:cubicBezTo>
                  <a:lnTo>
                    <a:pt x="7388" y="2839"/>
                  </a:lnTo>
                  <a:lnTo>
                    <a:pt x="7388" y="3118"/>
                  </a:lnTo>
                  <a:cubicBezTo>
                    <a:pt x="7375" y="3277"/>
                    <a:pt x="7508" y="3410"/>
                    <a:pt x="7667" y="3410"/>
                  </a:cubicBezTo>
                  <a:lnTo>
                    <a:pt x="8794" y="3410"/>
                  </a:lnTo>
                  <a:cubicBezTo>
                    <a:pt x="8953" y="3410"/>
                    <a:pt x="9086" y="3277"/>
                    <a:pt x="9086" y="3118"/>
                  </a:cubicBezTo>
                  <a:lnTo>
                    <a:pt x="9086" y="2799"/>
                  </a:lnTo>
                  <a:lnTo>
                    <a:pt x="10784" y="2587"/>
                  </a:lnTo>
                  <a:cubicBezTo>
                    <a:pt x="10810" y="2733"/>
                    <a:pt x="10930" y="2839"/>
                    <a:pt x="11076" y="2839"/>
                  </a:cubicBezTo>
                  <a:lnTo>
                    <a:pt x="12203" y="2839"/>
                  </a:lnTo>
                  <a:cubicBezTo>
                    <a:pt x="12362" y="2839"/>
                    <a:pt x="12482" y="2707"/>
                    <a:pt x="12482" y="2547"/>
                  </a:cubicBezTo>
                  <a:lnTo>
                    <a:pt x="12482" y="850"/>
                  </a:lnTo>
                  <a:cubicBezTo>
                    <a:pt x="12482" y="690"/>
                    <a:pt x="12362" y="571"/>
                    <a:pt x="12203" y="571"/>
                  </a:cubicBezTo>
                  <a:lnTo>
                    <a:pt x="11076" y="571"/>
                  </a:lnTo>
                  <a:cubicBezTo>
                    <a:pt x="10930" y="571"/>
                    <a:pt x="10810" y="677"/>
                    <a:pt x="10784" y="810"/>
                  </a:cubicBezTo>
                  <a:lnTo>
                    <a:pt x="9086" y="598"/>
                  </a:lnTo>
                  <a:lnTo>
                    <a:pt x="9086" y="279"/>
                  </a:lnTo>
                  <a:cubicBezTo>
                    <a:pt x="9086" y="120"/>
                    <a:pt x="8953" y="1"/>
                    <a:pt x="879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29" name="Google Shape;1929;p65"/>
          <p:cNvGrpSpPr/>
          <p:nvPr/>
        </p:nvGrpSpPr>
        <p:grpSpPr>
          <a:xfrm>
            <a:off x="7578529" y="3394184"/>
            <a:ext cx="306473" cy="338287"/>
            <a:chOff x="7799113" y="3433475"/>
            <a:chExt cx="328975" cy="363125"/>
          </a:xfrm>
        </p:grpSpPr>
        <p:sp>
          <p:nvSpPr>
            <p:cNvPr id="1930" name="Google Shape;1930;p65"/>
            <p:cNvSpPr/>
            <p:nvPr/>
          </p:nvSpPr>
          <p:spPr>
            <a:xfrm>
              <a:off x="7808713" y="3440450"/>
              <a:ext cx="312075" cy="348875"/>
            </a:xfrm>
            <a:custGeom>
              <a:avLst/>
              <a:gdLst/>
              <a:ahLst/>
              <a:cxnLst/>
              <a:rect l="l" t="t" r="r" b="b"/>
              <a:pathLst>
                <a:path w="12483" h="13955" extrusionOk="0">
                  <a:moveTo>
                    <a:pt x="1712" y="0"/>
                  </a:moveTo>
                  <a:cubicBezTo>
                    <a:pt x="770" y="0"/>
                    <a:pt x="1" y="770"/>
                    <a:pt x="1" y="1711"/>
                  </a:cubicBezTo>
                  <a:lnTo>
                    <a:pt x="1" y="12256"/>
                  </a:lnTo>
                  <a:cubicBezTo>
                    <a:pt x="1" y="13198"/>
                    <a:pt x="770" y="13954"/>
                    <a:pt x="1712" y="13954"/>
                  </a:cubicBezTo>
                  <a:lnTo>
                    <a:pt x="10785" y="13954"/>
                  </a:lnTo>
                  <a:cubicBezTo>
                    <a:pt x="11726" y="13954"/>
                    <a:pt x="12482" y="13198"/>
                    <a:pt x="12482" y="12256"/>
                  </a:cubicBezTo>
                  <a:lnTo>
                    <a:pt x="12482" y="1711"/>
                  </a:lnTo>
                  <a:cubicBezTo>
                    <a:pt x="12482" y="770"/>
                    <a:pt x="11726" y="0"/>
                    <a:pt x="1078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 name="Google Shape;1931;p65"/>
            <p:cNvSpPr/>
            <p:nvPr/>
          </p:nvSpPr>
          <p:spPr>
            <a:xfrm>
              <a:off x="8006688" y="3618175"/>
              <a:ext cx="72325" cy="141950"/>
            </a:xfrm>
            <a:custGeom>
              <a:avLst/>
              <a:gdLst/>
              <a:ahLst/>
              <a:cxnLst/>
              <a:rect l="l" t="t" r="r" b="b"/>
              <a:pathLst>
                <a:path w="2893" h="5678" extrusionOk="0">
                  <a:moveTo>
                    <a:pt x="1446" y="1"/>
                  </a:moveTo>
                  <a:cubicBezTo>
                    <a:pt x="677" y="1"/>
                    <a:pt x="54" y="611"/>
                    <a:pt x="27" y="1380"/>
                  </a:cubicBezTo>
                  <a:lnTo>
                    <a:pt x="27" y="4219"/>
                  </a:lnTo>
                  <a:cubicBezTo>
                    <a:pt x="1" y="5015"/>
                    <a:pt x="637" y="5678"/>
                    <a:pt x="1446" y="5678"/>
                  </a:cubicBezTo>
                  <a:cubicBezTo>
                    <a:pt x="2242" y="5678"/>
                    <a:pt x="2892" y="5015"/>
                    <a:pt x="2866" y="4219"/>
                  </a:cubicBezTo>
                  <a:lnTo>
                    <a:pt x="2866" y="1380"/>
                  </a:lnTo>
                  <a:cubicBezTo>
                    <a:pt x="2839" y="611"/>
                    <a:pt x="2202" y="1"/>
                    <a:pt x="14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 name="Google Shape;1932;p65"/>
            <p:cNvSpPr/>
            <p:nvPr/>
          </p:nvSpPr>
          <p:spPr>
            <a:xfrm>
              <a:off x="7851163" y="3440450"/>
              <a:ext cx="227175" cy="146250"/>
            </a:xfrm>
            <a:custGeom>
              <a:avLst/>
              <a:gdLst/>
              <a:ahLst/>
              <a:cxnLst/>
              <a:rect l="l" t="t" r="r" b="b"/>
              <a:pathLst>
                <a:path w="9087" h="5850" extrusionOk="0">
                  <a:moveTo>
                    <a:pt x="1" y="0"/>
                  </a:moveTo>
                  <a:lnTo>
                    <a:pt x="1" y="4709"/>
                  </a:lnTo>
                  <a:cubicBezTo>
                    <a:pt x="1" y="5332"/>
                    <a:pt x="518" y="5850"/>
                    <a:pt x="1141" y="5850"/>
                  </a:cubicBezTo>
                  <a:lnTo>
                    <a:pt x="7946" y="5850"/>
                  </a:lnTo>
                  <a:cubicBezTo>
                    <a:pt x="8569" y="5850"/>
                    <a:pt x="9087" y="5332"/>
                    <a:pt x="9087" y="4709"/>
                  </a:cubicBezTo>
                  <a:lnTo>
                    <a:pt x="908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 name="Google Shape;1933;p65"/>
            <p:cNvSpPr/>
            <p:nvPr/>
          </p:nvSpPr>
          <p:spPr>
            <a:xfrm>
              <a:off x="7893938" y="3487200"/>
              <a:ext cx="141625" cy="70975"/>
            </a:xfrm>
            <a:custGeom>
              <a:avLst/>
              <a:gdLst/>
              <a:ahLst/>
              <a:cxnLst/>
              <a:rect l="l" t="t" r="r" b="b"/>
              <a:pathLst>
                <a:path w="5665" h="2839" extrusionOk="0">
                  <a:moveTo>
                    <a:pt x="2839" y="0"/>
                  </a:moveTo>
                  <a:cubicBezTo>
                    <a:pt x="1261" y="0"/>
                    <a:pt x="1" y="1274"/>
                    <a:pt x="1" y="2839"/>
                  </a:cubicBezTo>
                  <a:lnTo>
                    <a:pt x="5665" y="2839"/>
                  </a:lnTo>
                  <a:cubicBezTo>
                    <a:pt x="5665" y="1274"/>
                    <a:pt x="4404" y="0"/>
                    <a:pt x="28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 name="Google Shape;1934;p65"/>
            <p:cNvSpPr/>
            <p:nvPr/>
          </p:nvSpPr>
          <p:spPr>
            <a:xfrm>
              <a:off x="7850513" y="3618175"/>
              <a:ext cx="72300" cy="141950"/>
            </a:xfrm>
            <a:custGeom>
              <a:avLst/>
              <a:gdLst/>
              <a:ahLst/>
              <a:cxnLst/>
              <a:rect l="l" t="t" r="r" b="b"/>
              <a:pathLst>
                <a:path w="2892" h="5678" extrusionOk="0">
                  <a:moveTo>
                    <a:pt x="1446" y="1"/>
                  </a:moveTo>
                  <a:cubicBezTo>
                    <a:pt x="690" y="1"/>
                    <a:pt x="53" y="611"/>
                    <a:pt x="27" y="1380"/>
                  </a:cubicBezTo>
                  <a:lnTo>
                    <a:pt x="27" y="4219"/>
                  </a:lnTo>
                  <a:cubicBezTo>
                    <a:pt x="0" y="5015"/>
                    <a:pt x="650" y="5678"/>
                    <a:pt x="1446" y="5678"/>
                  </a:cubicBezTo>
                  <a:cubicBezTo>
                    <a:pt x="2255" y="5678"/>
                    <a:pt x="2892" y="5015"/>
                    <a:pt x="2865" y="4219"/>
                  </a:cubicBezTo>
                  <a:lnTo>
                    <a:pt x="2865" y="1380"/>
                  </a:lnTo>
                  <a:cubicBezTo>
                    <a:pt x="2839" y="611"/>
                    <a:pt x="2215" y="1"/>
                    <a:pt x="14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 name="Google Shape;1935;p65"/>
            <p:cNvSpPr/>
            <p:nvPr/>
          </p:nvSpPr>
          <p:spPr>
            <a:xfrm>
              <a:off x="7935738" y="3528650"/>
              <a:ext cx="58050" cy="29525"/>
            </a:xfrm>
            <a:custGeom>
              <a:avLst/>
              <a:gdLst/>
              <a:ahLst/>
              <a:cxnLst/>
              <a:rect l="l" t="t" r="r" b="b"/>
              <a:pathLst>
                <a:path w="2322" h="1181" extrusionOk="0">
                  <a:moveTo>
                    <a:pt x="1167" y="1"/>
                  </a:moveTo>
                  <a:cubicBezTo>
                    <a:pt x="517" y="1"/>
                    <a:pt x="0" y="544"/>
                    <a:pt x="27" y="1181"/>
                  </a:cubicBezTo>
                  <a:lnTo>
                    <a:pt x="2295" y="1181"/>
                  </a:lnTo>
                  <a:cubicBezTo>
                    <a:pt x="2321" y="544"/>
                    <a:pt x="1804" y="1"/>
                    <a:pt x="11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 name="Google Shape;1936;p65"/>
            <p:cNvSpPr/>
            <p:nvPr/>
          </p:nvSpPr>
          <p:spPr>
            <a:xfrm>
              <a:off x="7886638" y="3480225"/>
              <a:ext cx="156225" cy="85250"/>
            </a:xfrm>
            <a:custGeom>
              <a:avLst/>
              <a:gdLst/>
              <a:ahLst/>
              <a:cxnLst/>
              <a:rect l="l" t="t" r="r" b="b"/>
              <a:pathLst>
                <a:path w="6249" h="3410" extrusionOk="0">
                  <a:moveTo>
                    <a:pt x="3125" y="2272"/>
                  </a:moveTo>
                  <a:cubicBezTo>
                    <a:pt x="3460" y="2272"/>
                    <a:pt x="3794" y="2461"/>
                    <a:pt x="3927" y="2839"/>
                  </a:cubicBezTo>
                  <a:lnTo>
                    <a:pt x="2322" y="2839"/>
                  </a:lnTo>
                  <a:cubicBezTo>
                    <a:pt x="2455" y="2461"/>
                    <a:pt x="2790" y="2272"/>
                    <a:pt x="3125" y="2272"/>
                  </a:cubicBezTo>
                  <a:close/>
                  <a:moveTo>
                    <a:pt x="3118" y="558"/>
                  </a:moveTo>
                  <a:lnTo>
                    <a:pt x="3131" y="571"/>
                  </a:lnTo>
                  <a:cubicBezTo>
                    <a:pt x="4431" y="571"/>
                    <a:pt x="5519" y="1540"/>
                    <a:pt x="5665" y="2839"/>
                  </a:cubicBezTo>
                  <a:lnTo>
                    <a:pt x="4511" y="2839"/>
                  </a:lnTo>
                  <a:cubicBezTo>
                    <a:pt x="4405" y="2282"/>
                    <a:pt x="3967" y="1845"/>
                    <a:pt x="3410" y="1725"/>
                  </a:cubicBezTo>
                  <a:lnTo>
                    <a:pt x="3410" y="1420"/>
                  </a:lnTo>
                  <a:cubicBezTo>
                    <a:pt x="3410" y="1228"/>
                    <a:pt x="3267" y="1132"/>
                    <a:pt x="3125" y="1132"/>
                  </a:cubicBezTo>
                  <a:cubicBezTo>
                    <a:pt x="2982" y="1132"/>
                    <a:pt x="2839" y="1228"/>
                    <a:pt x="2839" y="1420"/>
                  </a:cubicBezTo>
                  <a:lnTo>
                    <a:pt x="2839" y="1725"/>
                  </a:lnTo>
                  <a:cubicBezTo>
                    <a:pt x="2282" y="1845"/>
                    <a:pt x="1845" y="2282"/>
                    <a:pt x="1739" y="2826"/>
                  </a:cubicBezTo>
                  <a:lnTo>
                    <a:pt x="585" y="2826"/>
                  </a:lnTo>
                  <a:cubicBezTo>
                    <a:pt x="730" y="1540"/>
                    <a:pt x="1831" y="571"/>
                    <a:pt x="3118" y="558"/>
                  </a:cubicBezTo>
                  <a:close/>
                  <a:moveTo>
                    <a:pt x="3131" y="1"/>
                  </a:moveTo>
                  <a:cubicBezTo>
                    <a:pt x="1407" y="1"/>
                    <a:pt x="1" y="1394"/>
                    <a:pt x="1" y="3118"/>
                  </a:cubicBezTo>
                  <a:cubicBezTo>
                    <a:pt x="1" y="3277"/>
                    <a:pt x="134" y="3397"/>
                    <a:pt x="293" y="3410"/>
                  </a:cubicBezTo>
                  <a:lnTo>
                    <a:pt x="5957" y="3410"/>
                  </a:lnTo>
                  <a:cubicBezTo>
                    <a:pt x="6116" y="3410"/>
                    <a:pt x="6248" y="3277"/>
                    <a:pt x="6248" y="3118"/>
                  </a:cubicBezTo>
                  <a:cubicBezTo>
                    <a:pt x="6248" y="1394"/>
                    <a:pt x="4842" y="1"/>
                    <a:pt x="313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 name="Google Shape;1937;p65"/>
            <p:cNvSpPr/>
            <p:nvPr/>
          </p:nvSpPr>
          <p:spPr>
            <a:xfrm>
              <a:off x="7957613" y="3609975"/>
              <a:ext cx="14275" cy="141875"/>
            </a:xfrm>
            <a:custGeom>
              <a:avLst/>
              <a:gdLst/>
              <a:ahLst/>
              <a:cxnLst/>
              <a:rect l="l" t="t" r="r" b="b"/>
              <a:pathLst>
                <a:path w="571" h="5675" extrusionOk="0">
                  <a:moveTo>
                    <a:pt x="286" y="1"/>
                  </a:moveTo>
                  <a:cubicBezTo>
                    <a:pt x="143" y="1"/>
                    <a:pt x="0" y="97"/>
                    <a:pt x="0" y="289"/>
                  </a:cubicBezTo>
                  <a:lnTo>
                    <a:pt x="0" y="5396"/>
                  </a:lnTo>
                  <a:cubicBezTo>
                    <a:pt x="0" y="5581"/>
                    <a:pt x="143" y="5674"/>
                    <a:pt x="286" y="5674"/>
                  </a:cubicBezTo>
                  <a:cubicBezTo>
                    <a:pt x="428" y="5674"/>
                    <a:pt x="571" y="5581"/>
                    <a:pt x="571" y="5396"/>
                  </a:cubicBezTo>
                  <a:lnTo>
                    <a:pt x="571" y="289"/>
                  </a:lnTo>
                  <a:cubicBezTo>
                    <a:pt x="571" y="97"/>
                    <a:pt x="428" y="1"/>
                    <a:pt x="2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 name="Google Shape;1938;p65"/>
            <p:cNvSpPr/>
            <p:nvPr/>
          </p:nvSpPr>
          <p:spPr>
            <a:xfrm>
              <a:off x="7844213" y="3611225"/>
              <a:ext cx="85225" cy="154875"/>
            </a:xfrm>
            <a:custGeom>
              <a:avLst/>
              <a:gdLst/>
              <a:ahLst/>
              <a:cxnLst/>
              <a:rect l="l" t="t" r="r" b="b"/>
              <a:pathLst>
                <a:path w="3409" h="6195" extrusionOk="0">
                  <a:moveTo>
                    <a:pt x="1698" y="557"/>
                  </a:moveTo>
                  <a:cubicBezTo>
                    <a:pt x="2308" y="557"/>
                    <a:pt x="2812" y="1048"/>
                    <a:pt x="2839" y="1658"/>
                  </a:cubicBezTo>
                  <a:lnTo>
                    <a:pt x="2839" y="4497"/>
                  </a:lnTo>
                  <a:cubicBezTo>
                    <a:pt x="2812" y="5094"/>
                    <a:pt x="2308" y="5584"/>
                    <a:pt x="1698" y="5584"/>
                  </a:cubicBezTo>
                  <a:cubicBezTo>
                    <a:pt x="1088" y="5584"/>
                    <a:pt x="597" y="5094"/>
                    <a:pt x="570" y="4497"/>
                  </a:cubicBezTo>
                  <a:lnTo>
                    <a:pt x="570" y="1658"/>
                  </a:lnTo>
                  <a:cubicBezTo>
                    <a:pt x="597" y="1048"/>
                    <a:pt x="1088" y="557"/>
                    <a:pt x="1698" y="557"/>
                  </a:cubicBezTo>
                  <a:close/>
                  <a:moveTo>
                    <a:pt x="1698" y="0"/>
                  </a:moveTo>
                  <a:cubicBezTo>
                    <a:pt x="783" y="0"/>
                    <a:pt x="27" y="730"/>
                    <a:pt x="0" y="1658"/>
                  </a:cubicBezTo>
                  <a:lnTo>
                    <a:pt x="0" y="4497"/>
                  </a:lnTo>
                  <a:cubicBezTo>
                    <a:pt x="0" y="5425"/>
                    <a:pt x="756" y="6195"/>
                    <a:pt x="1698" y="6195"/>
                  </a:cubicBezTo>
                  <a:cubicBezTo>
                    <a:pt x="2640" y="6195"/>
                    <a:pt x="3396" y="5425"/>
                    <a:pt x="3409" y="4497"/>
                  </a:cubicBezTo>
                  <a:lnTo>
                    <a:pt x="3409" y="1658"/>
                  </a:lnTo>
                  <a:cubicBezTo>
                    <a:pt x="3369" y="730"/>
                    <a:pt x="2626" y="0"/>
                    <a:pt x="16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 name="Google Shape;1939;p65"/>
            <p:cNvSpPr/>
            <p:nvPr/>
          </p:nvSpPr>
          <p:spPr>
            <a:xfrm>
              <a:off x="7999388" y="3611225"/>
              <a:ext cx="86575" cy="156200"/>
            </a:xfrm>
            <a:custGeom>
              <a:avLst/>
              <a:gdLst/>
              <a:ahLst/>
              <a:cxnLst/>
              <a:rect l="l" t="t" r="r" b="b"/>
              <a:pathLst>
                <a:path w="3463" h="6248" extrusionOk="0">
                  <a:moveTo>
                    <a:pt x="1738" y="557"/>
                  </a:moveTo>
                  <a:cubicBezTo>
                    <a:pt x="2349" y="557"/>
                    <a:pt x="2853" y="1048"/>
                    <a:pt x="2866" y="1658"/>
                  </a:cubicBezTo>
                  <a:lnTo>
                    <a:pt x="2866" y="4497"/>
                  </a:lnTo>
                  <a:cubicBezTo>
                    <a:pt x="2853" y="5094"/>
                    <a:pt x="2349" y="5584"/>
                    <a:pt x="1738" y="5584"/>
                  </a:cubicBezTo>
                  <a:cubicBezTo>
                    <a:pt x="1128" y="5584"/>
                    <a:pt x="624" y="5094"/>
                    <a:pt x="598" y="4497"/>
                  </a:cubicBezTo>
                  <a:lnTo>
                    <a:pt x="598" y="1658"/>
                  </a:lnTo>
                  <a:cubicBezTo>
                    <a:pt x="624" y="1048"/>
                    <a:pt x="1128" y="557"/>
                    <a:pt x="1738" y="557"/>
                  </a:cubicBezTo>
                  <a:close/>
                  <a:moveTo>
                    <a:pt x="1738" y="0"/>
                  </a:moveTo>
                  <a:cubicBezTo>
                    <a:pt x="810" y="0"/>
                    <a:pt x="67" y="730"/>
                    <a:pt x="41" y="1658"/>
                  </a:cubicBezTo>
                  <a:lnTo>
                    <a:pt x="41" y="4497"/>
                  </a:lnTo>
                  <a:cubicBezTo>
                    <a:pt x="1" y="5452"/>
                    <a:pt x="770" y="6248"/>
                    <a:pt x="1738" y="6248"/>
                  </a:cubicBezTo>
                  <a:cubicBezTo>
                    <a:pt x="2693" y="6248"/>
                    <a:pt x="3463" y="5452"/>
                    <a:pt x="3436" y="4497"/>
                  </a:cubicBezTo>
                  <a:lnTo>
                    <a:pt x="3436" y="1658"/>
                  </a:lnTo>
                  <a:cubicBezTo>
                    <a:pt x="3410" y="730"/>
                    <a:pt x="2654" y="0"/>
                    <a:pt x="17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 name="Google Shape;1940;p65"/>
            <p:cNvSpPr/>
            <p:nvPr/>
          </p:nvSpPr>
          <p:spPr>
            <a:xfrm>
              <a:off x="7870063" y="3723625"/>
              <a:ext cx="33200" cy="13950"/>
            </a:xfrm>
            <a:custGeom>
              <a:avLst/>
              <a:gdLst/>
              <a:ahLst/>
              <a:cxnLst/>
              <a:rect l="l" t="t" r="r" b="b"/>
              <a:pathLst>
                <a:path w="1328" h="558" extrusionOk="0">
                  <a:moveTo>
                    <a:pt x="968" y="1"/>
                  </a:moveTo>
                  <a:cubicBezTo>
                    <a:pt x="964" y="1"/>
                    <a:pt x="960" y="1"/>
                    <a:pt x="956" y="1"/>
                  </a:cubicBezTo>
                  <a:lnTo>
                    <a:pt x="385" y="1"/>
                  </a:lnTo>
                  <a:cubicBezTo>
                    <a:pt x="1" y="1"/>
                    <a:pt x="1" y="558"/>
                    <a:pt x="385" y="558"/>
                  </a:cubicBezTo>
                  <a:lnTo>
                    <a:pt x="956" y="558"/>
                  </a:lnTo>
                  <a:cubicBezTo>
                    <a:pt x="1323" y="558"/>
                    <a:pt x="1327" y="1"/>
                    <a:pt x="96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 name="Google Shape;1941;p65"/>
            <p:cNvSpPr/>
            <p:nvPr/>
          </p:nvSpPr>
          <p:spPr>
            <a:xfrm>
              <a:off x="7870063" y="3695125"/>
              <a:ext cx="33200" cy="14275"/>
            </a:xfrm>
            <a:custGeom>
              <a:avLst/>
              <a:gdLst/>
              <a:ahLst/>
              <a:cxnLst/>
              <a:rect l="l" t="t" r="r" b="b"/>
              <a:pathLst>
                <a:path w="1328" h="571" extrusionOk="0">
                  <a:moveTo>
                    <a:pt x="385" y="0"/>
                  </a:moveTo>
                  <a:cubicBezTo>
                    <a:pt x="1" y="0"/>
                    <a:pt x="1" y="570"/>
                    <a:pt x="385" y="570"/>
                  </a:cubicBezTo>
                  <a:lnTo>
                    <a:pt x="956" y="570"/>
                  </a:lnTo>
                  <a:cubicBezTo>
                    <a:pt x="1327" y="570"/>
                    <a:pt x="1327" y="0"/>
                    <a:pt x="9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 name="Google Shape;1942;p65"/>
            <p:cNvSpPr/>
            <p:nvPr/>
          </p:nvSpPr>
          <p:spPr>
            <a:xfrm>
              <a:off x="7870063" y="3638400"/>
              <a:ext cx="33200" cy="14300"/>
            </a:xfrm>
            <a:custGeom>
              <a:avLst/>
              <a:gdLst/>
              <a:ahLst/>
              <a:cxnLst/>
              <a:rect l="l" t="t" r="r" b="b"/>
              <a:pathLst>
                <a:path w="1328" h="572" extrusionOk="0">
                  <a:moveTo>
                    <a:pt x="385" y="1"/>
                  </a:moveTo>
                  <a:cubicBezTo>
                    <a:pt x="1" y="1"/>
                    <a:pt x="1" y="571"/>
                    <a:pt x="385" y="571"/>
                  </a:cubicBezTo>
                  <a:lnTo>
                    <a:pt x="956" y="571"/>
                  </a:lnTo>
                  <a:cubicBezTo>
                    <a:pt x="1327" y="571"/>
                    <a:pt x="1327" y="1"/>
                    <a:pt x="9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 name="Google Shape;1943;p65"/>
            <p:cNvSpPr/>
            <p:nvPr/>
          </p:nvSpPr>
          <p:spPr>
            <a:xfrm>
              <a:off x="7870738" y="3666600"/>
              <a:ext cx="31850" cy="14275"/>
            </a:xfrm>
            <a:custGeom>
              <a:avLst/>
              <a:gdLst/>
              <a:ahLst/>
              <a:cxnLst/>
              <a:rect l="l" t="t" r="r" b="b"/>
              <a:pathLst>
                <a:path w="1274" h="571" extrusionOk="0">
                  <a:moveTo>
                    <a:pt x="358" y="0"/>
                  </a:moveTo>
                  <a:cubicBezTo>
                    <a:pt x="0" y="27"/>
                    <a:pt x="0" y="544"/>
                    <a:pt x="358" y="571"/>
                  </a:cubicBezTo>
                  <a:lnTo>
                    <a:pt x="929" y="571"/>
                  </a:lnTo>
                  <a:cubicBezTo>
                    <a:pt x="1274" y="544"/>
                    <a:pt x="1274" y="27"/>
                    <a:pt x="92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 name="Google Shape;1944;p65"/>
            <p:cNvSpPr/>
            <p:nvPr/>
          </p:nvSpPr>
          <p:spPr>
            <a:xfrm>
              <a:off x="8026263" y="3723625"/>
              <a:ext cx="30850" cy="13950"/>
            </a:xfrm>
            <a:custGeom>
              <a:avLst/>
              <a:gdLst/>
              <a:ahLst/>
              <a:cxnLst/>
              <a:rect l="l" t="t" r="r" b="b"/>
              <a:pathLst>
                <a:path w="1234" h="558" extrusionOk="0">
                  <a:moveTo>
                    <a:pt x="372" y="1"/>
                  </a:moveTo>
                  <a:cubicBezTo>
                    <a:pt x="0" y="1"/>
                    <a:pt x="0" y="558"/>
                    <a:pt x="372" y="558"/>
                  </a:cubicBezTo>
                  <a:lnTo>
                    <a:pt x="942" y="558"/>
                  </a:lnTo>
                  <a:cubicBezTo>
                    <a:pt x="1101" y="558"/>
                    <a:pt x="1234" y="439"/>
                    <a:pt x="1234" y="279"/>
                  </a:cubicBezTo>
                  <a:cubicBezTo>
                    <a:pt x="1234" y="120"/>
                    <a:pt x="1101" y="1"/>
                    <a:pt x="9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 name="Google Shape;1945;p65"/>
            <p:cNvSpPr/>
            <p:nvPr/>
          </p:nvSpPr>
          <p:spPr>
            <a:xfrm>
              <a:off x="8026263" y="3695125"/>
              <a:ext cx="33175" cy="14275"/>
            </a:xfrm>
            <a:custGeom>
              <a:avLst/>
              <a:gdLst/>
              <a:ahLst/>
              <a:cxnLst/>
              <a:rect l="l" t="t" r="r" b="b"/>
              <a:pathLst>
                <a:path w="1327" h="571" extrusionOk="0">
                  <a:moveTo>
                    <a:pt x="372" y="0"/>
                  </a:moveTo>
                  <a:cubicBezTo>
                    <a:pt x="0" y="0"/>
                    <a:pt x="0" y="570"/>
                    <a:pt x="372" y="570"/>
                  </a:cubicBezTo>
                  <a:lnTo>
                    <a:pt x="942" y="570"/>
                  </a:lnTo>
                  <a:cubicBezTo>
                    <a:pt x="1327" y="570"/>
                    <a:pt x="1327" y="0"/>
                    <a:pt x="94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 name="Google Shape;1946;p65"/>
            <p:cNvSpPr/>
            <p:nvPr/>
          </p:nvSpPr>
          <p:spPr>
            <a:xfrm>
              <a:off x="8026263" y="3638400"/>
              <a:ext cx="33175" cy="14300"/>
            </a:xfrm>
            <a:custGeom>
              <a:avLst/>
              <a:gdLst/>
              <a:ahLst/>
              <a:cxnLst/>
              <a:rect l="l" t="t" r="r" b="b"/>
              <a:pathLst>
                <a:path w="1327" h="572" extrusionOk="0">
                  <a:moveTo>
                    <a:pt x="372" y="1"/>
                  </a:moveTo>
                  <a:cubicBezTo>
                    <a:pt x="0" y="1"/>
                    <a:pt x="0" y="571"/>
                    <a:pt x="372" y="571"/>
                  </a:cubicBezTo>
                  <a:lnTo>
                    <a:pt x="942" y="571"/>
                  </a:lnTo>
                  <a:cubicBezTo>
                    <a:pt x="1327" y="571"/>
                    <a:pt x="1327" y="1"/>
                    <a:pt x="9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 name="Google Shape;1947;p65"/>
            <p:cNvSpPr/>
            <p:nvPr/>
          </p:nvSpPr>
          <p:spPr>
            <a:xfrm>
              <a:off x="8026913" y="3666600"/>
              <a:ext cx="31875" cy="14275"/>
            </a:xfrm>
            <a:custGeom>
              <a:avLst/>
              <a:gdLst/>
              <a:ahLst/>
              <a:cxnLst/>
              <a:rect l="l" t="t" r="r" b="b"/>
              <a:pathLst>
                <a:path w="1275" h="571" extrusionOk="0">
                  <a:moveTo>
                    <a:pt x="346" y="0"/>
                  </a:moveTo>
                  <a:cubicBezTo>
                    <a:pt x="1" y="27"/>
                    <a:pt x="1" y="544"/>
                    <a:pt x="346" y="571"/>
                  </a:cubicBezTo>
                  <a:lnTo>
                    <a:pt x="916" y="571"/>
                  </a:lnTo>
                  <a:cubicBezTo>
                    <a:pt x="1274" y="544"/>
                    <a:pt x="1274" y="27"/>
                    <a:pt x="9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 name="Google Shape;1948;p65"/>
            <p:cNvSpPr/>
            <p:nvPr/>
          </p:nvSpPr>
          <p:spPr>
            <a:xfrm>
              <a:off x="7799113" y="3624150"/>
              <a:ext cx="16600" cy="14300"/>
            </a:xfrm>
            <a:custGeom>
              <a:avLst/>
              <a:gdLst/>
              <a:ahLst/>
              <a:cxnLst/>
              <a:rect l="l" t="t" r="r" b="b"/>
              <a:pathLst>
                <a:path w="664" h="572" extrusionOk="0">
                  <a:moveTo>
                    <a:pt x="385" y="1"/>
                  </a:moveTo>
                  <a:cubicBezTo>
                    <a:pt x="133" y="1"/>
                    <a:pt x="0" y="306"/>
                    <a:pt x="186" y="491"/>
                  </a:cubicBezTo>
                  <a:cubicBezTo>
                    <a:pt x="241" y="547"/>
                    <a:pt x="310" y="572"/>
                    <a:pt x="379" y="572"/>
                  </a:cubicBezTo>
                  <a:cubicBezTo>
                    <a:pt x="523" y="572"/>
                    <a:pt x="663" y="459"/>
                    <a:pt x="663" y="279"/>
                  </a:cubicBezTo>
                  <a:cubicBezTo>
                    <a:pt x="663" y="133"/>
                    <a:pt x="544" y="1"/>
                    <a:pt x="3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 name="Google Shape;1949;p65"/>
            <p:cNvSpPr/>
            <p:nvPr/>
          </p:nvSpPr>
          <p:spPr>
            <a:xfrm>
              <a:off x="7801763" y="3433475"/>
              <a:ext cx="326325" cy="363125"/>
            </a:xfrm>
            <a:custGeom>
              <a:avLst/>
              <a:gdLst/>
              <a:ahLst/>
              <a:cxnLst/>
              <a:rect l="l" t="t" r="r" b="b"/>
              <a:pathLst>
                <a:path w="13053" h="14525" extrusionOk="0">
                  <a:moveTo>
                    <a:pt x="10771" y="571"/>
                  </a:moveTo>
                  <a:lnTo>
                    <a:pt x="10771" y="4988"/>
                  </a:lnTo>
                  <a:cubicBezTo>
                    <a:pt x="10771" y="5466"/>
                    <a:pt x="10386" y="5837"/>
                    <a:pt x="9922" y="5837"/>
                  </a:cubicBezTo>
                  <a:lnTo>
                    <a:pt x="3117" y="5837"/>
                  </a:lnTo>
                  <a:cubicBezTo>
                    <a:pt x="2640" y="5837"/>
                    <a:pt x="2255" y="5466"/>
                    <a:pt x="2255" y="4988"/>
                  </a:cubicBezTo>
                  <a:lnTo>
                    <a:pt x="2255" y="571"/>
                  </a:lnTo>
                  <a:close/>
                  <a:moveTo>
                    <a:pt x="1990" y="1"/>
                  </a:moveTo>
                  <a:cubicBezTo>
                    <a:pt x="889" y="1"/>
                    <a:pt x="0" y="889"/>
                    <a:pt x="0" y="1990"/>
                  </a:cubicBezTo>
                  <a:lnTo>
                    <a:pt x="0" y="6779"/>
                  </a:lnTo>
                  <a:cubicBezTo>
                    <a:pt x="0" y="6964"/>
                    <a:pt x="140" y="7057"/>
                    <a:pt x="279" y="7057"/>
                  </a:cubicBezTo>
                  <a:cubicBezTo>
                    <a:pt x="418" y="7057"/>
                    <a:pt x="557" y="6964"/>
                    <a:pt x="557" y="6779"/>
                  </a:cubicBezTo>
                  <a:lnTo>
                    <a:pt x="557" y="1990"/>
                  </a:lnTo>
                  <a:cubicBezTo>
                    <a:pt x="557" y="1314"/>
                    <a:pt x="1035" y="730"/>
                    <a:pt x="1698" y="598"/>
                  </a:cubicBezTo>
                  <a:lnTo>
                    <a:pt x="1698" y="4988"/>
                  </a:lnTo>
                  <a:cubicBezTo>
                    <a:pt x="1698" y="5771"/>
                    <a:pt x="2335" y="6407"/>
                    <a:pt x="3117" y="6407"/>
                  </a:cubicBezTo>
                  <a:lnTo>
                    <a:pt x="9922" y="6407"/>
                  </a:lnTo>
                  <a:cubicBezTo>
                    <a:pt x="10705" y="6407"/>
                    <a:pt x="11341" y="5771"/>
                    <a:pt x="11341" y="4988"/>
                  </a:cubicBezTo>
                  <a:lnTo>
                    <a:pt x="11341" y="598"/>
                  </a:lnTo>
                  <a:cubicBezTo>
                    <a:pt x="12004" y="730"/>
                    <a:pt x="12469" y="1314"/>
                    <a:pt x="12469" y="1990"/>
                  </a:cubicBezTo>
                  <a:lnTo>
                    <a:pt x="12469" y="12535"/>
                  </a:lnTo>
                  <a:cubicBezTo>
                    <a:pt x="12469" y="13318"/>
                    <a:pt x="11845" y="13955"/>
                    <a:pt x="11063" y="13955"/>
                  </a:cubicBezTo>
                  <a:lnTo>
                    <a:pt x="1990" y="13955"/>
                  </a:lnTo>
                  <a:cubicBezTo>
                    <a:pt x="1194" y="13955"/>
                    <a:pt x="571" y="13318"/>
                    <a:pt x="571" y="12535"/>
                  </a:cubicBezTo>
                  <a:lnTo>
                    <a:pt x="571" y="9060"/>
                  </a:lnTo>
                  <a:cubicBezTo>
                    <a:pt x="571" y="8868"/>
                    <a:pt x="428" y="8772"/>
                    <a:pt x="285" y="8772"/>
                  </a:cubicBezTo>
                  <a:cubicBezTo>
                    <a:pt x="143" y="8772"/>
                    <a:pt x="0" y="8868"/>
                    <a:pt x="0" y="9060"/>
                  </a:cubicBezTo>
                  <a:lnTo>
                    <a:pt x="0" y="12535"/>
                  </a:lnTo>
                  <a:cubicBezTo>
                    <a:pt x="0" y="13636"/>
                    <a:pt x="889" y="14525"/>
                    <a:pt x="1990" y="14525"/>
                  </a:cubicBezTo>
                  <a:lnTo>
                    <a:pt x="11063" y="14525"/>
                  </a:lnTo>
                  <a:cubicBezTo>
                    <a:pt x="12164" y="14525"/>
                    <a:pt x="13052" y="13636"/>
                    <a:pt x="13052" y="12535"/>
                  </a:cubicBezTo>
                  <a:lnTo>
                    <a:pt x="13052" y="1990"/>
                  </a:lnTo>
                  <a:cubicBezTo>
                    <a:pt x="13052" y="889"/>
                    <a:pt x="12164" y="1"/>
                    <a:pt x="1106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50" name="Google Shape;1950;p65"/>
          <p:cNvGrpSpPr/>
          <p:nvPr/>
        </p:nvGrpSpPr>
        <p:grpSpPr>
          <a:xfrm>
            <a:off x="1246234" y="4102409"/>
            <a:ext cx="343854" cy="302910"/>
            <a:chOff x="1001888" y="4193700"/>
            <a:chExt cx="369100" cy="325150"/>
          </a:xfrm>
        </p:grpSpPr>
        <p:sp>
          <p:nvSpPr>
            <p:cNvPr id="1951" name="Google Shape;1951;p65"/>
            <p:cNvSpPr/>
            <p:nvPr/>
          </p:nvSpPr>
          <p:spPr>
            <a:xfrm>
              <a:off x="1011163" y="4341400"/>
              <a:ext cx="357500" cy="170150"/>
            </a:xfrm>
            <a:custGeom>
              <a:avLst/>
              <a:gdLst/>
              <a:ahLst/>
              <a:cxnLst/>
              <a:rect l="l" t="t" r="r" b="b"/>
              <a:pathLst>
                <a:path w="14300" h="6806" extrusionOk="0">
                  <a:moveTo>
                    <a:pt x="12522" y="1"/>
                  </a:moveTo>
                  <a:cubicBezTo>
                    <a:pt x="11540" y="1"/>
                    <a:pt x="10585" y="293"/>
                    <a:pt x="9776" y="850"/>
                  </a:cubicBezTo>
                  <a:cubicBezTo>
                    <a:pt x="9047" y="1380"/>
                    <a:pt x="8171" y="1685"/>
                    <a:pt x="7256" y="1699"/>
                  </a:cubicBezTo>
                  <a:lnTo>
                    <a:pt x="717" y="1699"/>
                  </a:lnTo>
                  <a:cubicBezTo>
                    <a:pt x="1" y="1738"/>
                    <a:pt x="1" y="2799"/>
                    <a:pt x="717" y="2839"/>
                  </a:cubicBezTo>
                  <a:lnTo>
                    <a:pt x="1049" y="2839"/>
                  </a:lnTo>
                  <a:lnTo>
                    <a:pt x="1791" y="5413"/>
                  </a:lnTo>
                  <a:cubicBezTo>
                    <a:pt x="1924" y="5903"/>
                    <a:pt x="2375" y="6248"/>
                    <a:pt x="2879" y="6248"/>
                  </a:cubicBezTo>
                  <a:lnTo>
                    <a:pt x="3158" y="6248"/>
                  </a:lnTo>
                  <a:lnTo>
                    <a:pt x="3158" y="6805"/>
                  </a:lnTo>
                  <a:lnTo>
                    <a:pt x="4298" y="6805"/>
                  </a:lnTo>
                  <a:lnTo>
                    <a:pt x="4298" y="6248"/>
                  </a:lnTo>
                  <a:lnTo>
                    <a:pt x="8835" y="6248"/>
                  </a:lnTo>
                  <a:lnTo>
                    <a:pt x="8835" y="6805"/>
                  </a:lnTo>
                  <a:lnTo>
                    <a:pt x="9962" y="6805"/>
                  </a:lnTo>
                  <a:lnTo>
                    <a:pt x="9962" y="6248"/>
                  </a:lnTo>
                  <a:lnTo>
                    <a:pt x="10333" y="6248"/>
                  </a:lnTo>
                  <a:cubicBezTo>
                    <a:pt x="10798" y="6248"/>
                    <a:pt x="11209" y="5956"/>
                    <a:pt x="11381" y="5532"/>
                  </a:cubicBezTo>
                  <a:lnTo>
                    <a:pt x="13145" y="1141"/>
                  </a:lnTo>
                  <a:lnTo>
                    <a:pt x="13543" y="1141"/>
                  </a:lnTo>
                  <a:cubicBezTo>
                    <a:pt x="14299" y="1141"/>
                    <a:pt x="14299" y="1"/>
                    <a:pt x="1354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 name="Google Shape;1952;p65"/>
            <p:cNvSpPr/>
            <p:nvPr/>
          </p:nvSpPr>
          <p:spPr>
            <a:xfrm>
              <a:off x="1104338" y="4383850"/>
              <a:ext cx="85250" cy="85250"/>
            </a:xfrm>
            <a:custGeom>
              <a:avLst/>
              <a:gdLst/>
              <a:ahLst/>
              <a:cxnLst/>
              <a:rect l="l" t="t" r="r" b="b"/>
              <a:pathLst>
                <a:path w="3410" h="3410" extrusionOk="0">
                  <a:moveTo>
                    <a:pt x="1" y="1"/>
                  </a:moveTo>
                  <a:lnTo>
                    <a:pt x="1" y="3409"/>
                  </a:lnTo>
                  <a:lnTo>
                    <a:pt x="3410" y="3409"/>
                  </a:lnTo>
                  <a:lnTo>
                    <a:pt x="341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 name="Google Shape;1953;p65"/>
            <p:cNvSpPr/>
            <p:nvPr/>
          </p:nvSpPr>
          <p:spPr>
            <a:xfrm>
              <a:off x="1117938" y="4240925"/>
              <a:ext cx="58050" cy="43800"/>
            </a:xfrm>
            <a:custGeom>
              <a:avLst/>
              <a:gdLst/>
              <a:ahLst/>
              <a:cxnLst/>
              <a:rect l="l" t="t" r="r" b="b"/>
              <a:pathLst>
                <a:path w="2322" h="1752" extrusionOk="0">
                  <a:moveTo>
                    <a:pt x="1155" y="1"/>
                  </a:moveTo>
                  <a:cubicBezTo>
                    <a:pt x="518" y="1"/>
                    <a:pt x="1" y="531"/>
                    <a:pt x="27" y="1181"/>
                  </a:cubicBezTo>
                  <a:lnTo>
                    <a:pt x="27" y="1752"/>
                  </a:lnTo>
                  <a:lnTo>
                    <a:pt x="2295" y="1752"/>
                  </a:lnTo>
                  <a:lnTo>
                    <a:pt x="2295" y="1181"/>
                  </a:lnTo>
                  <a:cubicBezTo>
                    <a:pt x="2322" y="531"/>
                    <a:pt x="1805" y="1"/>
                    <a:pt x="115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 name="Google Shape;1954;p65"/>
            <p:cNvSpPr/>
            <p:nvPr/>
          </p:nvSpPr>
          <p:spPr>
            <a:xfrm>
              <a:off x="1047638" y="4355675"/>
              <a:ext cx="28225" cy="28200"/>
            </a:xfrm>
            <a:custGeom>
              <a:avLst/>
              <a:gdLst/>
              <a:ahLst/>
              <a:cxnLst/>
              <a:rect l="l" t="t" r="r" b="b"/>
              <a:pathLst>
                <a:path w="1129" h="1128" extrusionOk="0">
                  <a:moveTo>
                    <a:pt x="1" y="0"/>
                  </a:moveTo>
                  <a:lnTo>
                    <a:pt x="1" y="1128"/>
                  </a:lnTo>
                  <a:lnTo>
                    <a:pt x="1128" y="1128"/>
                  </a:lnTo>
                  <a:lnTo>
                    <a:pt x="112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 name="Google Shape;1955;p65"/>
            <p:cNvSpPr/>
            <p:nvPr/>
          </p:nvSpPr>
          <p:spPr>
            <a:xfrm>
              <a:off x="1042663" y="4298950"/>
              <a:ext cx="33425" cy="28375"/>
            </a:xfrm>
            <a:custGeom>
              <a:avLst/>
              <a:gdLst/>
              <a:ahLst/>
              <a:cxnLst/>
              <a:rect l="l" t="t" r="r" b="b"/>
              <a:pathLst>
                <a:path w="1337" h="1135" extrusionOk="0">
                  <a:moveTo>
                    <a:pt x="770" y="1"/>
                  </a:moveTo>
                  <a:cubicBezTo>
                    <a:pt x="253" y="1"/>
                    <a:pt x="1" y="611"/>
                    <a:pt x="372" y="969"/>
                  </a:cubicBezTo>
                  <a:cubicBezTo>
                    <a:pt x="486" y="1083"/>
                    <a:pt x="626" y="1134"/>
                    <a:pt x="763" y="1134"/>
                  </a:cubicBezTo>
                  <a:cubicBezTo>
                    <a:pt x="1056" y="1134"/>
                    <a:pt x="1336" y="902"/>
                    <a:pt x="1327" y="558"/>
                  </a:cubicBezTo>
                  <a:lnTo>
                    <a:pt x="1327" y="558"/>
                  </a:lnTo>
                  <a:lnTo>
                    <a:pt x="1327" y="571"/>
                  </a:lnTo>
                  <a:cubicBezTo>
                    <a:pt x="1327" y="253"/>
                    <a:pt x="1075" y="1"/>
                    <a:pt x="7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 name="Google Shape;1956;p65"/>
            <p:cNvSpPr/>
            <p:nvPr/>
          </p:nvSpPr>
          <p:spPr>
            <a:xfrm>
              <a:off x="1264838" y="4376900"/>
              <a:ext cx="16600" cy="14125"/>
            </a:xfrm>
            <a:custGeom>
              <a:avLst/>
              <a:gdLst/>
              <a:ahLst/>
              <a:cxnLst/>
              <a:rect l="l" t="t" r="r" b="b"/>
              <a:pathLst>
                <a:path w="664" h="565" extrusionOk="0">
                  <a:moveTo>
                    <a:pt x="385" y="0"/>
                  </a:moveTo>
                  <a:cubicBezTo>
                    <a:pt x="133" y="0"/>
                    <a:pt x="1" y="305"/>
                    <a:pt x="186" y="478"/>
                  </a:cubicBezTo>
                  <a:cubicBezTo>
                    <a:pt x="242" y="538"/>
                    <a:pt x="312" y="565"/>
                    <a:pt x="381" y="565"/>
                  </a:cubicBezTo>
                  <a:cubicBezTo>
                    <a:pt x="525" y="565"/>
                    <a:pt x="664" y="449"/>
                    <a:pt x="664" y="279"/>
                  </a:cubicBezTo>
                  <a:cubicBezTo>
                    <a:pt x="664" y="119"/>
                    <a:pt x="531" y="0"/>
                    <a:pt x="3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 name="Google Shape;1957;p65"/>
            <p:cNvSpPr/>
            <p:nvPr/>
          </p:nvSpPr>
          <p:spPr>
            <a:xfrm>
              <a:off x="1001888" y="4193700"/>
              <a:ext cx="369100" cy="325150"/>
            </a:xfrm>
            <a:custGeom>
              <a:avLst/>
              <a:gdLst/>
              <a:ahLst/>
              <a:cxnLst/>
              <a:rect l="l" t="t" r="r" b="b"/>
              <a:pathLst>
                <a:path w="14764" h="13006" extrusionOk="0">
                  <a:moveTo>
                    <a:pt x="5797" y="2182"/>
                  </a:moveTo>
                  <a:cubicBezTo>
                    <a:pt x="6287" y="2182"/>
                    <a:pt x="6672" y="2579"/>
                    <a:pt x="6646" y="3070"/>
                  </a:cubicBezTo>
                  <a:lnTo>
                    <a:pt x="6646" y="3349"/>
                  </a:lnTo>
                  <a:lnTo>
                    <a:pt x="4948" y="3349"/>
                  </a:lnTo>
                  <a:lnTo>
                    <a:pt x="4948" y="3070"/>
                  </a:lnTo>
                  <a:cubicBezTo>
                    <a:pt x="4921" y="2579"/>
                    <a:pt x="5319" y="2182"/>
                    <a:pt x="5797" y="2182"/>
                  </a:cubicBezTo>
                  <a:close/>
                  <a:moveTo>
                    <a:pt x="2401" y="4490"/>
                  </a:moveTo>
                  <a:cubicBezTo>
                    <a:pt x="2653" y="4490"/>
                    <a:pt x="2772" y="4795"/>
                    <a:pt x="2600" y="4967"/>
                  </a:cubicBezTo>
                  <a:cubicBezTo>
                    <a:pt x="2540" y="5027"/>
                    <a:pt x="2467" y="5054"/>
                    <a:pt x="2396" y="5054"/>
                  </a:cubicBezTo>
                  <a:cubicBezTo>
                    <a:pt x="2248" y="5054"/>
                    <a:pt x="2109" y="4938"/>
                    <a:pt x="2109" y="4768"/>
                  </a:cubicBezTo>
                  <a:cubicBezTo>
                    <a:pt x="2109" y="4609"/>
                    <a:pt x="2242" y="4490"/>
                    <a:pt x="2401" y="4490"/>
                  </a:cubicBezTo>
                  <a:close/>
                  <a:moveTo>
                    <a:pt x="2680" y="6758"/>
                  </a:moveTo>
                  <a:lnTo>
                    <a:pt x="2680" y="7328"/>
                  </a:lnTo>
                  <a:lnTo>
                    <a:pt x="2109" y="7328"/>
                  </a:lnTo>
                  <a:lnTo>
                    <a:pt x="2109" y="6758"/>
                  </a:lnTo>
                  <a:close/>
                  <a:moveTo>
                    <a:pt x="3820" y="7885"/>
                  </a:moveTo>
                  <a:lnTo>
                    <a:pt x="3820" y="8455"/>
                  </a:lnTo>
                  <a:lnTo>
                    <a:pt x="1088" y="8455"/>
                  </a:lnTo>
                  <a:cubicBezTo>
                    <a:pt x="717" y="8455"/>
                    <a:pt x="717" y="7885"/>
                    <a:pt x="1088" y="7885"/>
                  </a:cubicBezTo>
                  <a:close/>
                  <a:moveTo>
                    <a:pt x="7216" y="7885"/>
                  </a:moveTo>
                  <a:lnTo>
                    <a:pt x="7216" y="9596"/>
                  </a:lnTo>
                  <a:lnTo>
                    <a:pt x="4391" y="9596"/>
                  </a:lnTo>
                  <a:lnTo>
                    <a:pt x="4391" y="7885"/>
                  </a:lnTo>
                  <a:close/>
                  <a:moveTo>
                    <a:pt x="7216" y="10167"/>
                  </a:moveTo>
                  <a:lnTo>
                    <a:pt x="7216" y="10724"/>
                  </a:lnTo>
                  <a:lnTo>
                    <a:pt x="4391" y="10724"/>
                  </a:lnTo>
                  <a:lnTo>
                    <a:pt x="4391" y="10167"/>
                  </a:lnTo>
                  <a:close/>
                  <a:moveTo>
                    <a:pt x="13914" y="6187"/>
                  </a:moveTo>
                  <a:cubicBezTo>
                    <a:pt x="14286" y="6187"/>
                    <a:pt x="14286" y="6758"/>
                    <a:pt x="13914" y="6758"/>
                  </a:cubicBezTo>
                  <a:lnTo>
                    <a:pt x="12893" y="6758"/>
                  </a:lnTo>
                  <a:cubicBezTo>
                    <a:pt x="12548" y="6758"/>
                    <a:pt x="12203" y="6797"/>
                    <a:pt x="11872" y="6890"/>
                  </a:cubicBezTo>
                  <a:cubicBezTo>
                    <a:pt x="11544" y="6975"/>
                    <a:pt x="11638" y="7448"/>
                    <a:pt x="11930" y="7448"/>
                  </a:cubicBezTo>
                  <a:cubicBezTo>
                    <a:pt x="11957" y="7448"/>
                    <a:pt x="11987" y="7443"/>
                    <a:pt x="12018" y="7434"/>
                  </a:cubicBezTo>
                  <a:cubicBezTo>
                    <a:pt x="12309" y="7368"/>
                    <a:pt x="12601" y="7328"/>
                    <a:pt x="12893" y="7328"/>
                  </a:cubicBezTo>
                  <a:lnTo>
                    <a:pt x="13092" y="7328"/>
                  </a:lnTo>
                  <a:lnTo>
                    <a:pt x="11500" y="11321"/>
                  </a:lnTo>
                  <a:cubicBezTo>
                    <a:pt x="11368" y="11652"/>
                    <a:pt x="11049" y="11864"/>
                    <a:pt x="10704" y="11864"/>
                  </a:cubicBezTo>
                  <a:lnTo>
                    <a:pt x="10333" y="11864"/>
                  </a:lnTo>
                  <a:cubicBezTo>
                    <a:pt x="10187" y="11864"/>
                    <a:pt x="10054" y="11984"/>
                    <a:pt x="10054" y="12143"/>
                  </a:cubicBezTo>
                  <a:lnTo>
                    <a:pt x="10054" y="12435"/>
                  </a:lnTo>
                  <a:lnTo>
                    <a:pt x="9484" y="12435"/>
                  </a:lnTo>
                  <a:lnTo>
                    <a:pt x="9484" y="12143"/>
                  </a:lnTo>
                  <a:cubicBezTo>
                    <a:pt x="9484" y="11984"/>
                    <a:pt x="9365" y="11864"/>
                    <a:pt x="9206" y="11864"/>
                  </a:cubicBezTo>
                  <a:lnTo>
                    <a:pt x="4669" y="11864"/>
                  </a:lnTo>
                  <a:cubicBezTo>
                    <a:pt x="4510" y="11864"/>
                    <a:pt x="4377" y="11997"/>
                    <a:pt x="4391" y="12143"/>
                  </a:cubicBezTo>
                  <a:lnTo>
                    <a:pt x="4391" y="12435"/>
                  </a:lnTo>
                  <a:lnTo>
                    <a:pt x="3820" y="12435"/>
                  </a:lnTo>
                  <a:lnTo>
                    <a:pt x="3820" y="12143"/>
                  </a:lnTo>
                  <a:cubicBezTo>
                    <a:pt x="3820" y="11984"/>
                    <a:pt x="3688" y="11864"/>
                    <a:pt x="3529" y="11864"/>
                  </a:cubicBezTo>
                  <a:lnTo>
                    <a:pt x="3250" y="11864"/>
                  </a:lnTo>
                  <a:cubicBezTo>
                    <a:pt x="2865" y="11864"/>
                    <a:pt x="2534" y="11612"/>
                    <a:pt x="2428" y="11241"/>
                  </a:cubicBezTo>
                  <a:lnTo>
                    <a:pt x="1804" y="9026"/>
                  </a:lnTo>
                  <a:lnTo>
                    <a:pt x="3820" y="9026"/>
                  </a:lnTo>
                  <a:lnTo>
                    <a:pt x="3820" y="11015"/>
                  </a:lnTo>
                  <a:cubicBezTo>
                    <a:pt x="3807" y="11161"/>
                    <a:pt x="3940" y="11294"/>
                    <a:pt x="4099" y="11294"/>
                  </a:cubicBezTo>
                  <a:lnTo>
                    <a:pt x="7508" y="11294"/>
                  </a:lnTo>
                  <a:cubicBezTo>
                    <a:pt x="7654" y="11294"/>
                    <a:pt x="7786" y="11161"/>
                    <a:pt x="7786" y="11015"/>
                  </a:cubicBezTo>
                  <a:lnTo>
                    <a:pt x="7786" y="9026"/>
                  </a:lnTo>
                  <a:cubicBezTo>
                    <a:pt x="8569" y="8986"/>
                    <a:pt x="9351" y="8800"/>
                    <a:pt x="10054" y="8455"/>
                  </a:cubicBezTo>
                  <a:cubicBezTo>
                    <a:pt x="10354" y="8317"/>
                    <a:pt x="10213" y="7908"/>
                    <a:pt x="9944" y="7908"/>
                  </a:cubicBezTo>
                  <a:cubicBezTo>
                    <a:pt x="9904" y="7908"/>
                    <a:pt x="9861" y="7917"/>
                    <a:pt x="9816" y="7938"/>
                  </a:cubicBezTo>
                  <a:cubicBezTo>
                    <a:pt x="9179" y="8243"/>
                    <a:pt x="8489" y="8429"/>
                    <a:pt x="7786" y="8455"/>
                  </a:cubicBezTo>
                  <a:lnTo>
                    <a:pt x="7786" y="7885"/>
                  </a:lnTo>
                  <a:cubicBezTo>
                    <a:pt x="8688" y="7832"/>
                    <a:pt x="9564" y="7527"/>
                    <a:pt x="10307" y="6996"/>
                  </a:cubicBezTo>
                  <a:cubicBezTo>
                    <a:pt x="11063" y="6466"/>
                    <a:pt x="11965" y="6187"/>
                    <a:pt x="12893" y="6187"/>
                  </a:cubicBezTo>
                  <a:close/>
                  <a:moveTo>
                    <a:pt x="4118" y="0"/>
                  </a:moveTo>
                  <a:cubicBezTo>
                    <a:pt x="4068" y="0"/>
                    <a:pt x="4017" y="2"/>
                    <a:pt x="3966" y="6"/>
                  </a:cubicBezTo>
                  <a:cubicBezTo>
                    <a:pt x="2932" y="73"/>
                    <a:pt x="2136" y="908"/>
                    <a:pt x="2109" y="1930"/>
                  </a:cubicBezTo>
                  <a:lnTo>
                    <a:pt x="2109" y="3972"/>
                  </a:lnTo>
                  <a:cubicBezTo>
                    <a:pt x="1857" y="4052"/>
                    <a:pt x="1672" y="4251"/>
                    <a:pt x="1579" y="4490"/>
                  </a:cubicBezTo>
                  <a:lnTo>
                    <a:pt x="1247" y="4490"/>
                  </a:lnTo>
                  <a:cubicBezTo>
                    <a:pt x="876" y="4490"/>
                    <a:pt x="876" y="5047"/>
                    <a:pt x="1247" y="5060"/>
                  </a:cubicBezTo>
                  <a:lnTo>
                    <a:pt x="1579" y="5060"/>
                  </a:lnTo>
                  <a:cubicBezTo>
                    <a:pt x="1672" y="5299"/>
                    <a:pt x="1857" y="5484"/>
                    <a:pt x="2109" y="5577"/>
                  </a:cubicBezTo>
                  <a:lnTo>
                    <a:pt x="2109" y="6187"/>
                  </a:lnTo>
                  <a:lnTo>
                    <a:pt x="1831" y="6187"/>
                  </a:lnTo>
                  <a:cubicBezTo>
                    <a:pt x="1672" y="6187"/>
                    <a:pt x="1539" y="6320"/>
                    <a:pt x="1539" y="6479"/>
                  </a:cubicBezTo>
                  <a:lnTo>
                    <a:pt x="1539" y="7328"/>
                  </a:lnTo>
                  <a:lnTo>
                    <a:pt x="1088" y="7328"/>
                  </a:lnTo>
                  <a:cubicBezTo>
                    <a:pt x="0" y="7368"/>
                    <a:pt x="0" y="8973"/>
                    <a:pt x="1088" y="9026"/>
                  </a:cubicBezTo>
                  <a:lnTo>
                    <a:pt x="1207" y="9026"/>
                  </a:lnTo>
                  <a:lnTo>
                    <a:pt x="1884" y="11400"/>
                  </a:lnTo>
                  <a:cubicBezTo>
                    <a:pt x="2056" y="12010"/>
                    <a:pt x="2613" y="12421"/>
                    <a:pt x="3250" y="12435"/>
                  </a:cubicBezTo>
                  <a:lnTo>
                    <a:pt x="3250" y="12713"/>
                  </a:lnTo>
                  <a:cubicBezTo>
                    <a:pt x="3250" y="12872"/>
                    <a:pt x="3369" y="13005"/>
                    <a:pt x="3529" y="13005"/>
                  </a:cubicBezTo>
                  <a:lnTo>
                    <a:pt x="4669" y="13005"/>
                  </a:lnTo>
                  <a:cubicBezTo>
                    <a:pt x="4815" y="13005"/>
                    <a:pt x="4948" y="12872"/>
                    <a:pt x="4948" y="12713"/>
                  </a:cubicBezTo>
                  <a:lnTo>
                    <a:pt x="4948" y="12435"/>
                  </a:lnTo>
                  <a:lnTo>
                    <a:pt x="8927" y="12435"/>
                  </a:lnTo>
                  <a:lnTo>
                    <a:pt x="8927" y="12713"/>
                  </a:lnTo>
                  <a:cubicBezTo>
                    <a:pt x="8927" y="12872"/>
                    <a:pt x="9046" y="12992"/>
                    <a:pt x="9206" y="13005"/>
                  </a:cubicBezTo>
                  <a:lnTo>
                    <a:pt x="10333" y="13005"/>
                  </a:lnTo>
                  <a:cubicBezTo>
                    <a:pt x="10492" y="12992"/>
                    <a:pt x="10625" y="12872"/>
                    <a:pt x="10625" y="12713"/>
                  </a:cubicBezTo>
                  <a:lnTo>
                    <a:pt x="10625" y="12435"/>
                  </a:lnTo>
                  <a:lnTo>
                    <a:pt x="10704" y="12435"/>
                  </a:lnTo>
                  <a:cubicBezTo>
                    <a:pt x="11288" y="12435"/>
                    <a:pt x="11805" y="12077"/>
                    <a:pt x="12018" y="11546"/>
                  </a:cubicBezTo>
                  <a:lnTo>
                    <a:pt x="13702" y="7328"/>
                  </a:lnTo>
                  <a:lnTo>
                    <a:pt x="13914" y="7328"/>
                  </a:lnTo>
                  <a:cubicBezTo>
                    <a:pt x="14379" y="7328"/>
                    <a:pt x="14763" y="6943"/>
                    <a:pt x="14763" y="6479"/>
                  </a:cubicBezTo>
                  <a:cubicBezTo>
                    <a:pt x="14763" y="6010"/>
                    <a:pt x="14391" y="5630"/>
                    <a:pt x="13938" y="5630"/>
                  </a:cubicBezTo>
                  <a:cubicBezTo>
                    <a:pt x="13930" y="5630"/>
                    <a:pt x="13922" y="5630"/>
                    <a:pt x="13914" y="5630"/>
                  </a:cubicBezTo>
                  <a:lnTo>
                    <a:pt x="13914" y="5617"/>
                  </a:lnTo>
                  <a:lnTo>
                    <a:pt x="12893" y="5617"/>
                  </a:lnTo>
                  <a:cubicBezTo>
                    <a:pt x="11858" y="5630"/>
                    <a:pt x="10837" y="5949"/>
                    <a:pt x="9988" y="6532"/>
                  </a:cubicBezTo>
                  <a:cubicBezTo>
                    <a:pt x="9298" y="7036"/>
                    <a:pt x="8476" y="7315"/>
                    <a:pt x="7627" y="7328"/>
                  </a:cubicBezTo>
                  <a:lnTo>
                    <a:pt x="3250" y="7328"/>
                  </a:lnTo>
                  <a:lnTo>
                    <a:pt x="3250" y="6479"/>
                  </a:lnTo>
                  <a:cubicBezTo>
                    <a:pt x="3250" y="6320"/>
                    <a:pt x="3117" y="6187"/>
                    <a:pt x="2958" y="6187"/>
                  </a:cubicBezTo>
                  <a:lnTo>
                    <a:pt x="2680" y="6187"/>
                  </a:lnTo>
                  <a:lnTo>
                    <a:pt x="2680" y="5577"/>
                  </a:lnTo>
                  <a:cubicBezTo>
                    <a:pt x="2918" y="5498"/>
                    <a:pt x="3117" y="5299"/>
                    <a:pt x="3197" y="5060"/>
                  </a:cubicBezTo>
                  <a:lnTo>
                    <a:pt x="3529" y="5060"/>
                  </a:lnTo>
                  <a:cubicBezTo>
                    <a:pt x="3900" y="5060"/>
                    <a:pt x="3900" y="4490"/>
                    <a:pt x="3529" y="4490"/>
                  </a:cubicBezTo>
                  <a:lnTo>
                    <a:pt x="3197" y="4490"/>
                  </a:lnTo>
                  <a:cubicBezTo>
                    <a:pt x="3104" y="4251"/>
                    <a:pt x="2918" y="4065"/>
                    <a:pt x="2680" y="3972"/>
                  </a:cubicBezTo>
                  <a:lnTo>
                    <a:pt x="2680" y="1930"/>
                  </a:lnTo>
                  <a:cubicBezTo>
                    <a:pt x="2666" y="1187"/>
                    <a:pt x="3237" y="577"/>
                    <a:pt x="3966" y="510"/>
                  </a:cubicBezTo>
                  <a:cubicBezTo>
                    <a:pt x="4010" y="506"/>
                    <a:pt x="4054" y="504"/>
                    <a:pt x="4097" y="504"/>
                  </a:cubicBezTo>
                  <a:cubicBezTo>
                    <a:pt x="4786" y="504"/>
                    <a:pt x="5379" y="992"/>
                    <a:pt x="5492" y="1691"/>
                  </a:cubicBezTo>
                  <a:cubicBezTo>
                    <a:pt x="4842" y="1823"/>
                    <a:pt x="4391" y="2407"/>
                    <a:pt x="4391" y="3070"/>
                  </a:cubicBezTo>
                  <a:lnTo>
                    <a:pt x="4391" y="3641"/>
                  </a:lnTo>
                  <a:cubicBezTo>
                    <a:pt x="4391" y="3787"/>
                    <a:pt x="4510" y="3919"/>
                    <a:pt x="4669" y="3919"/>
                  </a:cubicBezTo>
                  <a:lnTo>
                    <a:pt x="6937" y="3919"/>
                  </a:lnTo>
                  <a:cubicBezTo>
                    <a:pt x="7097" y="3919"/>
                    <a:pt x="7216" y="3787"/>
                    <a:pt x="7216" y="3641"/>
                  </a:cubicBezTo>
                  <a:lnTo>
                    <a:pt x="7216" y="3070"/>
                  </a:lnTo>
                  <a:cubicBezTo>
                    <a:pt x="7216" y="2381"/>
                    <a:pt x="6725" y="1797"/>
                    <a:pt x="6062" y="1678"/>
                  </a:cubicBezTo>
                  <a:cubicBezTo>
                    <a:pt x="5911" y="707"/>
                    <a:pt x="5077" y="0"/>
                    <a:pt x="411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58" name="Google Shape;1958;p65"/>
          <p:cNvGrpSpPr/>
          <p:nvPr/>
        </p:nvGrpSpPr>
        <p:grpSpPr>
          <a:xfrm>
            <a:off x="7660999" y="4084010"/>
            <a:ext cx="145539" cy="342922"/>
            <a:chOff x="7887638" y="4173950"/>
            <a:chExt cx="156225" cy="368100"/>
          </a:xfrm>
        </p:grpSpPr>
        <p:sp>
          <p:nvSpPr>
            <p:cNvPr id="1959" name="Google Shape;1959;p65"/>
            <p:cNvSpPr/>
            <p:nvPr/>
          </p:nvSpPr>
          <p:spPr>
            <a:xfrm>
              <a:off x="7894613" y="4180900"/>
              <a:ext cx="141950" cy="349225"/>
            </a:xfrm>
            <a:custGeom>
              <a:avLst/>
              <a:gdLst/>
              <a:ahLst/>
              <a:cxnLst/>
              <a:rect l="l" t="t" r="r" b="b"/>
              <a:pathLst>
                <a:path w="5678" h="13969" extrusionOk="0">
                  <a:moveTo>
                    <a:pt x="571" y="1"/>
                  </a:moveTo>
                  <a:lnTo>
                    <a:pt x="0" y="1871"/>
                  </a:lnTo>
                  <a:lnTo>
                    <a:pt x="969" y="12257"/>
                  </a:lnTo>
                  <a:cubicBezTo>
                    <a:pt x="1061" y="13225"/>
                    <a:pt x="1871" y="13968"/>
                    <a:pt x="2839" y="13968"/>
                  </a:cubicBezTo>
                  <a:cubicBezTo>
                    <a:pt x="3807" y="13968"/>
                    <a:pt x="4616" y="13225"/>
                    <a:pt x="4709" y="12257"/>
                  </a:cubicBezTo>
                  <a:lnTo>
                    <a:pt x="5677" y="1871"/>
                  </a:lnTo>
                  <a:lnTo>
                    <a:pt x="5107" y="1"/>
                  </a:lnTo>
                  <a:lnTo>
                    <a:pt x="4974" y="1"/>
                  </a:lnTo>
                  <a:cubicBezTo>
                    <a:pt x="4656" y="333"/>
                    <a:pt x="3834" y="571"/>
                    <a:pt x="2839" y="571"/>
                  </a:cubicBezTo>
                  <a:cubicBezTo>
                    <a:pt x="1857" y="571"/>
                    <a:pt x="1022" y="333"/>
                    <a:pt x="7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 name="Google Shape;1960;p65"/>
            <p:cNvSpPr/>
            <p:nvPr/>
          </p:nvSpPr>
          <p:spPr>
            <a:xfrm>
              <a:off x="7928763" y="4284700"/>
              <a:ext cx="73975" cy="74975"/>
            </a:xfrm>
            <a:custGeom>
              <a:avLst/>
              <a:gdLst/>
              <a:ahLst/>
              <a:cxnLst/>
              <a:rect l="l" t="t" r="r" b="b"/>
              <a:pathLst>
                <a:path w="2959" h="2999" extrusionOk="0">
                  <a:moveTo>
                    <a:pt x="0" y="1"/>
                  </a:moveTo>
                  <a:lnTo>
                    <a:pt x="279" y="2998"/>
                  </a:lnTo>
                  <a:lnTo>
                    <a:pt x="2680" y="2998"/>
                  </a:lnTo>
                  <a:lnTo>
                    <a:pt x="29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 name="Google Shape;1961;p65"/>
            <p:cNvSpPr/>
            <p:nvPr/>
          </p:nvSpPr>
          <p:spPr>
            <a:xfrm>
              <a:off x="7935738" y="4359650"/>
              <a:ext cx="60025" cy="28525"/>
            </a:xfrm>
            <a:custGeom>
              <a:avLst/>
              <a:gdLst/>
              <a:ahLst/>
              <a:cxnLst/>
              <a:rect l="l" t="t" r="r" b="b"/>
              <a:pathLst>
                <a:path w="2401" h="1141" extrusionOk="0">
                  <a:moveTo>
                    <a:pt x="0" y="0"/>
                  </a:moveTo>
                  <a:lnTo>
                    <a:pt x="106" y="1141"/>
                  </a:lnTo>
                  <a:lnTo>
                    <a:pt x="2295" y="1141"/>
                  </a:lnTo>
                  <a:lnTo>
                    <a:pt x="240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 name="Google Shape;1962;p65"/>
            <p:cNvSpPr/>
            <p:nvPr/>
          </p:nvSpPr>
          <p:spPr>
            <a:xfrm>
              <a:off x="7938038" y="4388175"/>
              <a:ext cx="55075" cy="28200"/>
            </a:xfrm>
            <a:custGeom>
              <a:avLst/>
              <a:gdLst/>
              <a:ahLst/>
              <a:cxnLst/>
              <a:rect l="l" t="t" r="r" b="b"/>
              <a:pathLst>
                <a:path w="2203" h="1128" extrusionOk="0">
                  <a:moveTo>
                    <a:pt x="1" y="0"/>
                  </a:moveTo>
                  <a:lnTo>
                    <a:pt x="107" y="1127"/>
                  </a:lnTo>
                  <a:lnTo>
                    <a:pt x="2097" y="1127"/>
                  </a:lnTo>
                  <a:lnTo>
                    <a:pt x="220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 name="Google Shape;1963;p65"/>
            <p:cNvSpPr/>
            <p:nvPr/>
          </p:nvSpPr>
          <p:spPr>
            <a:xfrm>
              <a:off x="7940713" y="4416350"/>
              <a:ext cx="49750" cy="28550"/>
            </a:xfrm>
            <a:custGeom>
              <a:avLst/>
              <a:gdLst/>
              <a:ahLst/>
              <a:cxnLst/>
              <a:rect l="l" t="t" r="r" b="b"/>
              <a:pathLst>
                <a:path w="1990" h="1142" extrusionOk="0">
                  <a:moveTo>
                    <a:pt x="0" y="0"/>
                  </a:moveTo>
                  <a:lnTo>
                    <a:pt x="106" y="1141"/>
                  </a:lnTo>
                  <a:lnTo>
                    <a:pt x="1884" y="1141"/>
                  </a:lnTo>
                  <a:lnTo>
                    <a:pt x="199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 name="Google Shape;1964;p65"/>
            <p:cNvSpPr/>
            <p:nvPr/>
          </p:nvSpPr>
          <p:spPr>
            <a:xfrm>
              <a:off x="7943363" y="4444875"/>
              <a:ext cx="44450" cy="28525"/>
            </a:xfrm>
            <a:custGeom>
              <a:avLst/>
              <a:gdLst/>
              <a:ahLst/>
              <a:cxnLst/>
              <a:rect l="l" t="t" r="r" b="b"/>
              <a:pathLst>
                <a:path w="1778" h="1141" extrusionOk="0">
                  <a:moveTo>
                    <a:pt x="0" y="0"/>
                  </a:moveTo>
                  <a:lnTo>
                    <a:pt x="106" y="1141"/>
                  </a:lnTo>
                  <a:lnTo>
                    <a:pt x="1671" y="1141"/>
                  </a:lnTo>
                  <a:lnTo>
                    <a:pt x="177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 name="Google Shape;1965;p65"/>
            <p:cNvSpPr/>
            <p:nvPr/>
          </p:nvSpPr>
          <p:spPr>
            <a:xfrm>
              <a:off x="7946013" y="4473050"/>
              <a:ext cx="39150" cy="28550"/>
            </a:xfrm>
            <a:custGeom>
              <a:avLst/>
              <a:gdLst/>
              <a:ahLst/>
              <a:cxnLst/>
              <a:rect l="l" t="t" r="r" b="b"/>
              <a:pathLst>
                <a:path w="1566" h="1142" extrusionOk="0">
                  <a:moveTo>
                    <a:pt x="0" y="1"/>
                  </a:moveTo>
                  <a:lnTo>
                    <a:pt x="40" y="465"/>
                  </a:lnTo>
                  <a:cubicBezTo>
                    <a:pt x="86" y="916"/>
                    <a:pt x="438" y="1141"/>
                    <a:pt x="788" y="1141"/>
                  </a:cubicBezTo>
                  <a:cubicBezTo>
                    <a:pt x="1138" y="1141"/>
                    <a:pt x="1486" y="916"/>
                    <a:pt x="1526" y="465"/>
                  </a:cubicBezTo>
                  <a:lnTo>
                    <a:pt x="156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 name="Google Shape;1966;p65"/>
            <p:cNvSpPr/>
            <p:nvPr/>
          </p:nvSpPr>
          <p:spPr>
            <a:xfrm>
              <a:off x="7946663" y="4270450"/>
              <a:ext cx="33200" cy="28425"/>
            </a:xfrm>
            <a:custGeom>
              <a:avLst/>
              <a:gdLst/>
              <a:ahLst/>
              <a:cxnLst/>
              <a:rect l="l" t="t" r="r" b="b"/>
              <a:pathLst>
                <a:path w="1328" h="1137" extrusionOk="0">
                  <a:moveTo>
                    <a:pt x="757" y="0"/>
                  </a:moveTo>
                  <a:cubicBezTo>
                    <a:pt x="253" y="0"/>
                    <a:pt x="1" y="610"/>
                    <a:pt x="359" y="969"/>
                  </a:cubicBezTo>
                  <a:cubicBezTo>
                    <a:pt x="475" y="1085"/>
                    <a:pt x="618" y="1137"/>
                    <a:pt x="757" y="1137"/>
                  </a:cubicBezTo>
                  <a:cubicBezTo>
                    <a:pt x="1049" y="1137"/>
                    <a:pt x="1327" y="911"/>
                    <a:pt x="1327" y="571"/>
                  </a:cubicBezTo>
                  <a:cubicBezTo>
                    <a:pt x="1327" y="252"/>
                    <a:pt x="1075" y="0"/>
                    <a:pt x="7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 name="Google Shape;1967;p65"/>
            <p:cNvSpPr/>
            <p:nvPr/>
          </p:nvSpPr>
          <p:spPr>
            <a:xfrm>
              <a:off x="7921138" y="4263225"/>
              <a:ext cx="88900" cy="245350"/>
            </a:xfrm>
            <a:custGeom>
              <a:avLst/>
              <a:gdLst/>
              <a:ahLst/>
              <a:cxnLst/>
              <a:rect l="l" t="t" r="r" b="b"/>
              <a:pathLst>
                <a:path w="3556" h="9814" extrusionOk="0">
                  <a:moveTo>
                    <a:pt x="1778" y="568"/>
                  </a:moveTo>
                  <a:cubicBezTo>
                    <a:pt x="2030" y="568"/>
                    <a:pt x="2162" y="873"/>
                    <a:pt x="1977" y="1045"/>
                  </a:cubicBezTo>
                  <a:cubicBezTo>
                    <a:pt x="1921" y="1106"/>
                    <a:pt x="1851" y="1132"/>
                    <a:pt x="1782" y="1132"/>
                  </a:cubicBezTo>
                  <a:cubicBezTo>
                    <a:pt x="1638" y="1132"/>
                    <a:pt x="1499" y="1017"/>
                    <a:pt x="1499" y="846"/>
                  </a:cubicBezTo>
                  <a:cubicBezTo>
                    <a:pt x="1499" y="700"/>
                    <a:pt x="1619" y="568"/>
                    <a:pt x="1778" y="568"/>
                  </a:cubicBezTo>
                  <a:close/>
                  <a:moveTo>
                    <a:pt x="2958" y="1138"/>
                  </a:moveTo>
                  <a:lnTo>
                    <a:pt x="2733" y="3592"/>
                  </a:lnTo>
                  <a:lnTo>
                    <a:pt x="836" y="3592"/>
                  </a:lnTo>
                  <a:lnTo>
                    <a:pt x="611" y="1151"/>
                  </a:lnTo>
                  <a:lnTo>
                    <a:pt x="982" y="1138"/>
                  </a:lnTo>
                  <a:cubicBezTo>
                    <a:pt x="1115" y="1516"/>
                    <a:pt x="1450" y="1705"/>
                    <a:pt x="1784" y="1705"/>
                  </a:cubicBezTo>
                  <a:cubicBezTo>
                    <a:pt x="2119" y="1705"/>
                    <a:pt x="2454" y="1516"/>
                    <a:pt x="2587" y="1138"/>
                  </a:cubicBezTo>
                  <a:close/>
                  <a:moveTo>
                    <a:pt x="2680" y="4149"/>
                  </a:moveTo>
                  <a:lnTo>
                    <a:pt x="2627" y="4719"/>
                  </a:lnTo>
                  <a:lnTo>
                    <a:pt x="942" y="4719"/>
                  </a:lnTo>
                  <a:lnTo>
                    <a:pt x="889" y="4149"/>
                  </a:lnTo>
                  <a:close/>
                  <a:moveTo>
                    <a:pt x="2574" y="5277"/>
                  </a:moveTo>
                  <a:lnTo>
                    <a:pt x="2521" y="5847"/>
                  </a:lnTo>
                  <a:lnTo>
                    <a:pt x="1048" y="5847"/>
                  </a:lnTo>
                  <a:lnTo>
                    <a:pt x="995" y="5277"/>
                  </a:lnTo>
                  <a:close/>
                  <a:moveTo>
                    <a:pt x="2468" y="6417"/>
                  </a:moveTo>
                  <a:lnTo>
                    <a:pt x="2414" y="6988"/>
                  </a:lnTo>
                  <a:lnTo>
                    <a:pt x="1154" y="6988"/>
                  </a:lnTo>
                  <a:lnTo>
                    <a:pt x="1101" y="6417"/>
                  </a:lnTo>
                  <a:close/>
                  <a:moveTo>
                    <a:pt x="2361" y="7545"/>
                  </a:moveTo>
                  <a:lnTo>
                    <a:pt x="2308" y="8115"/>
                  </a:lnTo>
                  <a:lnTo>
                    <a:pt x="1261" y="8115"/>
                  </a:lnTo>
                  <a:lnTo>
                    <a:pt x="1207" y="7545"/>
                  </a:lnTo>
                  <a:close/>
                  <a:moveTo>
                    <a:pt x="2255" y="8685"/>
                  </a:moveTo>
                  <a:lnTo>
                    <a:pt x="2242" y="8831"/>
                  </a:lnTo>
                  <a:cubicBezTo>
                    <a:pt x="2209" y="9110"/>
                    <a:pt x="1993" y="9249"/>
                    <a:pt x="1779" y="9249"/>
                  </a:cubicBezTo>
                  <a:cubicBezTo>
                    <a:pt x="1566" y="9249"/>
                    <a:pt x="1353" y="9110"/>
                    <a:pt x="1327" y="8831"/>
                  </a:cubicBezTo>
                  <a:lnTo>
                    <a:pt x="1314" y="8685"/>
                  </a:lnTo>
                  <a:close/>
                  <a:moveTo>
                    <a:pt x="1784" y="1"/>
                  </a:moveTo>
                  <a:cubicBezTo>
                    <a:pt x="1450" y="1"/>
                    <a:pt x="1115" y="190"/>
                    <a:pt x="982" y="568"/>
                  </a:cubicBezTo>
                  <a:lnTo>
                    <a:pt x="305" y="568"/>
                  </a:lnTo>
                  <a:cubicBezTo>
                    <a:pt x="133" y="568"/>
                    <a:pt x="0" y="714"/>
                    <a:pt x="14" y="886"/>
                  </a:cubicBezTo>
                  <a:cubicBezTo>
                    <a:pt x="163" y="2486"/>
                    <a:pt x="206" y="2933"/>
                    <a:pt x="206" y="2933"/>
                  </a:cubicBezTo>
                  <a:cubicBezTo>
                    <a:pt x="207" y="2933"/>
                    <a:pt x="141" y="2211"/>
                    <a:pt x="141" y="2211"/>
                  </a:cubicBezTo>
                  <a:lnTo>
                    <a:pt x="141" y="2211"/>
                  </a:lnTo>
                  <a:cubicBezTo>
                    <a:pt x="141" y="2211"/>
                    <a:pt x="251" y="3409"/>
                    <a:pt x="756" y="8884"/>
                  </a:cubicBezTo>
                  <a:cubicBezTo>
                    <a:pt x="809" y="9407"/>
                    <a:pt x="1234" y="9813"/>
                    <a:pt x="1753" y="9813"/>
                  </a:cubicBezTo>
                  <a:cubicBezTo>
                    <a:pt x="1761" y="9813"/>
                    <a:pt x="1769" y="9813"/>
                    <a:pt x="1778" y="9813"/>
                  </a:cubicBezTo>
                  <a:cubicBezTo>
                    <a:pt x="1786" y="9813"/>
                    <a:pt x="1794" y="9813"/>
                    <a:pt x="1803" y="9813"/>
                  </a:cubicBezTo>
                  <a:cubicBezTo>
                    <a:pt x="2322" y="9813"/>
                    <a:pt x="2760" y="9407"/>
                    <a:pt x="2799" y="8884"/>
                  </a:cubicBezTo>
                  <a:cubicBezTo>
                    <a:pt x="3515" y="1178"/>
                    <a:pt x="2852" y="8341"/>
                    <a:pt x="3542" y="886"/>
                  </a:cubicBezTo>
                  <a:cubicBezTo>
                    <a:pt x="3555" y="807"/>
                    <a:pt x="3529" y="727"/>
                    <a:pt x="3476" y="661"/>
                  </a:cubicBezTo>
                  <a:cubicBezTo>
                    <a:pt x="3423" y="608"/>
                    <a:pt x="3343" y="568"/>
                    <a:pt x="3263" y="568"/>
                  </a:cubicBezTo>
                  <a:lnTo>
                    <a:pt x="2587" y="568"/>
                  </a:lnTo>
                  <a:cubicBezTo>
                    <a:pt x="2454" y="190"/>
                    <a:pt x="2119" y="1"/>
                    <a:pt x="178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 name="Google Shape;1968;p65"/>
            <p:cNvSpPr/>
            <p:nvPr/>
          </p:nvSpPr>
          <p:spPr>
            <a:xfrm>
              <a:off x="7900238" y="4381200"/>
              <a:ext cx="16600" cy="14000"/>
            </a:xfrm>
            <a:custGeom>
              <a:avLst/>
              <a:gdLst/>
              <a:ahLst/>
              <a:cxnLst/>
              <a:rect l="l" t="t" r="r" b="b"/>
              <a:pathLst>
                <a:path w="664" h="560" extrusionOk="0">
                  <a:moveTo>
                    <a:pt x="372" y="0"/>
                  </a:moveTo>
                  <a:cubicBezTo>
                    <a:pt x="120" y="0"/>
                    <a:pt x="1" y="306"/>
                    <a:pt x="173" y="478"/>
                  </a:cubicBezTo>
                  <a:cubicBezTo>
                    <a:pt x="233" y="534"/>
                    <a:pt x="306" y="559"/>
                    <a:pt x="377" y="559"/>
                  </a:cubicBezTo>
                  <a:cubicBezTo>
                    <a:pt x="525" y="559"/>
                    <a:pt x="664" y="449"/>
                    <a:pt x="664" y="279"/>
                  </a:cubicBezTo>
                  <a:cubicBezTo>
                    <a:pt x="664" y="120"/>
                    <a:pt x="531" y="0"/>
                    <a:pt x="3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 name="Google Shape;1969;p65"/>
            <p:cNvSpPr/>
            <p:nvPr/>
          </p:nvSpPr>
          <p:spPr>
            <a:xfrm>
              <a:off x="7887638" y="4173950"/>
              <a:ext cx="156225" cy="368100"/>
            </a:xfrm>
            <a:custGeom>
              <a:avLst/>
              <a:gdLst/>
              <a:ahLst/>
              <a:cxnLst/>
              <a:rect l="l" t="t" r="r" b="b"/>
              <a:pathLst>
                <a:path w="6249" h="14724" extrusionOk="0">
                  <a:moveTo>
                    <a:pt x="5214" y="677"/>
                  </a:moveTo>
                  <a:lnTo>
                    <a:pt x="5598" y="1937"/>
                  </a:lnTo>
                  <a:cubicBezTo>
                    <a:pt x="4948" y="2269"/>
                    <a:pt x="4099" y="2441"/>
                    <a:pt x="3118" y="2441"/>
                  </a:cubicBezTo>
                  <a:cubicBezTo>
                    <a:pt x="2136" y="2441"/>
                    <a:pt x="1301" y="2269"/>
                    <a:pt x="651" y="1937"/>
                  </a:cubicBezTo>
                  <a:lnTo>
                    <a:pt x="1035" y="677"/>
                  </a:lnTo>
                  <a:cubicBezTo>
                    <a:pt x="1486" y="969"/>
                    <a:pt x="2242" y="1141"/>
                    <a:pt x="3118" y="1141"/>
                  </a:cubicBezTo>
                  <a:cubicBezTo>
                    <a:pt x="3993" y="1141"/>
                    <a:pt x="4763" y="969"/>
                    <a:pt x="5214" y="677"/>
                  </a:cubicBezTo>
                  <a:close/>
                  <a:moveTo>
                    <a:pt x="850" y="0"/>
                  </a:moveTo>
                  <a:cubicBezTo>
                    <a:pt x="730" y="0"/>
                    <a:pt x="624" y="80"/>
                    <a:pt x="584" y="199"/>
                  </a:cubicBezTo>
                  <a:lnTo>
                    <a:pt x="14" y="2070"/>
                  </a:lnTo>
                  <a:cubicBezTo>
                    <a:pt x="1" y="2109"/>
                    <a:pt x="1" y="2149"/>
                    <a:pt x="1" y="2189"/>
                  </a:cubicBezTo>
                  <a:lnTo>
                    <a:pt x="505" y="7468"/>
                  </a:lnTo>
                  <a:cubicBezTo>
                    <a:pt x="517" y="7641"/>
                    <a:pt x="647" y="7722"/>
                    <a:pt x="779" y="7722"/>
                  </a:cubicBezTo>
                  <a:cubicBezTo>
                    <a:pt x="932" y="7722"/>
                    <a:pt x="1089" y="7614"/>
                    <a:pt x="1075" y="7415"/>
                  </a:cubicBezTo>
                  <a:lnTo>
                    <a:pt x="611" y="2547"/>
                  </a:lnTo>
                  <a:lnTo>
                    <a:pt x="611" y="2547"/>
                  </a:lnTo>
                  <a:cubicBezTo>
                    <a:pt x="1427" y="2852"/>
                    <a:pt x="2279" y="3005"/>
                    <a:pt x="3131" y="3005"/>
                  </a:cubicBezTo>
                  <a:cubicBezTo>
                    <a:pt x="3983" y="3005"/>
                    <a:pt x="4836" y="2852"/>
                    <a:pt x="5651" y="2547"/>
                  </a:cubicBezTo>
                  <a:lnTo>
                    <a:pt x="5651" y="2547"/>
                  </a:lnTo>
                  <a:lnTo>
                    <a:pt x="4723" y="12508"/>
                  </a:lnTo>
                  <a:cubicBezTo>
                    <a:pt x="4643" y="13331"/>
                    <a:pt x="3953" y="13967"/>
                    <a:pt x="3131" y="13967"/>
                  </a:cubicBezTo>
                  <a:cubicBezTo>
                    <a:pt x="2309" y="13967"/>
                    <a:pt x="1619" y="13331"/>
                    <a:pt x="1539" y="12508"/>
                  </a:cubicBezTo>
                  <a:lnTo>
                    <a:pt x="1274" y="9670"/>
                  </a:lnTo>
                  <a:cubicBezTo>
                    <a:pt x="1268" y="9484"/>
                    <a:pt x="1132" y="9397"/>
                    <a:pt x="995" y="9397"/>
                  </a:cubicBezTo>
                  <a:cubicBezTo>
                    <a:pt x="839" y="9397"/>
                    <a:pt x="682" y="9511"/>
                    <a:pt x="717" y="9723"/>
                  </a:cubicBezTo>
                  <a:lnTo>
                    <a:pt x="969" y="12561"/>
                  </a:lnTo>
                  <a:cubicBezTo>
                    <a:pt x="969" y="13755"/>
                    <a:pt x="1937" y="14724"/>
                    <a:pt x="3118" y="14724"/>
                  </a:cubicBezTo>
                  <a:cubicBezTo>
                    <a:pt x="4312" y="14724"/>
                    <a:pt x="5280" y="13755"/>
                    <a:pt x="5280" y="12561"/>
                  </a:cubicBezTo>
                  <a:lnTo>
                    <a:pt x="6248" y="2189"/>
                  </a:lnTo>
                  <a:cubicBezTo>
                    <a:pt x="6248" y="2149"/>
                    <a:pt x="6248" y="2109"/>
                    <a:pt x="6235" y="2070"/>
                  </a:cubicBezTo>
                  <a:lnTo>
                    <a:pt x="5665" y="199"/>
                  </a:lnTo>
                  <a:cubicBezTo>
                    <a:pt x="5625" y="80"/>
                    <a:pt x="5519" y="0"/>
                    <a:pt x="5399" y="0"/>
                  </a:cubicBezTo>
                  <a:lnTo>
                    <a:pt x="5253" y="0"/>
                  </a:lnTo>
                  <a:cubicBezTo>
                    <a:pt x="5174" y="0"/>
                    <a:pt x="5107" y="27"/>
                    <a:pt x="5054" y="93"/>
                  </a:cubicBezTo>
                  <a:cubicBezTo>
                    <a:pt x="4829" y="332"/>
                    <a:pt x="4086" y="571"/>
                    <a:pt x="3131" y="571"/>
                  </a:cubicBezTo>
                  <a:cubicBezTo>
                    <a:pt x="2163" y="571"/>
                    <a:pt x="1420" y="332"/>
                    <a:pt x="1195" y="93"/>
                  </a:cubicBezTo>
                  <a:cubicBezTo>
                    <a:pt x="1141" y="27"/>
                    <a:pt x="1075" y="0"/>
                    <a:pt x="99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70" name="Google Shape;1970;p65"/>
          <p:cNvGrpSpPr/>
          <p:nvPr/>
        </p:nvGrpSpPr>
        <p:grpSpPr>
          <a:xfrm>
            <a:off x="6866460" y="4106252"/>
            <a:ext cx="340453" cy="290706"/>
            <a:chOff x="7034763" y="4197825"/>
            <a:chExt cx="365450" cy="312050"/>
          </a:xfrm>
        </p:grpSpPr>
        <p:sp>
          <p:nvSpPr>
            <p:cNvPr id="1971" name="Google Shape;1971;p65"/>
            <p:cNvSpPr/>
            <p:nvPr/>
          </p:nvSpPr>
          <p:spPr>
            <a:xfrm>
              <a:off x="7044363" y="4247575"/>
              <a:ext cx="264000" cy="255350"/>
            </a:xfrm>
            <a:custGeom>
              <a:avLst/>
              <a:gdLst/>
              <a:ahLst/>
              <a:cxnLst/>
              <a:rect l="l" t="t" r="r" b="b"/>
              <a:pathLst>
                <a:path w="10560" h="10214" extrusionOk="0">
                  <a:moveTo>
                    <a:pt x="1" y="0"/>
                  </a:moveTo>
                  <a:lnTo>
                    <a:pt x="1" y="9073"/>
                  </a:lnTo>
                  <a:cubicBezTo>
                    <a:pt x="1" y="9696"/>
                    <a:pt x="505" y="10213"/>
                    <a:pt x="1142" y="10213"/>
                  </a:cubicBezTo>
                  <a:lnTo>
                    <a:pt x="9432" y="10213"/>
                  </a:lnTo>
                  <a:cubicBezTo>
                    <a:pt x="10055" y="10213"/>
                    <a:pt x="10559" y="9696"/>
                    <a:pt x="10559" y="9073"/>
                  </a:cubicBezTo>
                  <a:lnTo>
                    <a:pt x="10559" y="0"/>
                  </a:lnTo>
                  <a:lnTo>
                    <a:pt x="7548" y="0"/>
                  </a:lnTo>
                  <a:lnTo>
                    <a:pt x="6978" y="1127"/>
                  </a:lnTo>
                  <a:lnTo>
                    <a:pt x="3569" y="1127"/>
                  </a:lnTo>
                  <a:lnTo>
                    <a:pt x="301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 name="Google Shape;1972;p65"/>
            <p:cNvSpPr/>
            <p:nvPr/>
          </p:nvSpPr>
          <p:spPr>
            <a:xfrm>
              <a:off x="7091138" y="4304275"/>
              <a:ext cx="198975" cy="170400"/>
            </a:xfrm>
            <a:custGeom>
              <a:avLst/>
              <a:gdLst/>
              <a:ahLst/>
              <a:cxnLst/>
              <a:rect l="l" t="t" r="r" b="b"/>
              <a:pathLst>
                <a:path w="7959" h="6816" extrusionOk="0">
                  <a:moveTo>
                    <a:pt x="3409" y="0"/>
                  </a:moveTo>
                  <a:cubicBezTo>
                    <a:pt x="1526" y="0"/>
                    <a:pt x="0" y="1526"/>
                    <a:pt x="0" y="3409"/>
                  </a:cubicBezTo>
                  <a:cubicBezTo>
                    <a:pt x="0" y="5455"/>
                    <a:pt x="1676" y="6815"/>
                    <a:pt x="3426" y="6815"/>
                  </a:cubicBezTo>
                  <a:cubicBezTo>
                    <a:pt x="4262" y="6815"/>
                    <a:pt x="5115" y="6505"/>
                    <a:pt x="5810" y="5810"/>
                  </a:cubicBezTo>
                  <a:cubicBezTo>
                    <a:pt x="7959" y="3661"/>
                    <a:pt x="6433" y="0"/>
                    <a:pt x="340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 name="Google Shape;1973;p65"/>
            <p:cNvSpPr/>
            <p:nvPr/>
          </p:nvSpPr>
          <p:spPr>
            <a:xfrm>
              <a:off x="7119638" y="4332450"/>
              <a:ext cx="132350" cy="113675"/>
            </a:xfrm>
            <a:custGeom>
              <a:avLst/>
              <a:gdLst/>
              <a:ahLst/>
              <a:cxnLst/>
              <a:rect l="l" t="t" r="r" b="b"/>
              <a:pathLst>
                <a:path w="5294" h="4547" extrusionOk="0">
                  <a:moveTo>
                    <a:pt x="2269" y="1"/>
                  </a:moveTo>
                  <a:cubicBezTo>
                    <a:pt x="1009" y="14"/>
                    <a:pt x="1" y="1022"/>
                    <a:pt x="1" y="2282"/>
                  </a:cubicBezTo>
                  <a:cubicBezTo>
                    <a:pt x="1" y="3644"/>
                    <a:pt x="1115" y="4546"/>
                    <a:pt x="2280" y="4546"/>
                  </a:cubicBezTo>
                  <a:cubicBezTo>
                    <a:pt x="2839" y="4546"/>
                    <a:pt x="3409" y="4338"/>
                    <a:pt x="3874" y="3874"/>
                  </a:cubicBezTo>
                  <a:cubicBezTo>
                    <a:pt x="5293" y="2454"/>
                    <a:pt x="4285" y="1"/>
                    <a:pt x="226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 name="Google Shape;1974;p65"/>
            <p:cNvSpPr/>
            <p:nvPr/>
          </p:nvSpPr>
          <p:spPr>
            <a:xfrm>
              <a:off x="7044363" y="4204775"/>
              <a:ext cx="264325" cy="71000"/>
            </a:xfrm>
            <a:custGeom>
              <a:avLst/>
              <a:gdLst/>
              <a:ahLst/>
              <a:cxnLst/>
              <a:rect l="l" t="t" r="r" b="b"/>
              <a:pathLst>
                <a:path w="10573" h="2840" extrusionOk="0">
                  <a:moveTo>
                    <a:pt x="1142" y="1"/>
                  </a:moveTo>
                  <a:cubicBezTo>
                    <a:pt x="518" y="1"/>
                    <a:pt x="1" y="518"/>
                    <a:pt x="1" y="1142"/>
                  </a:cubicBezTo>
                  <a:lnTo>
                    <a:pt x="1" y="1712"/>
                  </a:lnTo>
                  <a:lnTo>
                    <a:pt x="3012" y="1712"/>
                  </a:lnTo>
                  <a:lnTo>
                    <a:pt x="3582" y="2839"/>
                  </a:lnTo>
                  <a:lnTo>
                    <a:pt x="6978" y="2839"/>
                  </a:lnTo>
                  <a:lnTo>
                    <a:pt x="7548" y="1712"/>
                  </a:lnTo>
                  <a:lnTo>
                    <a:pt x="10559" y="1712"/>
                  </a:lnTo>
                  <a:lnTo>
                    <a:pt x="10559" y="1142"/>
                  </a:lnTo>
                  <a:cubicBezTo>
                    <a:pt x="10572" y="518"/>
                    <a:pt x="10055" y="1"/>
                    <a:pt x="943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 name="Google Shape;1975;p65"/>
            <p:cNvSpPr/>
            <p:nvPr/>
          </p:nvSpPr>
          <p:spPr>
            <a:xfrm>
              <a:off x="7147838" y="4361300"/>
              <a:ext cx="66350" cy="56775"/>
            </a:xfrm>
            <a:custGeom>
              <a:avLst/>
              <a:gdLst/>
              <a:ahLst/>
              <a:cxnLst/>
              <a:rect l="l" t="t" r="r" b="b"/>
              <a:pathLst>
                <a:path w="2654" h="2271" extrusionOk="0">
                  <a:moveTo>
                    <a:pt x="1141" y="1"/>
                  </a:moveTo>
                  <a:cubicBezTo>
                    <a:pt x="504" y="1"/>
                    <a:pt x="0" y="505"/>
                    <a:pt x="0" y="1128"/>
                  </a:cubicBezTo>
                  <a:cubicBezTo>
                    <a:pt x="0" y="1812"/>
                    <a:pt x="562" y="2270"/>
                    <a:pt x="1147" y="2270"/>
                  </a:cubicBezTo>
                  <a:cubicBezTo>
                    <a:pt x="1424" y="2270"/>
                    <a:pt x="1707" y="2167"/>
                    <a:pt x="1937" y="1937"/>
                  </a:cubicBezTo>
                  <a:cubicBezTo>
                    <a:pt x="2653" y="1221"/>
                    <a:pt x="2149" y="1"/>
                    <a:pt x="114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 name="Google Shape;1976;p65"/>
            <p:cNvSpPr/>
            <p:nvPr/>
          </p:nvSpPr>
          <p:spPr>
            <a:xfrm>
              <a:off x="7052988" y="4296750"/>
              <a:ext cx="227525" cy="184625"/>
            </a:xfrm>
            <a:custGeom>
              <a:avLst/>
              <a:gdLst/>
              <a:ahLst/>
              <a:cxnLst/>
              <a:rect l="l" t="t" r="r" b="b"/>
              <a:pathLst>
                <a:path w="9101" h="7385" extrusionOk="0">
                  <a:moveTo>
                    <a:pt x="8623" y="3697"/>
                  </a:moveTo>
                  <a:cubicBezTo>
                    <a:pt x="8623" y="3698"/>
                    <a:pt x="8623" y="3698"/>
                    <a:pt x="8623" y="3699"/>
                  </a:cubicBezTo>
                  <a:lnTo>
                    <a:pt x="8623" y="3699"/>
                  </a:lnTo>
                  <a:cubicBezTo>
                    <a:pt x="8623" y="3703"/>
                    <a:pt x="8623" y="3706"/>
                    <a:pt x="8623" y="3710"/>
                  </a:cubicBezTo>
                  <a:lnTo>
                    <a:pt x="8623" y="3697"/>
                  </a:lnTo>
                  <a:close/>
                  <a:moveTo>
                    <a:pt x="4956" y="577"/>
                  </a:moveTo>
                  <a:cubicBezTo>
                    <a:pt x="5722" y="577"/>
                    <a:pt x="6503" y="861"/>
                    <a:pt x="7137" y="1495"/>
                  </a:cubicBezTo>
                  <a:cubicBezTo>
                    <a:pt x="9100" y="3458"/>
                    <a:pt x="7707" y="6827"/>
                    <a:pt x="4935" y="6827"/>
                  </a:cubicBezTo>
                  <a:cubicBezTo>
                    <a:pt x="3211" y="6827"/>
                    <a:pt x="1818" y="5421"/>
                    <a:pt x="1805" y="3710"/>
                  </a:cubicBezTo>
                  <a:cubicBezTo>
                    <a:pt x="1805" y="1824"/>
                    <a:pt x="3349" y="577"/>
                    <a:pt x="4956" y="577"/>
                  </a:cubicBezTo>
                  <a:close/>
                  <a:moveTo>
                    <a:pt x="4900" y="1"/>
                  </a:moveTo>
                  <a:cubicBezTo>
                    <a:pt x="3996" y="1"/>
                    <a:pt x="3074" y="336"/>
                    <a:pt x="2322" y="1084"/>
                  </a:cubicBezTo>
                  <a:cubicBezTo>
                    <a:pt x="1" y="3405"/>
                    <a:pt x="1646" y="7384"/>
                    <a:pt x="4935" y="7384"/>
                  </a:cubicBezTo>
                  <a:cubicBezTo>
                    <a:pt x="6964" y="7384"/>
                    <a:pt x="8608" y="5727"/>
                    <a:pt x="8623" y="3699"/>
                  </a:cubicBezTo>
                  <a:lnTo>
                    <a:pt x="8623" y="3699"/>
                  </a:lnTo>
                  <a:cubicBezTo>
                    <a:pt x="8617" y="1476"/>
                    <a:pt x="6798" y="1"/>
                    <a:pt x="490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7" name="Google Shape;1977;p65"/>
            <p:cNvSpPr/>
            <p:nvPr/>
          </p:nvSpPr>
          <p:spPr>
            <a:xfrm>
              <a:off x="7090788" y="4325300"/>
              <a:ext cx="151900" cy="127875"/>
            </a:xfrm>
            <a:custGeom>
              <a:avLst/>
              <a:gdLst/>
              <a:ahLst/>
              <a:cxnLst/>
              <a:rect l="l" t="t" r="r" b="b"/>
              <a:pathLst>
                <a:path w="6076" h="5115" extrusionOk="0">
                  <a:moveTo>
                    <a:pt x="3439" y="567"/>
                  </a:moveTo>
                  <a:cubicBezTo>
                    <a:pt x="3926" y="567"/>
                    <a:pt x="4423" y="747"/>
                    <a:pt x="4829" y="1149"/>
                  </a:cubicBezTo>
                  <a:cubicBezTo>
                    <a:pt x="6076" y="2409"/>
                    <a:pt x="5200" y="4558"/>
                    <a:pt x="3423" y="4558"/>
                  </a:cubicBezTo>
                  <a:cubicBezTo>
                    <a:pt x="2322" y="4558"/>
                    <a:pt x="1433" y="3656"/>
                    <a:pt x="1433" y="2568"/>
                  </a:cubicBezTo>
                  <a:cubicBezTo>
                    <a:pt x="1433" y="1363"/>
                    <a:pt x="2414" y="567"/>
                    <a:pt x="3439" y="567"/>
                  </a:cubicBezTo>
                  <a:close/>
                  <a:moveTo>
                    <a:pt x="3399" y="1"/>
                  </a:moveTo>
                  <a:cubicBezTo>
                    <a:pt x="2774" y="1"/>
                    <a:pt x="2137" y="233"/>
                    <a:pt x="1619" y="751"/>
                  </a:cubicBezTo>
                  <a:cubicBezTo>
                    <a:pt x="1" y="2369"/>
                    <a:pt x="1142" y="5115"/>
                    <a:pt x="3423" y="5115"/>
                  </a:cubicBezTo>
                  <a:cubicBezTo>
                    <a:pt x="4829" y="5115"/>
                    <a:pt x="5970" y="3974"/>
                    <a:pt x="5970" y="2568"/>
                  </a:cubicBezTo>
                  <a:cubicBezTo>
                    <a:pt x="5970" y="1023"/>
                    <a:pt x="4710" y="1"/>
                    <a:pt x="339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8" name="Google Shape;1978;p65"/>
            <p:cNvSpPr/>
            <p:nvPr/>
          </p:nvSpPr>
          <p:spPr>
            <a:xfrm>
              <a:off x="7128613" y="4353725"/>
              <a:ext cx="83250" cy="70950"/>
            </a:xfrm>
            <a:custGeom>
              <a:avLst/>
              <a:gdLst/>
              <a:ahLst/>
              <a:cxnLst/>
              <a:rect l="l" t="t" r="r" b="b"/>
              <a:pathLst>
                <a:path w="3330" h="2838" extrusionOk="0">
                  <a:moveTo>
                    <a:pt x="1916" y="572"/>
                  </a:moveTo>
                  <a:cubicBezTo>
                    <a:pt x="2124" y="572"/>
                    <a:pt x="2335" y="649"/>
                    <a:pt x="2507" y="821"/>
                  </a:cubicBezTo>
                  <a:cubicBezTo>
                    <a:pt x="3038" y="1365"/>
                    <a:pt x="2666" y="2280"/>
                    <a:pt x="1910" y="2280"/>
                  </a:cubicBezTo>
                  <a:cubicBezTo>
                    <a:pt x="1433" y="2280"/>
                    <a:pt x="1061" y="1895"/>
                    <a:pt x="1061" y="1431"/>
                  </a:cubicBezTo>
                  <a:cubicBezTo>
                    <a:pt x="1061" y="910"/>
                    <a:pt x="1480" y="572"/>
                    <a:pt x="1916" y="572"/>
                  </a:cubicBezTo>
                  <a:close/>
                  <a:moveTo>
                    <a:pt x="1896" y="0"/>
                  </a:moveTo>
                  <a:cubicBezTo>
                    <a:pt x="1546" y="0"/>
                    <a:pt x="1190" y="131"/>
                    <a:pt x="902" y="423"/>
                  </a:cubicBezTo>
                  <a:cubicBezTo>
                    <a:pt x="0" y="1312"/>
                    <a:pt x="637" y="2837"/>
                    <a:pt x="1910" y="2837"/>
                  </a:cubicBezTo>
                  <a:cubicBezTo>
                    <a:pt x="2693" y="2837"/>
                    <a:pt x="3316" y="2200"/>
                    <a:pt x="3329" y="1431"/>
                  </a:cubicBezTo>
                  <a:cubicBezTo>
                    <a:pt x="3329" y="570"/>
                    <a:pt x="2626" y="0"/>
                    <a:pt x="189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 name="Google Shape;1979;p65"/>
            <p:cNvSpPr/>
            <p:nvPr/>
          </p:nvSpPr>
          <p:spPr>
            <a:xfrm>
              <a:off x="7036738" y="4197825"/>
              <a:ext cx="363475" cy="312050"/>
            </a:xfrm>
            <a:custGeom>
              <a:avLst/>
              <a:gdLst/>
              <a:ahLst/>
              <a:cxnLst/>
              <a:rect l="l" t="t" r="r" b="b"/>
              <a:pathLst>
                <a:path w="14539" h="12482" extrusionOk="0">
                  <a:moveTo>
                    <a:pt x="9724" y="571"/>
                  </a:moveTo>
                  <a:cubicBezTo>
                    <a:pt x="10201" y="571"/>
                    <a:pt x="10572" y="955"/>
                    <a:pt x="10572" y="1420"/>
                  </a:cubicBezTo>
                  <a:lnTo>
                    <a:pt x="10572" y="1698"/>
                  </a:lnTo>
                  <a:lnTo>
                    <a:pt x="7853" y="1698"/>
                  </a:lnTo>
                  <a:cubicBezTo>
                    <a:pt x="7747" y="1698"/>
                    <a:pt x="7641" y="1765"/>
                    <a:pt x="7601" y="1857"/>
                  </a:cubicBezTo>
                  <a:lnTo>
                    <a:pt x="7110" y="2839"/>
                  </a:lnTo>
                  <a:lnTo>
                    <a:pt x="4046" y="2839"/>
                  </a:lnTo>
                  <a:lnTo>
                    <a:pt x="3556" y="1857"/>
                  </a:lnTo>
                  <a:cubicBezTo>
                    <a:pt x="3503" y="1765"/>
                    <a:pt x="3410" y="1698"/>
                    <a:pt x="3304" y="1698"/>
                  </a:cubicBezTo>
                  <a:lnTo>
                    <a:pt x="584" y="1698"/>
                  </a:lnTo>
                  <a:lnTo>
                    <a:pt x="584" y="1420"/>
                  </a:lnTo>
                  <a:cubicBezTo>
                    <a:pt x="584" y="955"/>
                    <a:pt x="969" y="571"/>
                    <a:pt x="1433" y="571"/>
                  </a:cubicBezTo>
                  <a:close/>
                  <a:moveTo>
                    <a:pt x="14247" y="6248"/>
                  </a:moveTo>
                  <a:cubicBezTo>
                    <a:pt x="14249" y="6248"/>
                    <a:pt x="14251" y="6248"/>
                    <a:pt x="14253" y="6248"/>
                  </a:cubicBezTo>
                  <a:lnTo>
                    <a:pt x="14253" y="6248"/>
                  </a:lnTo>
                  <a:cubicBezTo>
                    <a:pt x="14255" y="6248"/>
                    <a:pt x="14258" y="6248"/>
                    <a:pt x="14260" y="6248"/>
                  </a:cubicBezTo>
                  <a:close/>
                  <a:moveTo>
                    <a:pt x="1433" y="0"/>
                  </a:moveTo>
                  <a:cubicBezTo>
                    <a:pt x="651" y="0"/>
                    <a:pt x="14" y="637"/>
                    <a:pt x="14" y="1420"/>
                  </a:cubicBezTo>
                  <a:lnTo>
                    <a:pt x="14" y="5956"/>
                  </a:lnTo>
                  <a:cubicBezTo>
                    <a:pt x="27" y="6135"/>
                    <a:pt x="163" y="6225"/>
                    <a:pt x="299" y="6225"/>
                  </a:cubicBezTo>
                  <a:cubicBezTo>
                    <a:pt x="435" y="6225"/>
                    <a:pt x="571" y="6135"/>
                    <a:pt x="584" y="5956"/>
                  </a:cubicBezTo>
                  <a:lnTo>
                    <a:pt x="584" y="2269"/>
                  </a:lnTo>
                  <a:lnTo>
                    <a:pt x="3131" y="2269"/>
                  </a:lnTo>
                  <a:lnTo>
                    <a:pt x="3622" y="3250"/>
                  </a:lnTo>
                  <a:cubicBezTo>
                    <a:pt x="3662" y="3343"/>
                    <a:pt x="3768" y="3409"/>
                    <a:pt x="3874" y="3409"/>
                  </a:cubicBezTo>
                  <a:lnTo>
                    <a:pt x="7270" y="3409"/>
                  </a:lnTo>
                  <a:cubicBezTo>
                    <a:pt x="7376" y="3409"/>
                    <a:pt x="7482" y="3343"/>
                    <a:pt x="7535" y="3250"/>
                  </a:cubicBezTo>
                  <a:lnTo>
                    <a:pt x="8012" y="2269"/>
                  </a:lnTo>
                  <a:lnTo>
                    <a:pt x="10572" y="2269"/>
                  </a:lnTo>
                  <a:lnTo>
                    <a:pt x="10572" y="11063"/>
                  </a:lnTo>
                  <a:cubicBezTo>
                    <a:pt x="10572" y="11527"/>
                    <a:pt x="10188" y="11912"/>
                    <a:pt x="9710" y="11912"/>
                  </a:cubicBezTo>
                  <a:lnTo>
                    <a:pt x="1420" y="11912"/>
                  </a:lnTo>
                  <a:cubicBezTo>
                    <a:pt x="956" y="11912"/>
                    <a:pt x="571" y="11527"/>
                    <a:pt x="571" y="11063"/>
                  </a:cubicBezTo>
                  <a:lnTo>
                    <a:pt x="571" y="8224"/>
                  </a:lnTo>
                  <a:cubicBezTo>
                    <a:pt x="558" y="8052"/>
                    <a:pt x="422" y="7966"/>
                    <a:pt x="286" y="7966"/>
                  </a:cubicBezTo>
                  <a:cubicBezTo>
                    <a:pt x="150" y="7966"/>
                    <a:pt x="14" y="8052"/>
                    <a:pt x="1" y="8224"/>
                  </a:cubicBezTo>
                  <a:lnTo>
                    <a:pt x="1" y="11063"/>
                  </a:lnTo>
                  <a:cubicBezTo>
                    <a:pt x="14" y="11845"/>
                    <a:pt x="638" y="12482"/>
                    <a:pt x="1420" y="12482"/>
                  </a:cubicBezTo>
                  <a:lnTo>
                    <a:pt x="9710" y="12482"/>
                  </a:lnTo>
                  <a:cubicBezTo>
                    <a:pt x="10493" y="12482"/>
                    <a:pt x="11130" y="11845"/>
                    <a:pt x="11130" y="11063"/>
                  </a:cubicBezTo>
                  <a:lnTo>
                    <a:pt x="11130" y="2282"/>
                  </a:lnTo>
                  <a:lnTo>
                    <a:pt x="11700" y="2282"/>
                  </a:lnTo>
                  <a:cubicBezTo>
                    <a:pt x="12018" y="2282"/>
                    <a:pt x="12270" y="2534"/>
                    <a:pt x="12270" y="2839"/>
                  </a:cubicBezTo>
                  <a:lnTo>
                    <a:pt x="12270" y="8516"/>
                  </a:lnTo>
                  <a:cubicBezTo>
                    <a:pt x="12270" y="9139"/>
                    <a:pt x="12774" y="9657"/>
                    <a:pt x="13398" y="9657"/>
                  </a:cubicBezTo>
                  <a:cubicBezTo>
                    <a:pt x="14034" y="9657"/>
                    <a:pt x="14538" y="9139"/>
                    <a:pt x="14538" y="8516"/>
                  </a:cubicBezTo>
                  <a:lnTo>
                    <a:pt x="14538" y="6540"/>
                  </a:lnTo>
                  <a:cubicBezTo>
                    <a:pt x="14538" y="6383"/>
                    <a:pt x="14409" y="6251"/>
                    <a:pt x="14253" y="6248"/>
                  </a:cubicBezTo>
                  <a:lnTo>
                    <a:pt x="14253" y="6248"/>
                  </a:lnTo>
                  <a:cubicBezTo>
                    <a:pt x="14097" y="6251"/>
                    <a:pt x="13981" y="6369"/>
                    <a:pt x="13981" y="6526"/>
                  </a:cubicBezTo>
                  <a:lnTo>
                    <a:pt x="13981" y="8516"/>
                  </a:lnTo>
                  <a:cubicBezTo>
                    <a:pt x="13981" y="8894"/>
                    <a:pt x="13696" y="9083"/>
                    <a:pt x="13411" y="9083"/>
                  </a:cubicBezTo>
                  <a:cubicBezTo>
                    <a:pt x="13126" y="9083"/>
                    <a:pt x="12841" y="8894"/>
                    <a:pt x="12841" y="8516"/>
                  </a:cubicBezTo>
                  <a:lnTo>
                    <a:pt x="12841" y="2839"/>
                  </a:lnTo>
                  <a:cubicBezTo>
                    <a:pt x="12841" y="2216"/>
                    <a:pt x="12337" y="1698"/>
                    <a:pt x="11713" y="1698"/>
                  </a:cubicBezTo>
                  <a:lnTo>
                    <a:pt x="11143" y="1698"/>
                  </a:lnTo>
                  <a:lnTo>
                    <a:pt x="11143" y="1420"/>
                  </a:lnTo>
                  <a:cubicBezTo>
                    <a:pt x="11143" y="637"/>
                    <a:pt x="10506" y="0"/>
                    <a:pt x="97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 name="Google Shape;1980;p65"/>
            <p:cNvSpPr/>
            <p:nvPr/>
          </p:nvSpPr>
          <p:spPr>
            <a:xfrm>
              <a:off x="7034763" y="4367925"/>
              <a:ext cx="16600" cy="14475"/>
            </a:xfrm>
            <a:custGeom>
              <a:avLst/>
              <a:gdLst/>
              <a:ahLst/>
              <a:cxnLst/>
              <a:rect l="l" t="t" r="r" b="b"/>
              <a:pathLst>
                <a:path w="664" h="579" extrusionOk="0">
                  <a:moveTo>
                    <a:pt x="385" y="1"/>
                  </a:moveTo>
                  <a:cubicBezTo>
                    <a:pt x="120" y="1"/>
                    <a:pt x="0" y="306"/>
                    <a:pt x="173" y="492"/>
                  </a:cubicBezTo>
                  <a:cubicBezTo>
                    <a:pt x="233" y="552"/>
                    <a:pt x="306" y="579"/>
                    <a:pt x="377" y="579"/>
                  </a:cubicBezTo>
                  <a:cubicBezTo>
                    <a:pt x="524" y="579"/>
                    <a:pt x="663" y="463"/>
                    <a:pt x="663" y="293"/>
                  </a:cubicBezTo>
                  <a:cubicBezTo>
                    <a:pt x="663" y="134"/>
                    <a:pt x="531" y="1"/>
                    <a:pt x="38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81" name="Google Shape;1981;p65"/>
          <p:cNvGrpSpPr/>
          <p:nvPr/>
        </p:nvGrpSpPr>
        <p:grpSpPr>
          <a:xfrm>
            <a:off x="6184669" y="4085082"/>
            <a:ext cx="240050" cy="337216"/>
            <a:chOff x="6302913" y="4175100"/>
            <a:chExt cx="257675" cy="361975"/>
          </a:xfrm>
        </p:grpSpPr>
        <p:sp>
          <p:nvSpPr>
            <p:cNvPr id="1982" name="Google Shape;1982;p65"/>
            <p:cNvSpPr/>
            <p:nvPr/>
          </p:nvSpPr>
          <p:spPr>
            <a:xfrm>
              <a:off x="6511813" y="4199475"/>
              <a:ext cx="33200" cy="28450"/>
            </a:xfrm>
            <a:custGeom>
              <a:avLst/>
              <a:gdLst/>
              <a:ahLst/>
              <a:cxnLst/>
              <a:rect l="l" t="t" r="r" b="b"/>
              <a:pathLst>
                <a:path w="1328" h="1138" extrusionOk="0">
                  <a:moveTo>
                    <a:pt x="757" y="1"/>
                  </a:moveTo>
                  <a:cubicBezTo>
                    <a:pt x="253" y="1"/>
                    <a:pt x="1" y="611"/>
                    <a:pt x="359" y="969"/>
                  </a:cubicBezTo>
                  <a:cubicBezTo>
                    <a:pt x="475" y="1085"/>
                    <a:pt x="618" y="1137"/>
                    <a:pt x="757" y="1137"/>
                  </a:cubicBezTo>
                  <a:cubicBezTo>
                    <a:pt x="1049" y="1137"/>
                    <a:pt x="1327" y="912"/>
                    <a:pt x="1327" y="571"/>
                  </a:cubicBezTo>
                  <a:cubicBezTo>
                    <a:pt x="1327" y="253"/>
                    <a:pt x="1075" y="1"/>
                    <a:pt x="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3" name="Google Shape;1983;p65"/>
            <p:cNvSpPr/>
            <p:nvPr/>
          </p:nvSpPr>
          <p:spPr>
            <a:xfrm>
              <a:off x="6511813" y="4284700"/>
              <a:ext cx="33200" cy="28450"/>
            </a:xfrm>
            <a:custGeom>
              <a:avLst/>
              <a:gdLst/>
              <a:ahLst/>
              <a:cxnLst/>
              <a:rect l="l" t="t" r="r" b="b"/>
              <a:pathLst>
                <a:path w="1328" h="1138" extrusionOk="0">
                  <a:moveTo>
                    <a:pt x="757" y="1"/>
                  </a:moveTo>
                  <a:cubicBezTo>
                    <a:pt x="253" y="1"/>
                    <a:pt x="1" y="611"/>
                    <a:pt x="359" y="969"/>
                  </a:cubicBezTo>
                  <a:cubicBezTo>
                    <a:pt x="475" y="1085"/>
                    <a:pt x="618" y="1137"/>
                    <a:pt x="757" y="1137"/>
                  </a:cubicBezTo>
                  <a:cubicBezTo>
                    <a:pt x="1049" y="1137"/>
                    <a:pt x="1327" y="912"/>
                    <a:pt x="1327" y="571"/>
                  </a:cubicBezTo>
                  <a:cubicBezTo>
                    <a:pt x="1327" y="253"/>
                    <a:pt x="1075" y="1"/>
                    <a:pt x="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4" name="Google Shape;1984;p65"/>
            <p:cNvSpPr/>
            <p:nvPr/>
          </p:nvSpPr>
          <p:spPr>
            <a:xfrm>
              <a:off x="6511813" y="4369600"/>
              <a:ext cx="33200" cy="28425"/>
            </a:xfrm>
            <a:custGeom>
              <a:avLst/>
              <a:gdLst/>
              <a:ahLst/>
              <a:cxnLst/>
              <a:rect l="l" t="t" r="r" b="b"/>
              <a:pathLst>
                <a:path w="1328" h="1137" extrusionOk="0">
                  <a:moveTo>
                    <a:pt x="757" y="0"/>
                  </a:moveTo>
                  <a:cubicBezTo>
                    <a:pt x="253" y="0"/>
                    <a:pt x="1" y="610"/>
                    <a:pt x="359" y="968"/>
                  </a:cubicBezTo>
                  <a:cubicBezTo>
                    <a:pt x="475" y="1085"/>
                    <a:pt x="618" y="1137"/>
                    <a:pt x="757" y="1137"/>
                  </a:cubicBezTo>
                  <a:cubicBezTo>
                    <a:pt x="1049" y="1137"/>
                    <a:pt x="1327" y="911"/>
                    <a:pt x="1327" y="571"/>
                  </a:cubicBezTo>
                  <a:cubicBezTo>
                    <a:pt x="1327" y="252"/>
                    <a:pt x="1075" y="0"/>
                    <a:pt x="75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5" name="Google Shape;1985;p65"/>
            <p:cNvSpPr/>
            <p:nvPr/>
          </p:nvSpPr>
          <p:spPr>
            <a:xfrm>
              <a:off x="6374863" y="4487300"/>
              <a:ext cx="113425" cy="42825"/>
            </a:xfrm>
            <a:custGeom>
              <a:avLst/>
              <a:gdLst/>
              <a:ahLst/>
              <a:cxnLst/>
              <a:rect l="l" t="t" r="r" b="b"/>
              <a:pathLst>
                <a:path w="4537" h="1713" extrusionOk="0">
                  <a:moveTo>
                    <a:pt x="1698" y="1"/>
                  </a:moveTo>
                  <a:cubicBezTo>
                    <a:pt x="757" y="1"/>
                    <a:pt x="1" y="770"/>
                    <a:pt x="1" y="1712"/>
                  </a:cubicBezTo>
                  <a:lnTo>
                    <a:pt x="4537" y="1712"/>
                  </a:lnTo>
                  <a:cubicBezTo>
                    <a:pt x="4537" y="770"/>
                    <a:pt x="3781" y="1"/>
                    <a:pt x="283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6" name="Google Shape;1986;p65"/>
            <p:cNvSpPr/>
            <p:nvPr/>
          </p:nvSpPr>
          <p:spPr>
            <a:xfrm>
              <a:off x="6417313" y="4181325"/>
              <a:ext cx="28550" cy="306000"/>
            </a:xfrm>
            <a:custGeom>
              <a:avLst/>
              <a:gdLst/>
              <a:ahLst/>
              <a:cxnLst/>
              <a:rect l="l" t="t" r="r" b="b"/>
              <a:pathLst>
                <a:path w="1142" h="12240" extrusionOk="0">
                  <a:moveTo>
                    <a:pt x="571" y="1"/>
                  </a:moveTo>
                  <a:cubicBezTo>
                    <a:pt x="286" y="1"/>
                    <a:pt x="0" y="190"/>
                    <a:pt x="0" y="568"/>
                  </a:cubicBezTo>
                  <a:lnTo>
                    <a:pt x="0" y="12240"/>
                  </a:lnTo>
                  <a:lnTo>
                    <a:pt x="1141" y="12240"/>
                  </a:lnTo>
                  <a:lnTo>
                    <a:pt x="1141" y="568"/>
                  </a:lnTo>
                  <a:cubicBezTo>
                    <a:pt x="1141" y="190"/>
                    <a:pt x="856" y="1"/>
                    <a:pt x="57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7" name="Google Shape;1987;p65"/>
            <p:cNvSpPr/>
            <p:nvPr/>
          </p:nvSpPr>
          <p:spPr>
            <a:xfrm>
              <a:off x="6313513" y="4199475"/>
              <a:ext cx="33200" cy="28450"/>
            </a:xfrm>
            <a:custGeom>
              <a:avLst/>
              <a:gdLst/>
              <a:ahLst/>
              <a:cxnLst/>
              <a:rect l="l" t="t" r="r" b="b"/>
              <a:pathLst>
                <a:path w="1328" h="1138" extrusionOk="0">
                  <a:moveTo>
                    <a:pt x="757" y="1"/>
                  </a:moveTo>
                  <a:cubicBezTo>
                    <a:pt x="253" y="1"/>
                    <a:pt x="1" y="611"/>
                    <a:pt x="359" y="969"/>
                  </a:cubicBezTo>
                  <a:cubicBezTo>
                    <a:pt x="475" y="1085"/>
                    <a:pt x="618" y="1137"/>
                    <a:pt x="757" y="1137"/>
                  </a:cubicBezTo>
                  <a:cubicBezTo>
                    <a:pt x="1049" y="1137"/>
                    <a:pt x="1327" y="912"/>
                    <a:pt x="1327" y="571"/>
                  </a:cubicBezTo>
                  <a:cubicBezTo>
                    <a:pt x="1327" y="253"/>
                    <a:pt x="1075" y="1"/>
                    <a:pt x="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8" name="Google Shape;1988;p65"/>
            <p:cNvSpPr/>
            <p:nvPr/>
          </p:nvSpPr>
          <p:spPr>
            <a:xfrm>
              <a:off x="6313513" y="4284700"/>
              <a:ext cx="33200" cy="28450"/>
            </a:xfrm>
            <a:custGeom>
              <a:avLst/>
              <a:gdLst/>
              <a:ahLst/>
              <a:cxnLst/>
              <a:rect l="l" t="t" r="r" b="b"/>
              <a:pathLst>
                <a:path w="1328" h="1138" extrusionOk="0">
                  <a:moveTo>
                    <a:pt x="757" y="1"/>
                  </a:moveTo>
                  <a:cubicBezTo>
                    <a:pt x="253" y="1"/>
                    <a:pt x="1" y="611"/>
                    <a:pt x="359" y="969"/>
                  </a:cubicBezTo>
                  <a:cubicBezTo>
                    <a:pt x="475" y="1085"/>
                    <a:pt x="618" y="1137"/>
                    <a:pt x="757" y="1137"/>
                  </a:cubicBezTo>
                  <a:cubicBezTo>
                    <a:pt x="1049" y="1137"/>
                    <a:pt x="1327" y="912"/>
                    <a:pt x="1327" y="571"/>
                  </a:cubicBezTo>
                  <a:cubicBezTo>
                    <a:pt x="1327" y="253"/>
                    <a:pt x="1075" y="1"/>
                    <a:pt x="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9" name="Google Shape;1989;p65"/>
            <p:cNvSpPr/>
            <p:nvPr/>
          </p:nvSpPr>
          <p:spPr>
            <a:xfrm>
              <a:off x="6313513" y="4369600"/>
              <a:ext cx="33200" cy="28425"/>
            </a:xfrm>
            <a:custGeom>
              <a:avLst/>
              <a:gdLst/>
              <a:ahLst/>
              <a:cxnLst/>
              <a:rect l="l" t="t" r="r" b="b"/>
              <a:pathLst>
                <a:path w="1328" h="1137" extrusionOk="0">
                  <a:moveTo>
                    <a:pt x="757" y="0"/>
                  </a:moveTo>
                  <a:cubicBezTo>
                    <a:pt x="253" y="0"/>
                    <a:pt x="1" y="610"/>
                    <a:pt x="359" y="968"/>
                  </a:cubicBezTo>
                  <a:cubicBezTo>
                    <a:pt x="475" y="1085"/>
                    <a:pt x="618" y="1137"/>
                    <a:pt x="757" y="1137"/>
                  </a:cubicBezTo>
                  <a:cubicBezTo>
                    <a:pt x="1049" y="1137"/>
                    <a:pt x="1327" y="911"/>
                    <a:pt x="1327" y="571"/>
                  </a:cubicBezTo>
                  <a:cubicBezTo>
                    <a:pt x="1327" y="252"/>
                    <a:pt x="1075" y="0"/>
                    <a:pt x="75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0" name="Google Shape;1990;p65"/>
            <p:cNvSpPr/>
            <p:nvPr/>
          </p:nvSpPr>
          <p:spPr>
            <a:xfrm>
              <a:off x="6302913" y="4175100"/>
              <a:ext cx="257675" cy="361975"/>
            </a:xfrm>
            <a:custGeom>
              <a:avLst/>
              <a:gdLst/>
              <a:ahLst/>
              <a:cxnLst/>
              <a:rect l="l" t="t" r="r" b="b"/>
              <a:pathLst>
                <a:path w="10307" h="14479" extrusionOk="0">
                  <a:moveTo>
                    <a:pt x="1177" y="1260"/>
                  </a:moveTo>
                  <a:cubicBezTo>
                    <a:pt x="1320" y="1260"/>
                    <a:pt x="1459" y="1376"/>
                    <a:pt x="1459" y="1546"/>
                  </a:cubicBezTo>
                  <a:cubicBezTo>
                    <a:pt x="1459" y="1705"/>
                    <a:pt x="1327" y="1825"/>
                    <a:pt x="1181" y="1825"/>
                  </a:cubicBezTo>
                  <a:cubicBezTo>
                    <a:pt x="929" y="1825"/>
                    <a:pt x="796" y="1520"/>
                    <a:pt x="982" y="1347"/>
                  </a:cubicBezTo>
                  <a:cubicBezTo>
                    <a:pt x="1038" y="1287"/>
                    <a:pt x="1108" y="1260"/>
                    <a:pt x="1177" y="1260"/>
                  </a:cubicBezTo>
                  <a:close/>
                  <a:moveTo>
                    <a:pt x="9126" y="1254"/>
                  </a:moveTo>
                  <a:cubicBezTo>
                    <a:pt x="9378" y="1254"/>
                    <a:pt x="9497" y="1573"/>
                    <a:pt x="9312" y="1745"/>
                  </a:cubicBezTo>
                  <a:cubicBezTo>
                    <a:pt x="9256" y="1801"/>
                    <a:pt x="9186" y="1826"/>
                    <a:pt x="9117" y="1826"/>
                  </a:cubicBezTo>
                  <a:cubicBezTo>
                    <a:pt x="8974" y="1826"/>
                    <a:pt x="8834" y="1716"/>
                    <a:pt x="8834" y="1546"/>
                  </a:cubicBezTo>
                  <a:cubicBezTo>
                    <a:pt x="8834" y="1387"/>
                    <a:pt x="8967" y="1254"/>
                    <a:pt x="9126" y="1254"/>
                  </a:cubicBezTo>
                  <a:close/>
                  <a:moveTo>
                    <a:pt x="9126" y="4663"/>
                  </a:moveTo>
                  <a:cubicBezTo>
                    <a:pt x="9378" y="4663"/>
                    <a:pt x="9497" y="4968"/>
                    <a:pt x="9312" y="5141"/>
                  </a:cubicBezTo>
                  <a:cubicBezTo>
                    <a:pt x="9256" y="5201"/>
                    <a:pt x="9186" y="5228"/>
                    <a:pt x="9117" y="5228"/>
                  </a:cubicBezTo>
                  <a:cubicBezTo>
                    <a:pt x="8973" y="5228"/>
                    <a:pt x="8834" y="5112"/>
                    <a:pt x="8834" y="4942"/>
                  </a:cubicBezTo>
                  <a:cubicBezTo>
                    <a:pt x="8834" y="4783"/>
                    <a:pt x="8967" y="4663"/>
                    <a:pt x="9126" y="4663"/>
                  </a:cubicBezTo>
                  <a:close/>
                  <a:moveTo>
                    <a:pt x="1176" y="4662"/>
                  </a:moveTo>
                  <a:cubicBezTo>
                    <a:pt x="1320" y="4662"/>
                    <a:pt x="1459" y="4771"/>
                    <a:pt x="1459" y="4942"/>
                  </a:cubicBezTo>
                  <a:cubicBezTo>
                    <a:pt x="1459" y="5101"/>
                    <a:pt x="1327" y="5234"/>
                    <a:pt x="1181" y="5234"/>
                  </a:cubicBezTo>
                  <a:cubicBezTo>
                    <a:pt x="929" y="5234"/>
                    <a:pt x="796" y="4928"/>
                    <a:pt x="982" y="4743"/>
                  </a:cubicBezTo>
                  <a:cubicBezTo>
                    <a:pt x="1038" y="4687"/>
                    <a:pt x="1108" y="4662"/>
                    <a:pt x="1176" y="4662"/>
                  </a:cubicBezTo>
                  <a:close/>
                  <a:moveTo>
                    <a:pt x="1177" y="8065"/>
                  </a:moveTo>
                  <a:cubicBezTo>
                    <a:pt x="1320" y="8065"/>
                    <a:pt x="1459" y="8180"/>
                    <a:pt x="1459" y="8351"/>
                  </a:cubicBezTo>
                  <a:cubicBezTo>
                    <a:pt x="1459" y="8510"/>
                    <a:pt x="1327" y="8629"/>
                    <a:pt x="1181" y="8629"/>
                  </a:cubicBezTo>
                  <a:cubicBezTo>
                    <a:pt x="929" y="8629"/>
                    <a:pt x="796" y="8324"/>
                    <a:pt x="982" y="8152"/>
                  </a:cubicBezTo>
                  <a:cubicBezTo>
                    <a:pt x="1038" y="8091"/>
                    <a:pt x="1108" y="8065"/>
                    <a:pt x="1177" y="8065"/>
                  </a:cubicBezTo>
                  <a:close/>
                  <a:moveTo>
                    <a:pt x="9126" y="8059"/>
                  </a:moveTo>
                  <a:cubicBezTo>
                    <a:pt x="9378" y="8059"/>
                    <a:pt x="9497" y="8377"/>
                    <a:pt x="9312" y="8550"/>
                  </a:cubicBezTo>
                  <a:cubicBezTo>
                    <a:pt x="9256" y="8605"/>
                    <a:pt x="9186" y="8631"/>
                    <a:pt x="9117" y="8631"/>
                  </a:cubicBezTo>
                  <a:cubicBezTo>
                    <a:pt x="8974" y="8631"/>
                    <a:pt x="8834" y="8521"/>
                    <a:pt x="8834" y="8351"/>
                  </a:cubicBezTo>
                  <a:cubicBezTo>
                    <a:pt x="8834" y="8191"/>
                    <a:pt x="8967" y="8059"/>
                    <a:pt x="9126" y="8059"/>
                  </a:cubicBezTo>
                  <a:close/>
                  <a:moveTo>
                    <a:pt x="5717" y="12768"/>
                  </a:moveTo>
                  <a:cubicBezTo>
                    <a:pt x="6394" y="12768"/>
                    <a:pt x="6964" y="13245"/>
                    <a:pt x="7110" y="13908"/>
                  </a:cubicBezTo>
                  <a:lnTo>
                    <a:pt x="3197" y="13908"/>
                  </a:lnTo>
                  <a:cubicBezTo>
                    <a:pt x="3330" y="13245"/>
                    <a:pt x="3900" y="12768"/>
                    <a:pt x="4576" y="12768"/>
                  </a:cubicBezTo>
                  <a:close/>
                  <a:moveTo>
                    <a:pt x="5147" y="1"/>
                  </a:moveTo>
                  <a:cubicBezTo>
                    <a:pt x="4732" y="1"/>
                    <a:pt x="4318" y="273"/>
                    <a:pt x="4298" y="817"/>
                  </a:cubicBezTo>
                  <a:lnTo>
                    <a:pt x="4298" y="1281"/>
                  </a:lnTo>
                  <a:cubicBezTo>
                    <a:pt x="3621" y="1360"/>
                    <a:pt x="3051" y="1838"/>
                    <a:pt x="2839" y="2488"/>
                  </a:cubicBezTo>
                  <a:cubicBezTo>
                    <a:pt x="2729" y="2812"/>
                    <a:pt x="2447" y="2967"/>
                    <a:pt x="2167" y="2967"/>
                  </a:cubicBezTo>
                  <a:cubicBezTo>
                    <a:pt x="1839" y="2967"/>
                    <a:pt x="1515" y="2755"/>
                    <a:pt x="1473" y="2355"/>
                  </a:cubicBezTo>
                  <a:cubicBezTo>
                    <a:pt x="2361" y="2024"/>
                    <a:pt x="2136" y="697"/>
                    <a:pt x="1181" y="697"/>
                  </a:cubicBezTo>
                  <a:cubicBezTo>
                    <a:pt x="226" y="697"/>
                    <a:pt x="0" y="2024"/>
                    <a:pt x="902" y="2355"/>
                  </a:cubicBezTo>
                  <a:cubicBezTo>
                    <a:pt x="953" y="3114"/>
                    <a:pt x="1562" y="3528"/>
                    <a:pt x="2173" y="3528"/>
                  </a:cubicBezTo>
                  <a:cubicBezTo>
                    <a:pt x="2672" y="3528"/>
                    <a:pt x="3172" y="3251"/>
                    <a:pt x="3369" y="2660"/>
                  </a:cubicBezTo>
                  <a:cubicBezTo>
                    <a:pt x="3515" y="2249"/>
                    <a:pt x="3860" y="1931"/>
                    <a:pt x="4298" y="1851"/>
                  </a:cubicBezTo>
                  <a:lnTo>
                    <a:pt x="4298" y="4676"/>
                  </a:lnTo>
                  <a:cubicBezTo>
                    <a:pt x="3621" y="4769"/>
                    <a:pt x="3051" y="5234"/>
                    <a:pt x="2839" y="5883"/>
                  </a:cubicBezTo>
                  <a:cubicBezTo>
                    <a:pt x="2729" y="6212"/>
                    <a:pt x="2449" y="6368"/>
                    <a:pt x="2170" y="6368"/>
                  </a:cubicBezTo>
                  <a:cubicBezTo>
                    <a:pt x="1842" y="6368"/>
                    <a:pt x="1516" y="6152"/>
                    <a:pt x="1473" y="5751"/>
                  </a:cubicBezTo>
                  <a:cubicBezTo>
                    <a:pt x="2361" y="5432"/>
                    <a:pt x="2136" y="4093"/>
                    <a:pt x="1181" y="4093"/>
                  </a:cubicBezTo>
                  <a:cubicBezTo>
                    <a:pt x="226" y="4093"/>
                    <a:pt x="0" y="5432"/>
                    <a:pt x="902" y="5751"/>
                  </a:cubicBezTo>
                  <a:cubicBezTo>
                    <a:pt x="953" y="6511"/>
                    <a:pt x="1564" y="6929"/>
                    <a:pt x="2176" y="6929"/>
                  </a:cubicBezTo>
                  <a:cubicBezTo>
                    <a:pt x="2674" y="6929"/>
                    <a:pt x="3173" y="6651"/>
                    <a:pt x="3369" y="6056"/>
                  </a:cubicBezTo>
                  <a:cubicBezTo>
                    <a:pt x="3515" y="5645"/>
                    <a:pt x="3860" y="5340"/>
                    <a:pt x="4298" y="5247"/>
                  </a:cubicBezTo>
                  <a:lnTo>
                    <a:pt x="4298" y="8085"/>
                  </a:lnTo>
                  <a:cubicBezTo>
                    <a:pt x="3621" y="8165"/>
                    <a:pt x="3051" y="8642"/>
                    <a:pt x="2839" y="9292"/>
                  </a:cubicBezTo>
                  <a:cubicBezTo>
                    <a:pt x="2730" y="9613"/>
                    <a:pt x="2452" y="9766"/>
                    <a:pt x="2175" y="9766"/>
                  </a:cubicBezTo>
                  <a:cubicBezTo>
                    <a:pt x="1845" y="9766"/>
                    <a:pt x="1516" y="9550"/>
                    <a:pt x="1473" y="9146"/>
                  </a:cubicBezTo>
                  <a:cubicBezTo>
                    <a:pt x="2361" y="8828"/>
                    <a:pt x="2136" y="7502"/>
                    <a:pt x="1181" y="7502"/>
                  </a:cubicBezTo>
                  <a:cubicBezTo>
                    <a:pt x="226" y="7502"/>
                    <a:pt x="0" y="8828"/>
                    <a:pt x="902" y="9146"/>
                  </a:cubicBezTo>
                  <a:cubicBezTo>
                    <a:pt x="953" y="9914"/>
                    <a:pt x="1564" y="10331"/>
                    <a:pt x="2176" y="10331"/>
                  </a:cubicBezTo>
                  <a:cubicBezTo>
                    <a:pt x="2674" y="10331"/>
                    <a:pt x="3173" y="10054"/>
                    <a:pt x="3369" y="9465"/>
                  </a:cubicBezTo>
                  <a:cubicBezTo>
                    <a:pt x="3515" y="9040"/>
                    <a:pt x="3860" y="8735"/>
                    <a:pt x="4298" y="8656"/>
                  </a:cubicBezTo>
                  <a:lnTo>
                    <a:pt x="4298" y="8908"/>
                  </a:lnTo>
                  <a:cubicBezTo>
                    <a:pt x="4298" y="9100"/>
                    <a:pt x="4440" y="9196"/>
                    <a:pt x="4583" y="9196"/>
                  </a:cubicBezTo>
                  <a:cubicBezTo>
                    <a:pt x="4726" y="9196"/>
                    <a:pt x="4868" y="9100"/>
                    <a:pt x="4868" y="8908"/>
                  </a:cubicBezTo>
                  <a:lnTo>
                    <a:pt x="4868" y="817"/>
                  </a:lnTo>
                  <a:cubicBezTo>
                    <a:pt x="4868" y="624"/>
                    <a:pt x="5007" y="528"/>
                    <a:pt x="5147" y="528"/>
                  </a:cubicBezTo>
                  <a:cubicBezTo>
                    <a:pt x="5286" y="528"/>
                    <a:pt x="5425" y="624"/>
                    <a:pt x="5425" y="817"/>
                  </a:cubicBezTo>
                  <a:lnTo>
                    <a:pt x="5425" y="12210"/>
                  </a:lnTo>
                  <a:lnTo>
                    <a:pt x="4868" y="12210"/>
                  </a:lnTo>
                  <a:lnTo>
                    <a:pt x="4868" y="11189"/>
                  </a:lnTo>
                  <a:cubicBezTo>
                    <a:pt x="4868" y="11003"/>
                    <a:pt x="4726" y="10911"/>
                    <a:pt x="4583" y="10911"/>
                  </a:cubicBezTo>
                  <a:cubicBezTo>
                    <a:pt x="4440" y="10911"/>
                    <a:pt x="4298" y="11003"/>
                    <a:pt x="4298" y="11189"/>
                  </a:cubicBezTo>
                  <a:lnTo>
                    <a:pt x="4298" y="12237"/>
                  </a:lnTo>
                  <a:cubicBezTo>
                    <a:pt x="3316" y="12370"/>
                    <a:pt x="2600" y="13218"/>
                    <a:pt x="2600" y="14200"/>
                  </a:cubicBezTo>
                  <a:cubicBezTo>
                    <a:pt x="2600" y="14359"/>
                    <a:pt x="2719" y="14479"/>
                    <a:pt x="2879" y="14479"/>
                  </a:cubicBezTo>
                  <a:lnTo>
                    <a:pt x="7415" y="14479"/>
                  </a:lnTo>
                  <a:cubicBezTo>
                    <a:pt x="7574" y="14479"/>
                    <a:pt x="7693" y="14359"/>
                    <a:pt x="7707" y="14200"/>
                  </a:cubicBezTo>
                  <a:cubicBezTo>
                    <a:pt x="7693" y="13218"/>
                    <a:pt x="6977" y="12383"/>
                    <a:pt x="5996" y="12237"/>
                  </a:cubicBezTo>
                  <a:lnTo>
                    <a:pt x="5996" y="8656"/>
                  </a:lnTo>
                  <a:cubicBezTo>
                    <a:pt x="6433" y="8735"/>
                    <a:pt x="6778" y="9054"/>
                    <a:pt x="6924" y="9465"/>
                  </a:cubicBezTo>
                  <a:cubicBezTo>
                    <a:pt x="7121" y="10056"/>
                    <a:pt x="7621" y="10332"/>
                    <a:pt x="8122" y="10332"/>
                  </a:cubicBezTo>
                  <a:cubicBezTo>
                    <a:pt x="8734" y="10332"/>
                    <a:pt x="9346" y="9919"/>
                    <a:pt x="9405" y="9160"/>
                  </a:cubicBezTo>
                  <a:cubicBezTo>
                    <a:pt x="10307" y="8828"/>
                    <a:pt x="10068" y="7502"/>
                    <a:pt x="9113" y="7502"/>
                  </a:cubicBezTo>
                  <a:cubicBezTo>
                    <a:pt x="8158" y="7502"/>
                    <a:pt x="7932" y="8828"/>
                    <a:pt x="8834" y="9160"/>
                  </a:cubicBezTo>
                  <a:cubicBezTo>
                    <a:pt x="8777" y="9560"/>
                    <a:pt x="8450" y="9771"/>
                    <a:pt x="8124" y="9771"/>
                  </a:cubicBezTo>
                  <a:cubicBezTo>
                    <a:pt x="7844" y="9771"/>
                    <a:pt x="7565" y="9617"/>
                    <a:pt x="7455" y="9292"/>
                  </a:cubicBezTo>
                  <a:cubicBezTo>
                    <a:pt x="7243" y="8642"/>
                    <a:pt x="6672" y="8178"/>
                    <a:pt x="5996" y="8085"/>
                  </a:cubicBezTo>
                  <a:lnTo>
                    <a:pt x="5996" y="5247"/>
                  </a:lnTo>
                  <a:cubicBezTo>
                    <a:pt x="6433" y="5340"/>
                    <a:pt x="6778" y="5645"/>
                    <a:pt x="6924" y="6069"/>
                  </a:cubicBezTo>
                  <a:cubicBezTo>
                    <a:pt x="7121" y="6659"/>
                    <a:pt x="7619" y="6935"/>
                    <a:pt x="8119" y="6935"/>
                  </a:cubicBezTo>
                  <a:cubicBezTo>
                    <a:pt x="8732" y="6935"/>
                    <a:pt x="9346" y="6518"/>
                    <a:pt x="9405" y="5751"/>
                  </a:cubicBezTo>
                  <a:cubicBezTo>
                    <a:pt x="10307" y="5432"/>
                    <a:pt x="10068" y="4093"/>
                    <a:pt x="9113" y="4093"/>
                  </a:cubicBezTo>
                  <a:cubicBezTo>
                    <a:pt x="8158" y="4093"/>
                    <a:pt x="7932" y="5432"/>
                    <a:pt x="8834" y="5751"/>
                  </a:cubicBezTo>
                  <a:cubicBezTo>
                    <a:pt x="8777" y="6152"/>
                    <a:pt x="8448" y="6368"/>
                    <a:pt x="8120" y="6368"/>
                  </a:cubicBezTo>
                  <a:cubicBezTo>
                    <a:pt x="7842" y="6368"/>
                    <a:pt x="7564" y="6212"/>
                    <a:pt x="7455" y="5883"/>
                  </a:cubicBezTo>
                  <a:cubicBezTo>
                    <a:pt x="7243" y="5234"/>
                    <a:pt x="6672" y="4769"/>
                    <a:pt x="5996" y="4676"/>
                  </a:cubicBezTo>
                  <a:lnTo>
                    <a:pt x="5996" y="1851"/>
                  </a:lnTo>
                  <a:cubicBezTo>
                    <a:pt x="6433" y="1931"/>
                    <a:pt x="6778" y="2236"/>
                    <a:pt x="6924" y="2660"/>
                  </a:cubicBezTo>
                  <a:cubicBezTo>
                    <a:pt x="7121" y="3250"/>
                    <a:pt x="7619" y="3527"/>
                    <a:pt x="8119" y="3527"/>
                  </a:cubicBezTo>
                  <a:cubicBezTo>
                    <a:pt x="8732" y="3527"/>
                    <a:pt x="9346" y="3109"/>
                    <a:pt x="9405" y="2342"/>
                  </a:cubicBezTo>
                  <a:cubicBezTo>
                    <a:pt x="10307" y="2024"/>
                    <a:pt x="10068" y="697"/>
                    <a:pt x="9113" y="697"/>
                  </a:cubicBezTo>
                  <a:cubicBezTo>
                    <a:pt x="8158" y="697"/>
                    <a:pt x="7932" y="2024"/>
                    <a:pt x="8834" y="2342"/>
                  </a:cubicBezTo>
                  <a:cubicBezTo>
                    <a:pt x="8777" y="2746"/>
                    <a:pt x="8445" y="2961"/>
                    <a:pt x="8115" y="2961"/>
                  </a:cubicBezTo>
                  <a:cubicBezTo>
                    <a:pt x="7839" y="2961"/>
                    <a:pt x="7564" y="2809"/>
                    <a:pt x="7455" y="2488"/>
                  </a:cubicBezTo>
                  <a:cubicBezTo>
                    <a:pt x="7243" y="1838"/>
                    <a:pt x="6672" y="1360"/>
                    <a:pt x="5996" y="1281"/>
                  </a:cubicBezTo>
                  <a:lnTo>
                    <a:pt x="5996" y="817"/>
                  </a:lnTo>
                  <a:cubicBezTo>
                    <a:pt x="5976" y="273"/>
                    <a:pt x="5561" y="1"/>
                    <a:pt x="51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1" name="Google Shape;1991;p65"/>
            <p:cNvSpPr/>
            <p:nvPr/>
          </p:nvSpPr>
          <p:spPr>
            <a:xfrm>
              <a:off x="6408038" y="4419325"/>
              <a:ext cx="16600" cy="14150"/>
            </a:xfrm>
            <a:custGeom>
              <a:avLst/>
              <a:gdLst/>
              <a:ahLst/>
              <a:cxnLst/>
              <a:rect l="l" t="t" r="r" b="b"/>
              <a:pathLst>
                <a:path w="664" h="566" extrusionOk="0">
                  <a:moveTo>
                    <a:pt x="371" y="1"/>
                  </a:moveTo>
                  <a:cubicBezTo>
                    <a:pt x="119" y="1"/>
                    <a:pt x="0" y="306"/>
                    <a:pt x="172" y="478"/>
                  </a:cubicBezTo>
                  <a:cubicBezTo>
                    <a:pt x="233" y="539"/>
                    <a:pt x="306" y="565"/>
                    <a:pt x="376" y="565"/>
                  </a:cubicBezTo>
                  <a:cubicBezTo>
                    <a:pt x="524" y="565"/>
                    <a:pt x="663" y="450"/>
                    <a:pt x="663" y="279"/>
                  </a:cubicBezTo>
                  <a:cubicBezTo>
                    <a:pt x="663" y="133"/>
                    <a:pt x="531" y="1"/>
                    <a:pt x="3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92" name="Google Shape;1992;p65"/>
          <p:cNvGrpSpPr/>
          <p:nvPr/>
        </p:nvGrpSpPr>
        <p:grpSpPr>
          <a:xfrm>
            <a:off x="5566808" y="4084010"/>
            <a:ext cx="176841" cy="338287"/>
            <a:chOff x="5639688" y="4173950"/>
            <a:chExt cx="189825" cy="363125"/>
          </a:xfrm>
        </p:grpSpPr>
        <p:sp>
          <p:nvSpPr>
            <p:cNvPr id="1993" name="Google Shape;1993;p65"/>
            <p:cNvSpPr/>
            <p:nvPr/>
          </p:nvSpPr>
          <p:spPr>
            <a:xfrm>
              <a:off x="5649313" y="4181250"/>
              <a:ext cx="170475" cy="348525"/>
            </a:xfrm>
            <a:custGeom>
              <a:avLst/>
              <a:gdLst/>
              <a:ahLst/>
              <a:cxnLst/>
              <a:rect l="l" t="t" r="r" b="b"/>
              <a:pathLst>
                <a:path w="6819" h="13941" extrusionOk="0">
                  <a:moveTo>
                    <a:pt x="1128" y="0"/>
                  </a:moveTo>
                  <a:cubicBezTo>
                    <a:pt x="505" y="13"/>
                    <a:pt x="1" y="518"/>
                    <a:pt x="1" y="1154"/>
                  </a:cubicBezTo>
                  <a:lnTo>
                    <a:pt x="1" y="12787"/>
                  </a:lnTo>
                  <a:cubicBezTo>
                    <a:pt x="1" y="13410"/>
                    <a:pt x="505" y="13928"/>
                    <a:pt x="1128" y="13941"/>
                  </a:cubicBezTo>
                  <a:lnTo>
                    <a:pt x="5678" y="13941"/>
                  </a:lnTo>
                  <a:cubicBezTo>
                    <a:pt x="6301" y="13928"/>
                    <a:pt x="6805" y="13410"/>
                    <a:pt x="6805" y="12787"/>
                  </a:cubicBezTo>
                  <a:lnTo>
                    <a:pt x="2826" y="12787"/>
                  </a:lnTo>
                  <a:lnTo>
                    <a:pt x="2826" y="1154"/>
                  </a:lnTo>
                  <a:lnTo>
                    <a:pt x="6805" y="1154"/>
                  </a:lnTo>
                  <a:cubicBezTo>
                    <a:pt x="6818" y="518"/>
                    <a:pt x="6314" y="13"/>
                    <a:pt x="567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4" name="Google Shape;1994;p65"/>
            <p:cNvSpPr/>
            <p:nvPr/>
          </p:nvSpPr>
          <p:spPr>
            <a:xfrm>
              <a:off x="5639688" y="4348375"/>
              <a:ext cx="16625" cy="14325"/>
            </a:xfrm>
            <a:custGeom>
              <a:avLst/>
              <a:gdLst/>
              <a:ahLst/>
              <a:cxnLst/>
              <a:rect l="l" t="t" r="r" b="b"/>
              <a:pathLst>
                <a:path w="665" h="573" extrusionOk="0">
                  <a:moveTo>
                    <a:pt x="386" y="0"/>
                  </a:moveTo>
                  <a:cubicBezTo>
                    <a:pt x="134" y="0"/>
                    <a:pt x="1" y="305"/>
                    <a:pt x="187" y="491"/>
                  </a:cubicBezTo>
                  <a:cubicBezTo>
                    <a:pt x="243" y="547"/>
                    <a:pt x="312" y="572"/>
                    <a:pt x="381" y="572"/>
                  </a:cubicBezTo>
                  <a:cubicBezTo>
                    <a:pt x="525" y="572"/>
                    <a:pt x="664" y="462"/>
                    <a:pt x="664" y="292"/>
                  </a:cubicBezTo>
                  <a:cubicBezTo>
                    <a:pt x="664" y="133"/>
                    <a:pt x="545" y="0"/>
                    <a:pt x="38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5" name="Google Shape;1995;p65"/>
            <p:cNvSpPr/>
            <p:nvPr/>
          </p:nvSpPr>
          <p:spPr>
            <a:xfrm>
              <a:off x="5642013" y="4173950"/>
              <a:ext cx="187500" cy="363125"/>
            </a:xfrm>
            <a:custGeom>
              <a:avLst/>
              <a:gdLst/>
              <a:ahLst/>
              <a:cxnLst/>
              <a:rect l="l" t="t" r="r" b="b"/>
              <a:pathLst>
                <a:path w="7500" h="14525" extrusionOk="0">
                  <a:moveTo>
                    <a:pt x="1433" y="0"/>
                  </a:moveTo>
                  <a:cubicBezTo>
                    <a:pt x="637" y="14"/>
                    <a:pt x="14" y="664"/>
                    <a:pt x="14" y="1446"/>
                  </a:cubicBezTo>
                  <a:lnTo>
                    <a:pt x="14" y="6128"/>
                  </a:lnTo>
                  <a:cubicBezTo>
                    <a:pt x="14" y="6314"/>
                    <a:pt x="157" y="6407"/>
                    <a:pt x="299" y="6407"/>
                  </a:cubicBezTo>
                  <a:cubicBezTo>
                    <a:pt x="442" y="6407"/>
                    <a:pt x="584" y="6314"/>
                    <a:pt x="584" y="6128"/>
                  </a:cubicBezTo>
                  <a:lnTo>
                    <a:pt x="584" y="1446"/>
                  </a:lnTo>
                  <a:cubicBezTo>
                    <a:pt x="584" y="969"/>
                    <a:pt x="956" y="584"/>
                    <a:pt x="1433" y="571"/>
                  </a:cubicBezTo>
                  <a:lnTo>
                    <a:pt x="5970" y="571"/>
                  </a:lnTo>
                  <a:cubicBezTo>
                    <a:pt x="6341" y="571"/>
                    <a:pt x="6659" y="810"/>
                    <a:pt x="6779" y="1168"/>
                  </a:cubicBezTo>
                  <a:lnTo>
                    <a:pt x="3131" y="1168"/>
                  </a:lnTo>
                  <a:cubicBezTo>
                    <a:pt x="2972" y="1168"/>
                    <a:pt x="2839" y="1287"/>
                    <a:pt x="2839" y="1446"/>
                  </a:cubicBezTo>
                  <a:lnTo>
                    <a:pt x="2839" y="13079"/>
                  </a:lnTo>
                  <a:cubicBezTo>
                    <a:pt x="2839" y="13238"/>
                    <a:pt x="2972" y="13357"/>
                    <a:pt x="3131" y="13357"/>
                  </a:cubicBezTo>
                  <a:lnTo>
                    <a:pt x="6779" y="13357"/>
                  </a:lnTo>
                  <a:cubicBezTo>
                    <a:pt x="6659" y="13702"/>
                    <a:pt x="6341" y="13941"/>
                    <a:pt x="5970" y="13954"/>
                  </a:cubicBezTo>
                  <a:lnTo>
                    <a:pt x="1433" y="13954"/>
                  </a:lnTo>
                  <a:cubicBezTo>
                    <a:pt x="956" y="13941"/>
                    <a:pt x="571" y="13556"/>
                    <a:pt x="584" y="13079"/>
                  </a:cubicBezTo>
                  <a:lnTo>
                    <a:pt x="584" y="8397"/>
                  </a:lnTo>
                  <a:cubicBezTo>
                    <a:pt x="584" y="8211"/>
                    <a:pt x="442" y="8118"/>
                    <a:pt x="299" y="8118"/>
                  </a:cubicBezTo>
                  <a:cubicBezTo>
                    <a:pt x="157" y="8118"/>
                    <a:pt x="14" y="8211"/>
                    <a:pt x="14" y="8397"/>
                  </a:cubicBezTo>
                  <a:lnTo>
                    <a:pt x="1" y="13079"/>
                  </a:lnTo>
                  <a:cubicBezTo>
                    <a:pt x="1" y="13861"/>
                    <a:pt x="624" y="14511"/>
                    <a:pt x="1420" y="14525"/>
                  </a:cubicBezTo>
                  <a:lnTo>
                    <a:pt x="5970" y="14525"/>
                  </a:lnTo>
                  <a:cubicBezTo>
                    <a:pt x="6766" y="14511"/>
                    <a:pt x="7389" y="13861"/>
                    <a:pt x="7389" y="13079"/>
                  </a:cubicBezTo>
                  <a:cubicBezTo>
                    <a:pt x="7389" y="12927"/>
                    <a:pt x="7268" y="12799"/>
                    <a:pt x="7119" y="12799"/>
                  </a:cubicBezTo>
                  <a:cubicBezTo>
                    <a:pt x="7112" y="12799"/>
                    <a:pt x="7104" y="12800"/>
                    <a:pt x="7097" y="12800"/>
                  </a:cubicBezTo>
                  <a:lnTo>
                    <a:pt x="3410" y="12800"/>
                  </a:lnTo>
                  <a:lnTo>
                    <a:pt x="3410" y="12203"/>
                  </a:lnTo>
                  <a:lnTo>
                    <a:pt x="7097" y="12203"/>
                  </a:lnTo>
                  <a:cubicBezTo>
                    <a:pt x="7482" y="12203"/>
                    <a:pt x="7482" y="11633"/>
                    <a:pt x="7097" y="11633"/>
                  </a:cubicBezTo>
                  <a:lnTo>
                    <a:pt x="3410" y="11633"/>
                  </a:lnTo>
                  <a:lnTo>
                    <a:pt x="3410" y="11036"/>
                  </a:lnTo>
                  <a:lnTo>
                    <a:pt x="7097" y="11036"/>
                  </a:lnTo>
                  <a:cubicBezTo>
                    <a:pt x="7482" y="11036"/>
                    <a:pt x="7482" y="10466"/>
                    <a:pt x="7097" y="10466"/>
                  </a:cubicBezTo>
                  <a:lnTo>
                    <a:pt x="3410" y="10466"/>
                  </a:lnTo>
                  <a:lnTo>
                    <a:pt x="3410" y="9869"/>
                  </a:lnTo>
                  <a:lnTo>
                    <a:pt x="7097" y="9869"/>
                  </a:lnTo>
                  <a:cubicBezTo>
                    <a:pt x="7482" y="9869"/>
                    <a:pt x="7482" y="9312"/>
                    <a:pt x="7097" y="9312"/>
                  </a:cubicBezTo>
                  <a:lnTo>
                    <a:pt x="3410" y="9312"/>
                  </a:lnTo>
                  <a:lnTo>
                    <a:pt x="3410" y="8715"/>
                  </a:lnTo>
                  <a:lnTo>
                    <a:pt x="7097" y="8715"/>
                  </a:lnTo>
                  <a:cubicBezTo>
                    <a:pt x="7482" y="8715"/>
                    <a:pt x="7482" y="8145"/>
                    <a:pt x="7097" y="8145"/>
                  </a:cubicBezTo>
                  <a:lnTo>
                    <a:pt x="3410" y="8145"/>
                  </a:lnTo>
                  <a:lnTo>
                    <a:pt x="3410" y="7548"/>
                  </a:lnTo>
                  <a:lnTo>
                    <a:pt x="7097" y="7548"/>
                  </a:lnTo>
                  <a:cubicBezTo>
                    <a:pt x="7482" y="7548"/>
                    <a:pt x="7482" y="6977"/>
                    <a:pt x="7097" y="6977"/>
                  </a:cubicBezTo>
                  <a:lnTo>
                    <a:pt x="3410" y="6977"/>
                  </a:lnTo>
                  <a:lnTo>
                    <a:pt x="3410" y="6380"/>
                  </a:lnTo>
                  <a:lnTo>
                    <a:pt x="7097" y="6380"/>
                  </a:lnTo>
                  <a:cubicBezTo>
                    <a:pt x="7482" y="6380"/>
                    <a:pt x="7482" y="5810"/>
                    <a:pt x="7097" y="5810"/>
                  </a:cubicBezTo>
                  <a:lnTo>
                    <a:pt x="3410" y="5810"/>
                  </a:lnTo>
                  <a:lnTo>
                    <a:pt x="3410" y="5226"/>
                  </a:lnTo>
                  <a:lnTo>
                    <a:pt x="7097" y="5226"/>
                  </a:lnTo>
                  <a:cubicBezTo>
                    <a:pt x="7482" y="5226"/>
                    <a:pt x="7482" y="4656"/>
                    <a:pt x="7097" y="4656"/>
                  </a:cubicBezTo>
                  <a:lnTo>
                    <a:pt x="3410" y="4656"/>
                  </a:lnTo>
                  <a:lnTo>
                    <a:pt x="3410" y="4059"/>
                  </a:lnTo>
                  <a:lnTo>
                    <a:pt x="7097" y="4059"/>
                  </a:lnTo>
                  <a:cubicBezTo>
                    <a:pt x="7106" y="4060"/>
                    <a:pt x="7114" y="4060"/>
                    <a:pt x="7122" y="4060"/>
                  </a:cubicBezTo>
                  <a:cubicBezTo>
                    <a:pt x="7500" y="4060"/>
                    <a:pt x="7500" y="3488"/>
                    <a:pt x="7122" y="3488"/>
                  </a:cubicBezTo>
                  <a:cubicBezTo>
                    <a:pt x="7114" y="3488"/>
                    <a:pt x="7106" y="3488"/>
                    <a:pt x="7097" y="3489"/>
                  </a:cubicBezTo>
                  <a:lnTo>
                    <a:pt x="3410" y="3489"/>
                  </a:lnTo>
                  <a:lnTo>
                    <a:pt x="3410" y="2892"/>
                  </a:lnTo>
                  <a:lnTo>
                    <a:pt x="7097" y="2892"/>
                  </a:lnTo>
                  <a:cubicBezTo>
                    <a:pt x="7482" y="2892"/>
                    <a:pt x="7482" y="2322"/>
                    <a:pt x="7097" y="2322"/>
                  </a:cubicBezTo>
                  <a:lnTo>
                    <a:pt x="3410" y="2322"/>
                  </a:lnTo>
                  <a:lnTo>
                    <a:pt x="3410" y="1738"/>
                  </a:lnTo>
                  <a:lnTo>
                    <a:pt x="7097" y="1738"/>
                  </a:lnTo>
                  <a:cubicBezTo>
                    <a:pt x="7256" y="1738"/>
                    <a:pt x="7389" y="1605"/>
                    <a:pt x="7389" y="1446"/>
                  </a:cubicBezTo>
                  <a:cubicBezTo>
                    <a:pt x="7389" y="664"/>
                    <a:pt x="6752" y="14"/>
                    <a:pt x="597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96" name="Google Shape;1996;p65"/>
          <p:cNvGrpSpPr/>
          <p:nvPr/>
        </p:nvGrpSpPr>
        <p:grpSpPr>
          <a:xfrm>
            <a:off x="4781237" y="4084010"/>
            <a:ext cx="338287" cy="338543"/>
            <a:chOff x="4796438" y="4173950"/>
            <a:chExt cx="363125" cy="363400"/>
          </a:xfrm>
        </p:grpSpPr>
        <p:sp>
          <p:nvSpPr>
            <p:cNvPr id="1997" name="Google Shape;1997;p65"/>
            <p:cNvSpPr/>
            <p:nvPr/>
          </p:nvSpPr>
          <p:spPr>
            <a:xfrm>
              <a:off x="4803713" y="4181250"/>
              <a:ext cx="348875" cy="74950"/>
            </a:xfrm>
            <a:custGeom>
              <a:avLst/>
              <a:gdLst/>
              <a:ahLst/>
              <a:cxnLst/>
              <a:rect l="l" t="t" r="r" b="b"/>
              <a:pathLst>
                <a:path w="13955" h="2998" extrusionOk="0">
                  <a:moveTo>
                    <a:pt x="558" y="0"/>
                  </a:moveTo>
                  <a:cubicBezTo>
                    <a:pt x="253" y="0"/>
                    <a:pt x="1" y="252"/>
                    <a:pt x="1" y="571"/>
                  </a:cubicBezTo>
                  <a:lnTo>
                    <a:pt x="1" y="2441"/>
                  </a:lnTo>
                  <a:cubicBezTo>
                    <a:pt x="1" y="2746"/>
                    <a:pt x="253" y="2998"/>
                    <a:pt x="558" y="2998"/>
                  </a:cubicBezTo>
                  <a:lnTo>
                    <a:pt x="13385" y="2998"/>
                  </a:lnTo>
                  <a:cubicBezTo>
                    <a:pt x="13703" y="2998"/>
                    <a:pt x="13955" y="2746"/>
                    <a:pt x="13955" y="2441"/>
                  </a:cubicBezTo>
                  <a:lnTo>
                    <a:pt x="13955" y="571"/>
                  </a:lnTo>
                  <a:cubicBezTo>
                    <a:pt x="13955" y="252"/>
                    <a:pt x="13703" y="0"/>
                    <a:pt x="1338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8" name="Google Shape;1998;p65"/>
            <p:cNvSpPr/>
            <p:nvPr/>
          </p:nvSpPr>
          <p:spPr>
            <a:xfrm>
              <a:off x="5077288" y="4256175"/>
              <a:ext cx="61050" cy="113450"/>
            </a:xfrm>
            <a:custGeom>
              <a:avLst/>
              <a:gdLst/>
              <a:ahLst/>
              <a:cxnLst/>
              <a:rect l="l" t="t" r="r" b="b"/>
              <a:pathLst>
                <a:path w="2442" h="4538" extrusionOk="0">
                  <a:moveTo>
                    <a:pt x="1221" y="1"/>
                  </a:moveTo>
                  <a:lnTo>
                    <a:pt x="1221" y="3410"/>
                  </a:lnTo>
                  <a:lnTo>
                    <a:pt x="1" y="3410"/>
                  </a:lnTo>
                  <a:lnTo>
                    <a:pt x="1" y="4537"/>
                  </a:lnTo>
                  <a:lnTo>
                    <a:pt x="1871" y="4537"/>
                  </a:lnTo>
                  <a:cubicBezTo>
                    <a:pt x="2189" y="4537"/>
                    <a:pt x="2442" y="4285"/>
                    <a:pt x="2442" y="3980"/>
                  </a:cubicBezTo>
                  <a:lnTo>
                    <a:pt x="244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9" name="Google Shape;1999;p65"/>
            <p:cNvSpPr/>
            <p:nvPr/>
          </p:nvSpPr>
          <p:spPr>
            <a:xfrm>
              <a:off x="4878338" y="4284700"/>
              <a:ext cx="198975" cy="245425"/>
            </a:xfrm>
            <a:custGeom>
              <a:avLst/>
              <a:gdLst/>
              <a:ahLst/>
              <a:cxnLst/>
              <a:rect l="l" t="t" r="r" b="b"/>
              <a:pathLst>
                <a:path w="7959" h="9817" extrusionOk="0">
                  <a:moveTo>
                    <a:pt x="0" y="1"/>
                  </a:moveTo>
                  <a:lnTo>
                    <a:pt x="0" y="9816"/>
                  </a:lnTo>
                  <a:lnTo>
                    <a:pt x="995" y="9246"/>
                  </a:lnTo>
                  <a:lnTo>
                    <a:pt x="1990" y="9816"/>
                  </a:lnTo>
                  <a:lnTo>
                    <a:pt x="2985" y="9246"/>
                  </a:lnTo>
                  <a:lnTo>
                    <a:pt x="3980" y="9816"/>
                  </a:lnTo>
                  <a:lnTo>
                    <a:pt x="4974" y="9246"/>
                  </a:lnTo>
                  <a:lnTo>
                    <a:pt x="5969" y="9816"/>
                  </a:lnTo>
                  <a:lnTo>
                    <a:pt x="6964" y="9246"/>
                  </a:lnTo>
                  <a:lnTo>
                    <a:pt x="7959" y="9816"/>
                  </a:lnTo>
                  <a:lnTo>
                    <a:pt x="795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0" name="Google Shape;2000;p65"/>
            <p:cNvSpPr/>
            <p:nvPr/>
          </p:nvSpPr>
          <p:spPr>
            <a:xfrm>
              <a:off x="4817663" y="4256175"/>
              <a:ext cx="61025" cy="113450"/>
            </a:xfrm>
            <a:custGeom>
              <a:avLst/>
              <a:gdLst/>
              <a:ahLst/>
              <a:cxnLst/>
              <a:rect l="l" t="t" r="r" b="b"/>
              <a:pathLst>
                <a:path w="2441" h="4538" extrusionOk="0">
                  <a:moveTo>
                    <a:pt x="0" y="1"/>
                  </a:moveTo>
                  <a:lnTo>
                    <a:pt x="0" y="3980"/>
                  </a:lnTo>
                  <a:cubicBezTo>
                    <a:pt x="0" y="4285"/>
                    <a:pt x="265" y="4537"/>
                    <a:pt x="570" y="4537"/>
                  </a:cubicBezTo>
                  <a:lnTo>
                    <a:pt x="2441" y="4537"/>
                  </a:lnTo>
                  <a:lnTo>
                    <a:pt x="2441" y="3410"/>
                  </a:lnTo>
                  <a:lnTo>
                    <a:pt x="1220" y="3410"/>
                  </a:lnTo>
                  <a:lnTo>
                    <a:pt x="122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1" name="Google Shape;2001;p65"/>
            <p:cNvSpPr/>
            <p:nvPr/>
          </p:nvSpPr>
          <p:spPr>
            <a:xfrm>
              <a:off x="4796438" y="4173950"/>
              <a:ext cx="363125" cy="363400"/>
            </a:xfrm>
            <a:custGeom>
              <a:avLst/>
              <a:gdLst/>
              <a:ahLst/>
              <a:cxnLst/>
              <a:rect l="l" t="t" r="r" b="b"/>
              <a:pathLst>
                <a:path w="14525" h="14536" extrusionOk="0">
                  <a:moveTo>
                    <a:pt x="13676" y="571"/>
                  </a:moveTo>
                  <a:cubicBezTo>
                    <a:pt x="13835" y="571"/>
                    <a:pt x="13954" y="703"/>
                    <a:pt x="13967" y="863"/>
                  </a:cubicBezTo>
                  <a:lnTo>
                    <a:pt x="13967" y="2720"/>
                  </a:lnTo>
                  <a:cubicBezTo>
                    <a:pt x="13967" y="2879"/>
                    <a:pt x="13835" y="2998"/>
                    <a:pt x="13676" y="2998"/>
                  </a:cubicBezTo>
                  <a:lnTo>
                    <a:pt x="849" y="2998"/>
                  </a:lnTo>
                  <a:cubicBezTo>
                    <a:pt x="703" y="2998"/>
                    <a:pt x="571" y="2879"/>
                    <a:pt x="571" y="2720"/>
                  </a:cubicBezTo>
                  <a:lnTo>
                    <a:pt x="571" y="863"/>
                  </a:lnTo>
                  <a:cubicBezTo>
                    <a:pt x="571" y="703"/>
                    <a:pt x="703" y="571"/>
                    <a:pt x="849" y="571"/>
                  </a:cubicBezTo>
                  <a:close/>
                  <a:moveTo>
                    <a:pt x="12177" y="3582"/>
                  </a:moveTo>
                  <a:lnTo>
                    <a:pt x="12177" y="6407"/>
                  </a:lnTo>
                  <a:lnTo>
                    <a:pt x="11513" y="6407"/>
                  </a:lnTo>
                  <a:lnTo>
                    <a:pt x="11513" y="4417"/>
                  </a:lnTo>
                  <a:cubicBezTo>
                    <a:pt x="11527" y="4271"/>
                    <a:pt x="11394" y="4139"/>
                    <a:pt x="11235" y="4139"/>
                  </a:cubicBezTo>
                  <a:lnTo>
                    <a:pt x="3290" y="4139"/>
                  </a:lnTo>
                  <a:cubicBezTo>
                    <a:pt x="3144" y="4139"/>
                    <a:pt x="3011" y="4258"/>
                    <a:pt x="3011" y="4417"/>
                  </a:cubicBezTo>
                  <a:lnTo>
                    <a:pt x="3011" y="6407"/>
                  </a:lnTo>
                  <a:lnTo>
                    <a:pt x="2361" y="6407"/>
                  </a:lnTo>
                  <a:lnTo>
                    <a:pt x="2361" y="3582"/>
                  </a:lnTo>
                  <a:close/>
                  <a:moveTo>
                    <a:pt x="13397" y="3582"/>
                  </a:moveTo>
                  <a:lnTo>
                    <a:pt x="13397" y="7256"/>
                  </a:lnTo>
                  <a:cubicBezTo>
                    <a:pt x="13397" y="7415"/>
                    <a:pt x="13264" y="7534"/>
                    <a:pt x="13105" y="7534"/>
                  </a:cubicBezTo>
                  <a:lnTo>
                    <a:pt x="11513" y="7534"/>
                  </a:lnTo>
                  <a:lnTo>
                    <a:pt x="11513" y="6977"/>
                  </a:lnTo>
                  <a:lnTo>
                    <a:pt x="12455" y="6977"/>
                  </a:lnTo>
                  <a:cubicBezTo>
                    <a:pt x="12614" y="6977"/>
                    <a:pt x="12734" y="6845"/>
                    <a:pt x="12734" y="6686"/>
                  </a:cubicBezTo>
                  <a:lnTo>
                    <a:pt x="12734" y="3582"/>
                  </a:lnTo>
                  <a:close/>
                  <a:moveTo>
                    <a:pt x="10956" y="4709"/>
                  </a:moveTo>
                  <a:lnTo>
                    <a:pt x="10956" y="9816"/>
                  </a:lnTo>
                  <a:lnTo>
                    <a:pt x="10107" y="9816"/>
                  </a:lnTo>
                  <a:cubicBezTo>
                    <a:pt x="9723" y="9816"/>
                    <a:pt x="9723" y="10373"/>
                    <a:pt x="10107" y="10373"/>
                  </a:cubicBezTo>
                  <a:lnTo>
                    <a:pt x="10956" y="10373"/>
                  </a:lnTo>
                  <a:lnTo>
                    <a:pt x="10956" y="13742"/>
                  </a:lnTo>
                  <a:lnTo>
                    <a:pt x="10386" y="13410"/>
                  </a:lnTo>
                  <a:cubicBezTo>
                    <a:pt x="10340" y="13390"/>
                    <a:pt x="10290" y="13381"/>
                    <a:pt x="10242" y="13381"/>
                  </a:cubicBezTo>
                  <a:cubicBezTo>
                    <a:pt x="10194" y="13381"/>
                    <a:pt x="10147" y="13390"/>
                    <a:pt x="10107" y="13410"/>
                  </a:cubicBezTo>
                  <a:lnTo>
                    <a:pt x="9259" y="13901"/>
                  </a:lnTo>
                  <a:lnTo>
                    <a:pt x="8396" y="13410"/>
                  </a:lnTo>
                  <a:cubicBezTo>
                    <a:pt x="8357" y="13390"/>
                    <a:pt x="8310" y="13381"/>
                    <a:pt x="8262" y="13381"/>
                  </a:cubicBezTo>
                  <a:cubicBezTo>
                    <a:pt x="8214" y="13381"/>
                    <a:pt x="8164" y="13390"/>
                    <a:pt x="8118" y="13410"/>
                  </a:cubicBezTo>
                  <a:lnTo>
                    <a:pt x="7269" y="13901"/>
                  </a:lnTo>
                  <a:lnTo>
                    <a:pt x="6420" y="13410"/>
                  </a:lnTo>
                  <a:cubicBezTo>
                    <a:pt x="6374" y="13390"/>
                    <a:pt x="6324" y="13381"/>
                    <a:pt x="6274" y="13381"/>
                  </a:cubicBezTo>
                  <a:cubicBezTo>
                    <a:pt x="6224" y="13381"/>
                    <a:pt x="6175" y="13390"/>
                    <a:pt x="6128" y="13410"/>
                  </a:cubicBezTo>
                  <a:lnTo>
                    <a:pt x="5279" y="13901"/>
                  </a:lnTo>
                  <a:lnTo>
                    <a:pt x="4430" y="13410"/>
                  </a:lnTo>
                  <a:cubicBezTo>
                    <a:pt x="4384" y="13390"/>
                    <a:pt x="4334" y="13381"/>
                    <a:pt x="4286" y="13381"/>
                  </a:cubicBezTo>
                  <a:cubicBezTo>
                    <a:pt x="4238" y="13381"/>
                    <a:pt x="4192" y="13390"/>
                    <a:pt x="4152" y="13410"/>
                  </a:cubicBezTo>
                  <a:lnTo>
                    <a:pt x="3581" y="13742"/>
                  </a:lnTo>
                  <a:lnTo>
                    <a:pt x="3581" y="10386"/>
                  </a:lnTo>
                  <a:lnTo>
                    <a:pt x="4430" y="10386"/>
                  </a:lnTo>
                  <a:cubicBezTo>
                    <a:pt x="4802" y="10386"/>
                    <a:pt x="4802" y="9816"/>
                    <a:pt x="4430" y="9816"/>
                  </a:cubicBezTo>
                  <a:lnTo>
                    <a:pt x="3581" y="9816"/>
                  </a:lnTo>
                  <a:lnTo>
                    <a:pt x="3581" y="4709"/>
                  </a:lnTo>
                  <a:close/>
                  <a:moveTo>
                    <a:pt x="849" y="0"/>
                  </a:moveTo>
                  <a:cubicBezTo>
                    <a:pt x="385" y="0"/>
                    <a:pt x="0" y="385"/>
                    <a:pt x="0" y="863"/>
                  </a:cubicBezTo>
                  <a:lnTo>
                    <a:pt x="0" y="2733"/>
                  </a:lnTo>
                  <a:cubicBezTo>
                    <a:pt x="0" y="3091"/>
                    <a:pt x="226" y="3409"/>
                    <a:pt x="571" y="3529"/>
                  </a:cubicBezTo>
                  <a:lnTo>
                    <a:pt x="571" y="4431"/>
                  </a:lnTo>
                  <a:cubicBezTo>
                    <a:pt x="571" y="4616"/>
                    <a:pt x="713" y="4709"/>
                    <a:pt x="854" y="4709"/>
                  </a:cubicBezTo>
                  <a:cubicBezTo>
                    <a:pt x="995" y="4709"/>
                    <a:pt x="1134" y="4616"/>
                    <a:pt x="1128" y="4431"/>
                  </a:cubicBezTo>
                  <a:lnTo>
                    <a:pt x="1128" y="3582"/>
                  </a:lnTo>
                  <a:lnTo>
                    <a:pt x="1791" y="3582"/>
                  </a:lnTo>
                  <a:lnTo>
                    <a:pt x="1791" y="6699"/>
                  </a:lnTo>
                  <a:cubicBezTo>
                    <a:pt x="1791" y="6858"/>
                    <a:pt x="1910" y="6977"/>
                    <a:pt x="2069" y="6977"/>
                  </a:cubicBezTo>
                  <a:lnTo>
                    <a:pt x="3011" y="6977"/>
                  </a:lnTo>
                  <a:lnTo>
                    <a:pt x="3011" y="7548"/>
                  </a:lnTo>
                  <a:lnTo>
                    <a:pt x="1419" y="7548"/>
                  </a:lnTo>
                  <a:cubicBezTo>
                    <a:pt x="1260" y="7548"/>
                    <a:pt x="1141" y="7415"/>
                    <a:pt x="1128" y="7269"/>
                  </a:cubicBezTo>
                  <a:lnTo>
                    <a:pt x="1128" y="6699"/>
                  </a:lnTo>
                  <a:cubicBezTo>
                    <a:pt x="1128" y="6506"/>
                    <a:pt x="988" y="6410"/>
                    <a:pt x="849" y="6410"/>
                  </a:cubicBezTo>
                  <a:cubicBezTo>
                    <a:pt x="710" y="6410"/>
                    <a:pt x="571" y="6506"/>
                    <a:pt x="571" y="6699"/>
                  </a:cubicBezTo>
                  <a:lnTo>
                    <a:pt x="571" y="7269"/>
                  </a:lnTo>
                  <a:cubicBezTo>
                    <a:pt x="571" y="7733"/>
                    <a:pt x="942" y="8118"/>
                    <a:pt x="1419" y="8118"/>
                  </a:cubicBezTo>
                  <a:lnTo>
                    <a:pt x="3011" y="8118"/>
                  </a:lnTo>
                  <a:lnTo>
                    <a:pt x="3011" y="14246"/>
                  </a:lnTo>
                  <a:cubicBezTo>
                    <a:pt x="3011" y="14352"/>
                    <a:pt x="3064" y="14445"/>
                    <a:pt x="3144" y="14498"/>
                  </a:cubicBezTo>
                  <a:cubicBezTo>
                    <a:pt x="3190" y="14518"/>
                    <a:pt x="3240" y="14528"/>
                    <a:pt x="3290" y="14528"/>
                  </a:cubicBezTo>
                  <a:cubicBezTo>
                    <a:pt x="3339" y="14528"/>
                    <a:pt x="3389" y="14518"/>
                    <a:pt x="3436" y="14498"/>
                  </a:cubicBezTo>
                  <a:lnTo>
                    <a:pt x="4284" y="14007"/>
                  </a:lnTo>
                  <a:lnTo>
                    <a:pt x="5133" y="14498"/>
                  </a:lnTo>
                  <a:cubicBezTo>
                    <a:pt x="5180" y="14518"/>
                    <a:pt x="5230" y="14528"/>
                    <a:pt x="5278" y="14528"/>
                  </a:cubicBezTo>
                  <a:cubicBezTo>
                    <a:pt x="5326" y="14528"/>
                    <a:pt x="5372" y="14518"/>
                    <a:pt x="5412" y="14498"/>
                  </a:cubicBezTo>
                  <a:lnTo>
                    <a:pt x="6274" y="14007"/>
                  </a:lnTo>
                  <a:lnTo>
                    <a:pt x="7123" y="14498"/>
                  </a:lnTo>
                  <a:cubicBezTo>
                    <a:pt x="7163" y="14518"/>
                    <a:pt x="7213" y="14528"/>
                    <a:pt x="7262" y="14528"/>
                  </a:cubicBezTo>
                  <a:cubicBezTo>
                    <a:pt x="7312" y="14528"/>
                    <a:pt x="7362" y="14518"/>
                    <a:pt x="7402" y="14498"/>
                  </a:cubicBezTo>
                  <a:lnTo>
                    <a:pt x="8250" y="14007"/>
                  </a:lnTo>
                  <a:lnTo>
                    <a:pt x="9113" y="14498"/>
                  </a:lnTo>
                  <a:cubicBezTo>
                    <a:pt x="9152" y="14518"/>
                    <a:pt x="9199" y="14528"/>
                    <a:pt x="9247" y="14528"/>
                  </a:cubicBezTo>
                  <a:cubicBezTo>
                    <a:pt x="9295" y="14528"/>
                    <a:pt x="9345" y="14518"/>
                    <a:pt x="9391" y="14498"/>
                  </a:cubicBezTo>
                  <a:lnTo>
                    <a:pt x="10240" y="14007"/>
                  </a:lnTo>
                  <a:lnTo>
                    <a:pt x="11089" y="14498"/>
                  </a:lnTo>
                  <a:cubicBezTo>
                    <a:pt x="11134" y="14523"/>
                    <a:pt x="11181" y="14535"/>
                    <a:pt x="11228" y="14535"/>
                  </a:cubicBezTo>
                  <a:cubicBezTo>
                    <a:pt x="11375" y="14535"/>
                    <a:pt x="11513" y="14417"/>
                    <a:pt x="11513" y="14246"/>
                  </a:cubicBezTo>
                  <a:lnTo>
                    <a:pt x="11513" y="8118"/>
                  </a:lnTo>
                  <a:lnTo>
                    <a:pt x="13105" y="8118"/>
                  </a:lnTo>
                  <a:cubicBezTo>
                    <a:pt x="13569" y="8118"/>
                    <a:pt x="13954" y="7733"/>
                    <a:pt x="13954" y="7269"/>
                  </a:cubicBezTo>
                  <a:lnTo>
                    <a:pt x="13954" y="3529"/>
                  </a:lnTo>
                  <a:cubicBezTo>
                    <a:pt x="14299" y="3409"/>
                    <a:pt x="14524" y="3078"/>
                    <a:pt x="14524" y="2720"/>
                  </a:cubicBezTo>
                  <a:lnTo>
                    <a:pt x="14524" y="863"/>
                  </a:lnTo>
                  <a:cubicBezTo>
                    <a:pt x="14524" y="385"/>
                    <a:pt x="14140" y="0"/>
                    <a:pt x="1367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2" name="Google Shape;2002;p65"/>
            <p:cNvSpPr/>
            <p:nvPr/>
          </p:nvSpPr>
          <p:spPr>
            <a:xfrm>
              <a:off x="4926088" y="4419325"/>
              <a:ext cx="47100" cy="14300"/>
            </a:xfrm>
            <a:custGeom>
              <a:avLst/>
              <a:gdLst/>
              <a:ahLst/>
              <a:cxnLst/>
              <a:rect l="l" t="t" r="r" b="b"/>
              <a:pathLst>
                <a:path w="1884" h="572" extrusionOk="0">
                  <a:moveTo>
                    <a:pt x="372" y="1"/>
                  </a:moveTo>
                  <a:cubicBezTo>
                    <a:pt x="0" y="1"/>
                    <a:pt x="0" y="571"/>
                    <a:pt x="372" y="571"/>
                  </a:cubicBezTo>
                  <a:lnTo>
                    <a:pt x="1513" y="571"/>
                  </a:lnTo>
                  <a:cubicBezTo>
                    <a:pt x="1884" y="571"/>
                    <a:pt x="1884" y="1"/>
                    <a:pt x="151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3" name="Google Shape;2003;p65"/>
            <p:cNvSpPr/>
            <p:nvPr/>
          </p:nvSpPr>
          <p:spPr>
            <a:xfrm>
              <a:off x="4982788" y="4419325"/>
              <a:ext cx="47125" cy="14300"/>
            </a:xfrm>
            <a:custGeom>
              <a:avLst/>
              <a:gdLst/>
              <a:ahLst/>
              <a:cxnLst/>
              <a:rect l="l" t="t" r="r" b="b"/>
              <a:pathLst>
                <a:path w="1885" h="572" extrusionOk="0">
                  <a:moveTo>
                    <a:pt x="385" y="1"/>
                  </a:moveTo>
                  <a:cubicBezTo>
                    <a:pt x="1" y="1"/>
                    <a:pt x="1" y="571"/>
                    <a:pt x="385" y="571"/>
                  </a:cubicBezTo>
                  <a:lnTo>
                    <a:pt x="1513" y="571"/>
                  </a:lnTo>
                  <a:cubicBezTo>
                    <a:pt x="1884" y="571"/>
                    <a:pt x="1884" y="1"/>
                    <a:pt x="151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4" name="Google Shape;2004;p65"/>
            <p:cNvSpPr/>
            <p:nvPr/>
          </p:nvSpPr>
          <p:spPr>
            <a:xfrm>
              <a:off x="4808363" y="4305925"/>
              <a:ext cx="16600" cy="14150"/>
            </a:xfrm>
            <a:custGeom>
              <a:avLst/>
              <a:gdLst/>
              <a:ahLst/>
              <a:cxnLst/>
              <a:rect l="l" t="t" r="r" b="b"/>
              <a:pathLst>
                <a:path w="664" h="566" extrusionOk="0">
                  <a:moveTo>
                    <a:pt x="372" y="1"/>
                  </a:moveTo>
                  <a:cubicBezTo>
                    <a:pt x="120" y="1"/>
                    <a:pt x="1" y="306"/>
                    <a:pt x="173" y="478"/>
                  </a:cubicBezTo>
                  <a:cubicBezTo>
                    <a:pt x="233" y="538"/>
                    <a:pt x="306" y="565"/>
                    <a:pt x="377" y="565"/>
                  </a:cubicBezTo>
                  <a:cubicBezTo>
                    <a:pt x="525" y="565"/>
                    <a:pt x="664" y="449"/>
                    <a:pt x="664" y="279"/>
                  </a:cubicBezTo>
                  <a:cubicBezTo>
                    <a:pt x="664" y="120"/>
                    <a:pt x="531" y="1"/>
                    <a:pt x="3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05" name="Google Shape;2005;p65"/>
          <p:cNvGrpSpPr/>
          <p:nvPr/>
        </p:nvGrpSpPr>
        <p:grpSpPr>
          <a:xfrm>
            <a:off x="4082444" y="4084010"/>
            <a:ext cx="251183" cy="338287"/>
            <a:chOff x="4046338" y="4173950"/>
            <a:chExt cx="269625" cy="363125"/>
          </a:xfrm>
        </p:grpSpPr>
        <p:sp>
          <p:nvSpPr>
            <p:cNvPr id="2006" name="Google Shape;2006;p65"/>
            <p:cNvSpPr/>
            <p:nvPr/>
          </p:nvSpPr>
          <p:spPr>
            <a:xfrm>
              <a:off x="4124588" y="4489300"/>
              <a:ext cx="113450" cy="40825"/>
            </a:xfrm>
            <a:custGeom>
              <a:avLst/>
              <a:gdLst/>
              <a:ahLst/>
              <a:cxnLst/>
              <a:rect l="l" t="t" r="r" b="b"/>
              <a:pathLst>
                <a:path w="4538" h="1633" extrusionOk="0">
                  <a:moveTo>
                    <a:pt x="571" y="1"/>
                  </a:moveTo>
                  <a:lnTo>
                    <a:pt x="1" y="1632"/>
                  </a:lnTo>
                  <a:lnTo>
                    <a:pt x="4537" y="1632"/>
                  </a:lnTo>
                  <a:lnTo>
                    <a:pt x="39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7" name="Google Shape;2007;p65"/>
            <p:cNvSpPr/>
            <p:nvPr/>
          </p:nvSpPr>
          <p:spPr>
            <a:xfrm>
              <a:off x="4053638" y="4180900"/>
              <a:ext cx="255025" cy="170475"/>
            </a:xfrm>
            <a:custGeom>
              <a:avLst/>
              <a:gdLst/>
              <a:ahLst/>
              <a:cxnLst/>
              <a:rect l="l" t="t" r="r" b="b"/>
              <a:pathLst>
                <a:path w="10201" h="6819" extrusionOk="0">
                  <a:moveTo>
                    <a:pt x="0" y="1"/>
                  </a:moveTo>
                  <a:lnTo>
                    <a:pt x="0" y="1142"/>
                  </a:lnTo>
                  <a:lnTo>
                    <a:pt x="557" y="1142"/>
                  </a:lnTo>
                  <a:lnTo>
                    <a:pt x="557" y="6248"/>
                  </a:lnTo>
                  <a:cubicBezTo>
                    <a:pt x="557" y="6553"/>
                    <a:pt x="823" y="6819"/>
                    <a:pt x="1128" y="6819"/>
                  </a:cubicBezTo>
                  <a:lnTo>
                    <a:pt x="9073" y="6819"/>
                  </a:lnTo>
                  <a:cubicBezTo>
                    <a:pt x="9391" y="6819"/>
                    <a:pt x="9643" y="6553"/>
                    <a:pt x="9643" y="6248"/>
                  </a:cubicBezTo>
                  <a:lnTo>
                    <a:pt x="9643" y="1142"/>
                  </a:lnTo>
                  <a:lnTo>
                    <a:pt x="10201" y="1142"/>
                  </a:lnTo>
                  <a:lnTo>
                    <a:pt x="1020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8" name="Google Shape;2008;p65"/>
            <p:cNvSpPr/>
            <p:nvPr/>
          </p:nvSpPr>
          <p:spPr>
            <a:xfrm>
              <a:off x="4096088" y="4237950"/>
              <a:ext cx="170125" cy="160175"/>
            </a:xfrm>
            <a:custGeom>
              <a:avLst/>
              <a:gdLst/>
              <a:ahLst/>
              <a:cxnLst/>
              <a:rect l="l" t="t" r="r" b="b"/>
              <a:pathLst>
                <a:path w="6805" h="6407" extrusionOk="0">
                  <a:moveTo>
                    <a:pt x="3409" y="0"/>
                  </a:moveTo>
                  <a:cubicBezTo>
                    <a:pt x="1526" y="0"/>
                    <a:pt x="0" y="2030"/>
                    <a:pt x="0" y="4537"/>
                  </a:cubicBezTo>
                  <a:cubicBezTo>
                    <a:pt x="0" y="5160"/>
                    <a:pt x="80" y="5797"/>
                    <a:pt x="252" y="6407"/>
                  </a:cubicBezTo>
                  <a:lnTo>
                    <a:pt x="6566" y="6407"/>
                  </a:lnTo>
                  <a:cubicBezTo>
                    <a:pt x="6725" y="5797"/>
                    <a:pt x="6805" y="5160"/>
                    <a:pt x="6805" y="4537"/>
                  </a:cubicBezTo>
                  <a:cubicBezTo>
                    <a:pt x="6805" y="2030"/>
                    <a:pt x="5279" y="0"/>
                    <a:pt x="340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9" name="Google Shape;2009;p65"/>
            <p:cNvSpPr/>
            <p:nvPr/>
          </p:nvSpPr>
          <p:spPr>
            <a:xfrm>
              <a:off x="4081813" y="4266125"/>
              <a:ext cx="198675" cy="235475"/>
            </a:xfrm>
            <a:custGeom>
              <a:avLst/>
              <a:gdLst/>
              <a:ahLst/>
              <a:cxnLst/>
              <a:rect l="l" t="t" r="r" b="b"/>
              <a:pathLst>
                <a:path w="7947" h="9419" extrusionOk="0">
                  <a:moveTo>
                    <a:pt x="3980" y="1"/>
                  </a:moveTo>
                  <a:cubicBezTo>
                    <a:pt x="2747" y="1"/>
                    <a:pt x="1712" y="1566"/>
                    <a:pt x="1712" y="3410"/>
                  </a:cubicBezTo>
                  <a:cubicBezTo>
                    <a:pt x="1699" y="4046"/>
                    <a:pt x="1805" y="4670"/>
                    <a:pt x="2017" y="5280"/>
                  </a:cubicBezTo>
                  <a:lnTo>
                    <a:pt x="571" y="5280"/>
                  </a:lnTo>
                  <a:cubicBezTo>
                    <a:pt x="253" y="5280"/>
                    <a:pt x="1" y="5532"/>
                    <a:pt x="1" y="5850"/>
                  </a:cubicBezTo>
                  <a:lnTo>
                    <a:pt x="1" y="6407"/>
                  </a:lnTo>
                  <a:lnTo>
                    <a:pt x="611" y="6407"/>
                  </a:lnTo>
                  <a:cubicBezTo>
                    <a:pt x="890" y="8052"/>
                    <a:pt x="2309" y="9418"/>
                    <a:pt x="3967" y="9418"/>
                  </a:cubicBezTo>
                  <a:cubicBezTo>
                    <a:pt x="5638" y="9418"/>
                    <a:pt x="7057" y="8039"/>
                    <a:pt x="7323" y="6407"/>
                  </a:cubicBezTo>
                  <a:lnTo>
                    <a:pt x="7946" y="6407"/>
                  </a:lnTo>
                  <a:lnTo>
                    <a:pt x="7946" y="5850"/>
                  </a:lnTo>
                  <a:cubicBezTo>
                    <a:pt x="7946" y="5532"/>
                    <a:pt x="7681" y="5280"/>
                    <a:pt x="7376" y="5280"/>
                  </a:cubicBezTo>
                  <a:lnTo>
                    <a:pt x="5930" y="5280"/>
                  </a:lnTo>
                  <a:cubicBezTo>
                    <a:pt x="6142" y="4670"/>
                    <a:pt x="6248" y="4046"/>
                    <a:pt x="6248" y="3410"/>
                  </a:cubicBezTo>
                  <a:cubicBezTo>
                    <a:pt x="6248" y="1566"/>
                    <a:pt x="5200" y="1"/>
                    <a:pt x="398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0" name="Google Shape;2010;p65"/>
            <p:cNvSpPr/>
            <p:nvPr/>
          </p:nvSpPr>
          <p:spPr>
            <a:xfrm>
              <a:off x="4046338" y="4173950"/>
              <a:ext cx="269625" cy="363125"/>
            </a:xfrm>
            <a:custGeom>
              <a:avLst/>
              <a:gdLst/>
              <a:ahLst/>
              <a:cxnLst/>
              <a:rect l="l" t="t" r="r" b="b"/>
              <a:pathLst>
                <a:path w="10785" h="14525" extrusionOk="0">
                  <a:moveTo>
                    <a:pt x="10227" y="571"/>
                  </a:moveTo>
                  <a:lnTo>
                    <a:pt x="10227" y="1141"/>
                  </a:lnTo>
                  <a:lnTo>
                    <a:pt x="584" y="1141"/>
                  </a:lnTo>
                  <a:lnTo>
                    <a:pt x="584" y="571"/>
                  </a:lnTo>
                  <a:close/>
                  <a:moveTo>
                    <a:pt x="5399" y="3980"/>
                  </a:moveTo>
                  <a:cubicBezTo>
                    <a:pt x="6686" y="3980"/>
                    <a:pt x="7389" y="5797"/>
                    <a:pt x="7389" y="7097"/>
                  </a:cubicBezTo>
                  <a:cubicBezTo>
                    <a:pt x="7389" y="7641"/>
                    <a:pt x="7309" y="8171"/>
                    <a:pt x="7150" y="8688"/>
                  </a:cubicBezTo>
                  <a:lnTo>
                    <a:pt x="3648" y="8688"/>
                  </a:lnTo>
                  <a:cubicBezTo>
                    <a:pt x="3489" y="8171"/>
                    <a:pt x="3409" y="7641"/>
                    <a:pt x="3409" y="7097"/>
                  </a:cubicBezTo>
                  <a:cubicBezTo>
                    <a:pt x="3409" y="5810"/>
                    <a:pt x="4112" y="3980"/>
                    <a:pt x="5399" y="3980"/>
                  </a:cubicBezTo>
                  <a:close/>
                  <a:moveTo>
                    <a:pt x="5399" y="2852"/>
                  </a:moveTo>
                  <a:cubicBezTo>
                    <a:pt x="7110" y="2852"/>
                    <a:pt x="8516" y="4749"/>
                    <a:pt x="8516" y="7097"/>
                  </a:cubicBezTo>
                  <a:cubicBezTo>
                    <a:pt x="8516" y="7641"/>
                    <a:pt x="8450" y="8171"/>
                    <a:pt x="8330" y="8688"/>
                  </a:cubicBezTo>
                  <a:lnTo>
                    <a:pt x="7734" y="8688"/>
                  </a:lnTo>
                  <a:cubicBezTo>
                    <a:pt x="7880" y="8171"/>
                    <a:pt x="7946" y="7641"/>
                    <a:pt x="7946" y="7097"/>
                  </a:cubicBezTo>
                  <a:cubicBezTo>
                    <a:pt x="7946" y="5425"/>
                    <a:pt x="7004" y="3409"/>
                    <a:pt x="5399" y="3409"/>
                  </a:cubicBezTo>
                  <a:cubicBezTo>
                    <a:pt x="3781" y="3409"/>
                    <a:pt x="2839" y="5386"/>
                    <a:pt x="2839" y="7097"/>
                  </a:cubicBezTo>
                  <a:cubicBezTo>
                    <a:pt x="2839" y="7641"/>
                    <a:pt x="2905" y="8171"/>
                    <a:pt x="3051" y="8688"/>
                  </a:cubicBezTo>
                  <a:lnTo>
                    <a:pt x="2454" y="8688"/>
                  </a:lnTo>
                  <a:cubicBezTo>
                    <a:pt x="2335" y="8171"/>
                    <a:pt x="2269" y="7641"/>
                    <a:pt x="2269" y="7097"/>
                  </a:cubicBezTo>
                  <a:cubicBezTo>
                    <a:pt x="2269" y="4749"/>
                    <a:pt x="3675" y="2852"/>
                    <a:pt x="5399" y="2852"/>
                  </a:cubicBezTo>
                  <a:close/>
                  <a:moveTo>
                    <a:pt x="8795" y="9245"/>
                  </a:moveTo>
                  <a:cubicBezTo>
                    <a:pt x="8954" y="9245"/>
                    <a:pt x="9087" y="9365"/>
                    <a:pt x="9087" y="9524"/>
                  </a:cubicBezTo>
                  <a:lnTo>
                    <a:pt x="9087" y="9816"/>
                  </a:lnTo>
                  <a:lnTo>
                    <a:pt x="1712" y="9816"/>
                  </a:lnTo>
                  <a:lnTo>
                    <a:pt x="1712" y="9524"/>
                  </a:lnTo>
                  <a:cubicBezTo>
                    <a:pt x="1712" y="9365"/>
                    <a:pt x="1831" y="9245"/>
                    <a:pt x="1990" y="9245"/>
                  </a:cubicBezTo>
                  <a:close/>
                  <a:moveTo>
                    <a:pt x="8397" y="10386"/>
                  </a:moveTo>
                  <a:cubicBezTo>
                    <a:pt x="8025" y="11726"/>
                    <a:pt x="6818" y="12814"/>
                    <a:pt x="5399" y="12814"/>
                  </a:cubicBezTo>
                  <a:cubicBezTo>
                    <a:pt x="3980" y="12814"/>
                    <a:pt x="2760" y="11726"/>
                    <a:pt x="2388" y="10386"/>
                  </a:cubicBezTo>
                  <a:close/>
                  <a:moveTo>
                    <a:pt x="6924" y="13012"/>
                  </a:moveTo>
                  <a:lnTo>
                    <a:pt x="7256" y="13954"/>
                  </a:lnTo>
                  <a:lnTo>
                    <a:pt x="3529" y="13954"/>
                  </a:lnTo>
                  <a:lnTo>
                    <a:pt x="3860" y="13012"/>
                  </a:lnTo>
                  <a:cubicBezTo>
                    <a:pt x="4338" y="13258"/>
                    <a:pt x="4862" y="13381"/>
                    <a:pt x="5388" y="13381"/>
                  </a:cubicBezTo>
                  <a:cubicBezTo>
                    <a:pt x="5913" y="13381"/>
                    <a:pt x="6440" y="13258"/>
                    <a:pt x="6924" y="13012"/>
                  </a:cubicBezTo>
                  <a:close/>
                  <a:moveTo>
                    <a:pt x="292" y="0"/>
                  </a:moveTo>
                  <a:cubicBezTo>
                    <a:pt x="133" y="0"/>
                    <a:pt x="1" y="133"/>
                    <a:pt x="1" y="279"/>
                  </a:cubicBezTo>
                  <a:lnTo>
                    <a:pt x="1" y="1420"/>
                  </a:lnTo>
                  <a:cubicBezTo>
                    <a:pt x="1" y="1579"/>
                    <a:pt x="133" y="1698"/>
                    <a:pt x="292" y="1698"/>
                  </a:cubicBezTo>
                  <a:lnTo>
                    <a:pt x="571" y="1698"/>
                  </a:lnTo>
                  <a:lnTo>
                    <a:pt x="571" y="3117"/>
                  </a:lnTo>
                  <a:cubicBezTo>
                    <a:pt x="571" y="3310"/>
                    <a:pt x="714" y="3406"/>
                    <a:pt x="856" y="3406"/>
                  </a:cubicBezTo>
                  <a:cubicBezTo>
                    <a:pt x="999" y="3406"/>
                    <a:pt x="1141" y="3310"/>
                    <a:pt x="1141" y="3117"/>
                  </a:cubicBezTo>
                  <a:lnTo>
                    <a:pt x="1141" y="1698"/>
                  </a:lnTo>
                  <a:lnTo>
                    <a:pt x="9644" y="1698"/>
                  </a:lnTo>
                  <a:lnTo>
                    <a:pt x="9644" y="6526"/>
                  </a:lnTo>
                  <a:cubicBezTo>
                    <a:pt x="9644" y="6686"/>
                    <a:pt x="9524" y="6805"/>
                    <a:pt x="9365" y="6805"/>
                  </a:cubicBezTo>
                  <a:lnTo>
                    <a:pt x="9073" y="6805"/>
                  </a:lnTo>
                  <a:cubicBezTo>
                    <a:pt x="8980" y="4510"/>
                    <a:pt x="7535" y="2269"/>
                    <a:pt x="5399" y="2269"/>
                  </a:cubicBezTo>
                  <a:cubicBezTo>
                    <a:pt x="3211" y="2269"/>
                    <a:pt x="1805" y="4563"/>
                    <a:pt x="1712" y="6805"/>
                  </a:cubicBezTo>
                  <a:lnTo>
                    <a:pt x="1420" y="6805"/>
                  </a:lnTo>
                  <a:cubicBezTo>
                    <a:pt x="1261" y="6805"/>
                    <a:pt x="1141" y="6686"/>
                    <a:pt x="1141" y="6526"/>
                  </a:cubicBezTo>
                  <a:lnTo>
                    <a:pt x="1141" y="5386"/>
                  </a:lnTo>
                  <a:cubicBezTo>
                    <a:pt x="1141" y="5200"/>
                    <a:pt x="999" y="5107"/>
                    <a:pt x="856" y="5107"/>
                  </a:cubicBezTo>
                  <a:cubicBezTo>
                    <a:pt x="714" y="5107"/>
                    <a:pt x="571" y="5200"/>
                    <a:pt x="571" y="5386"/>
                  </a:cubicBezTo>
                  <a:lnTo>
                    <a:pt x="571" y="6526"/>
                  </a:lnTo>
                  <a:cubicBezTo>
                    <a:pt x="571" y="6991"/>
                    <a:pt x="956" y="7375"/>
                    <a:pt x="1420" y="7375"/>
                  </a:cubicBezTo>
                  <a:lnTo>
                    <a:pt x="1712" y="7375"/>
                  </a:lnTo>
                  <a:cubicBezTo>
                    <a:pt x="1725" y="7813"/>
                    <a:pt x="1791" y="8251"/>
                    <a:pt x="1871" y="8688"/>
                  </a:cubicBezTo>
                  <a:cubicBezTo>
                    <a:pt x="1460" y="8741"/>
                    <a:pt x="1141" y="9113"/>
                    <a:pt x="1141" y="9537"/>
                  </a:cubicBezTo>
                  <a:lnTo>
                    <a:pt x="1141" y="10094"/>
                  </a:lnTo>
                  <a:cubicBezTo>
                    <a:pt x="1141" y="10254"/>
                    <a:pt x="1274" y="10386"/>
                    <a:pt x="1420" y="10386"/>
                  </a:cubicBezTo>
                  <a:lnTo>
                    <a:pt x="1805" y="10386"/>
                  </a:lnTo>
                  <a:cubicBezTo>
                    <a:pt x="2030" y="11328"/>
                    <a:pt x="2587" y="12150"/>
                    <a:pt x="3370" y="12721"/>
                  </a:cubicBezTo>
                  <a:lnTo>
                    <a:pt x="2866" y="14140"/>
                  </a:lnTo>
                  <a:cubicBezTo>
                    <a:pt x="2799" y="14326"/>
                    <a:pt x="2932" y="14525"/>
                    <a:pt x="3131" y="14525"/>
                  </a:cubicBezTo>
                  <a:lnTo>
                    <a:pt x="7667" y="14525"/>
                  </a:lnTo>
                  <a:cubicBezTo>
                    <a:pt x="7760" y="14525"/>
                    <a:pt x="7840" y="14485"/>
                    <a:pt x="7893" y="14405"/>
                  </a:cubicBezTo>
                  <a:cubicBezTo>
                    <a:pt x="7946" y="14326"/>
                    <a:pt x="7959" y="14233"/>
                    <a:pt x="7933" y="14140"/>
                  </a:cubicBezTo>
                  <a:lnTo>
                    <a:pt x="7429" y="12721"/>
                  </a:lnTo>
                  <a:cubicBezTo>
                    <a:pt x="8211" y="12150"/>
                    <a:pt x="8768" y="11328"/>
                    <a:pt x="8980" y="10386"/>
                  </a:cubicBezTo>
                  <a:lnTo>
                    <a:pt x="9365" y="10386"/>
                  </a:lnTo>
                  <a:cubicBezTo>
                    <a:pt x="9524" y="10386"/>
                    <a:pt x="9657" y="10254"/>
                    <a:pt x="9657" y="10094"/>
                  </a:cubicBezTo>
                  <a:lnTo>
                    <a:pt x="9657" y="9537"/>
                  </a:lnTo>
                  <a:cubicBezTo>
                    <a:pt x="9657" y="9113"/>
                    <a:pt x="9339" y="8741"/>
                    <a:pt x="8914" y="8688"/>
                  </a:cubicBezTo>
                  <a:cubicBezTo>
                    <a:pt x="9007" y="8251"/>
                    <a:pt x="9060" y="7813"/>
                    <a:pt x="9087" y="7375"/>
                  </a:cubicBezTo>
                  <a:lnTo>
                    <a:pt x="9365" y="7375"/>
                  </a:lnTo>
                  <a:cubicBezTo>
                    <a:pt x="9829" y="7375"/>
                    <a:pt x="10214" y="6991"/>
                    <a:pt x="10214" y="6526"/>
                  </a:cubicBezTo>
                  <a:lnTo>
                    <a:pt x="10214" y="1698"/>
                  </a:lnTo>
                  <a:lnTo>
                    <a:pt x="10506" y="1698"/>
                  </a:lnTo>
                  <a:cubicBezTo>
                    <a:pt x="10652" y="1698"/>
                    <a:pt x="10784" y="1579"/>
                    <a:pt x="10784" y="1420"/>
                  </a:cubicBezTo>
                  <a:lnTo>
                    <a:pt x="10784" y="279"/>
                  </a:lnTo>
                  <a:cubicBezTo>
                    <a:pt x="10784" y="133"/>
                    <a:pt x="10652" y="0"/>
                    <a:pt x="105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1" name="Google Shape;2011;p65"/>
            <p:cNvSpPr/>
            <p:nvPr/>
          </p:nvSpPr>
          <p:spPr>
            <a:xfrm>
              <a:off x="4058288" y="4273100"/>
              <a:ext cx="16600" cy="14325"/>
            </a:xfrm>
            <a:custGeom>
              <a:avLst/>
              <a:gdLst/>
              <a:ahLst/>
              <a:cxnLst/>
              <a:rect l="l" t="t" r="r" b="b"/>
              <a:pathLst>
                <a:path w="664" h="573" extrusionOk="0">
                  <a:moveTo>
                    <a:pt x="371" y="0"/>
                  </a:moveTo>
                  <a:cubicBezTo>
                    <a:pt x="119" y="0"/>
                    <a:pt x="0" y="305"/>
                    <a:pt x="173" y="491"/>
                  </a:cubicBezTo>
                  <a:cubicBezTo>
                    <a:pt x="233" y="547"/>
                    <a:pt x="305" y="572"/>
                    <a:pt x="376" y="572"/>
                  </a:cubicBezTo>
                  <a:cubicBezTo>
                    <a:pt x="524" y="572"/>
                    <a:pt x="663" y="463"/>
                    <a:pt x="663" y="292"/>
                  </a:cubicBezTo>
                  <a:cubicBezTo>
                    <a:pt x="663" y="133"/>
                    <a:pt x="531" y="0"/>
                    <a:pt x="3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12" name="Google Shape;2012;p65"/>
          <p:cNvGrpSpPr/>
          <p:nvPr/>
        </p:nvGrpSpPr>
        <p:grpSpPr>
          <a:xfrm>
            <a:off x="3334858" y="4084010"/>
            <a:ext cx="337984" cy="338287"/>
            <a:chOff x="3243863" y="4173950"/>
            <a:chExt cx="362800" cy="363125"/>
          </a:xfrm>
        </p:grpSpPr>
        <p:sp>
          <p:nvSpPr>
            <p:cNvPr id="2013" name="Google Shape;2013;p65"/>
            <p:cNvSpPr/>
            <p:nvPr/>
          </p:nvSpPr>
          <p:spPr>
            <a:xfrm>
              <a:off x="3364238" y="4180900"/>
              <a:ext cx="235450" cy="273950"/>
            </a:xfrm>
            <a:custGeom>
              <a:avLst/>
              <a:gdLst/>
              <a:ahLst/>
              <a:cxnLst/>
              <a:rect l="l" t="t" r="r" b="b"/>
              <a:pathLst>
                <a:path w="9418" h="10958" extrusionOk="0">
                  <a:moveTo>
                    <a:pt x="1141" y="1"/>
                  </a:moveTo>
                  <a:cubicBezTo>
                    <a:pt x="517" y="1"/>
                    <a:pt x="0" y="518"/>
                    <a:pt x="0" y="1142"/>
                  </a:cubicBezTo>
                  <a:lnTo>
                    <a:pt x="0" y="9816"/>
                  </a:lnTo>
                  <a:cubicBezTo>
                    <a:pt x="0" y="10453"/>
                    <a:pt x="517" y="10957"/>
                    <a:pt x="1141" y="10957"/>
                  </a:cubicBezTo>
                  <a:lnTo>
                    <a:pt x="8290" y="10957"/>
                  </a:lnTo>
                  <a:cubicBezTo>
                    <a:pt x="8914" y="10957"/>
                    <a:pt x="9418" y="10453"/>
                    <a:pt x="9418" y="9816"/>
                  </a:cubicBezTo>
                  <a:lnTo>
                    <a:pt x="9418" y="1142"/>
                  </a:lnTo>
                  <a:cubicBezTo>
                    <a:pt x="9418" y="518"/>
                    <a:pt x="8914" y="1"/>
                    <a:pt x="829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4" name="Google Shape;2014;p65"/>
            <p:cNvSpPr/>
            <p:nvPr/>
          </p:nvSpPr>
          <p:spPr>
            <a:xfrm>
              <a:off x="3410988" y="4180900"/>
              <a:ext cx="141950" cy="156225"/>
            </a:xfrm>
            <a:custGeom>
              <a:avLst/>
              <a:gdLst/>
              <a:ahLst/>
              <a:cxnLst/>
              <a:rect l="l" t="t" r="r" b="b"/>
              <a:pathLst>
                <a:path w="5678" h="6249" extrusionOk="0">
                  <a:moveTo>
                    <a:pt x="0" y="1"/>
                  </a:moveTo>
                  <a:lnTo>
                    <a:pt x="0" y="3410"/>
                  </a:lnTo>
                  <a:cubicBezTo>
                    <a:pt x="0" y="5001"/>
                    <a:pt x="1290" y="6248"/>
                    <a:pt x="2841" y="6248"/>
                  </a:cubicBezTo>
                  <a:cubicBezTo>
                    <a:pt x="2932" y="6248"/>
                    <a:pt x="3024" y="6244"/>
                    <a:pt x="3118" y="6235"/>
                  </a:cubicBezTo>
                  <a:cubicBezTo>
                    <a:pt x="4590" y="6089"/>
                    <a:pt x="5678" y="4763"/>
                    <a:pt x="5678" y="3290"/>
                  </a:cubicBezTo>
                  <a:lnTo>
                    <a:pt x="567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5" name="Google Shape;2015;p65"/>
            <p:cNvSpPr/>
            <p:nvPr/>
          </p:nvSpPr>
          <p:spPr>
            <a:xfrm>
              <a:off x="3439513" y="4223700"/>
              <a:ext cx="99500" cy="85150"/>
            </a:xfrm>
            <a:custGeom>
              <a:avLst/>
              <a:gdLst/>
              <a:ahLst/>
              <a:cxnLst/>
              <a:rect l="l" t="t" r="r" b="b"/>
              <a:pathLst>
                <a:path w="3980" h="3406" extrusionOk="0">
                  <a:moveTo>
                    <a:pt x="1698" y="0"/>
                  </a:moveTo>
                  <a:cubicBezTo>
                    <a:pt x="756" y="0"/>
                    <a:pt x="0" y="756"/>
                    <a:pt x="0" y="1698"/>
                  </a:cubicBezTo>
                  <a:cubicBezTo>
                    <a:pt x="0" y="2722"/>
                    <a:pt x="841" y="3406"/>
                    <a:pt x="1717" y="3406"/>
                  </a:cubicBezTo>
                  <a:cubicBezTo>
                    <a:pt x="2134" y="3406"/>
                    <a:pt x="2559" y="3251"/>
                    <a:pt x="2905" y="2905"/>
                  </a:cubicBezTo>
                  <a:cubicBezTo>
                    <a:pt x="3979" y="1830"/>
                    <a:pt x="3223" y="0"/>
                    <a:pt x="1698" y="0"/>
                  </a:cubicBezTo>
                  <a:close/>
                </a:path>
              </a:pathLst>
            </a:custGeom>
            <a:solidFill>
              <a:srgbClr val="EDF2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6" name="Google Shape;2016;p65"/>
            <p:cNvSpPr/>
            <p:nvPr/>
          </p:nvSpPr>
          <p:spPr>
            <a:xfrm>
              <a:off x="3410988" y="4365275"/>
              <a:ext cx="141950" cy="117750"/>
            </a:xfrm>
            <a:custGeom>
              <a:avLst/>
              <a:gdLst/>
              <a:ahLst/>
              <a:cxnLst/>
              <a:rect l="l" t="t" r="r" b="b"/>
              <a:pathLst>
                <a:path w="5678" h="4710" extrusionOk="0">
                  <a:moveTo>
                    <a:pt x="1141" y="1"/>
                  </a:moveTo>
                  <a:cubicBezTo>
                    <a:pt x="518" y="1"/>
                    <a:pt x="0" y="505"/>
                    <a:pt x="0" y="1141"/>
                  </a:cubicBezTo>
                  <a:lnTo>
                    <a:pt x="0" y="3582"/>
                  </a:lnTo>
                  <a:lnTo>
                    <a:pt x="1141" y="3582"/>
                  </a:lnTo>
                  <a:lnTo>
                    <a:pt x="1141" y="4710"/>
                  </a:lnTo>
                  <a:lnTo>
                    <a:pt x="2282" y="4710"/>
                  </a:lnTo>
                  <a:lnTo>
                    <a:pt x="2282" y="3582"/>
                  </a:lnTo>
                  <a:lnTo>
                    <a:pt x="3409" y="3582"/>
                  </a:lnTo>
                  <a:lnTo>
                    <a:pt x="3409" y="4710"/>
                  </a:lnTo>
                  <a:lnTo>
                    <a:pt x="4550" y="4710"/>
                  </a:lnTo>
                  <a:lnTo>
                    <a:pt x="4550" y="3582"/>
                  </a:lnTo>
                  <a:lnTo>
                    <a:pt x="5678" y="3582"/>
                  </a:lnTo>
                  <a:lnTo>
                    <a:pt x="5678" y="1141"/>
                  </a:lnTo>
                  <a:cubicBezTo>
                    <a:pt x="5678" y="518"/>
                    <a:pt x="5173" y="1"/>
                    <a:pt x="453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7" name="Google Shape;2017;p65"/>
            <p:cNvSpPr/>
            <p:nvPr/>
          </p:nvSpPr>
          <p:spPr>
            <a:xfrm>
              <a:off x="3307538" y="4263475"/>
              <a:ext cx="28200" cy="148825"/>
            </a:xfrm>
            <a:custGeom>
              <a:avLst/>
              <a:gdLst/>
              <a:ahLst/>
              <a:cxnLst/>
              <a:rect l="l" t="t" r="r" b="b"/>
              <a:pathLst>
                <a:path w="1128" h="5953" extrusionOk="0">
                  <a:moveTo>
                    <a:pt x="1127" y="1"/>
                  </a:moveTo>
                  <a:lnTo>
                    <a:pt x="0" y="1380"/>
                  </a:lnTo>
                  <a:lnTo>
                    <a:pt x="0" y="1407"/>
                  </a:lnTo>
                  <a:lnTo>
                    <a:pt x="0" y="5386"/>
                  </a:lnTo>
                  <a:cubicBezTo>
                    <a:pt x="0" y="5764"/>
                    <a:pt x="282" y="5953"/>
                    <a:pt x="564" y="5953"/>
                  </a:cubicBezTo>
                  <a:cubicBezTo>
                    <a:pt x="846" y="5953"/>
                    <a:pt x="1127" y="5764"/>
                    <a:pt x="1127" y="5386"/>
                  </a:cubicBezTo>
                  <a:lnTo>
                    <a:pt x="112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8" name="Google Shape;2018;p65"/>
            <p:cNvSpPr/>
            <p:nvPr/>
          </p:nvSpPr>
          <p:spPr>
            <a:xfrm>
              <a:off x="3468013" y="4251875"/>
              <a:ext cx="33200" cy="28425"/>
            </a:xfrm>
            <a:custGeom>
              <a:avLst/>
              <a:gdLst/>
              <a:ahLst/>
              <a:cxnLst/>
              <a:rect l="l" t="t" r="r" b="b"/>
              <a:pathLst>
                <a:path w="1328" h="1137" extrusionOk="0">
                  <a:moveTo>
                    <a:pt x="558" y="0"/>
                  </a:moveTo>
                  <a:cubicBezTo>
                    <a:pt x="253" y="0"/>
                    <a:pt x="1" y="252"/>
                    <a:pt x="1" y="571"/>
                  </a:cubicBezTo>
                  <a:cubicBezTo>
                    <a:pt x="1" y="911"/>
                    <a:pt x="279" y="1137"/>
                    <a:pt x="571" y="1137"/>
                  </a:cubicBezTo>
                  <a:cubicBezTo>
                    <a:pt x="710" y="1137"/>
                    <a:pt x="853" y="1085"/>
                    <a:pt x="969" y="969"/>
                  </a:cubicBezTo>
                  <a:cubicBezTo>
                    <a:pt x="1327" y="611"/>
                    <a:pt x="1062" y="0"/>
                    <a:pt x="55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9" name="Google Shape;2019;p65"/>
            <p:cNvSpPr/>
            <p:nvPr/>
          </p:nvSpPr>
          <p:spPr>
            <a:xfrm>
              <a:off x="3491563" y="4395800"/>
              <a:ext cx="33200" cy="28425"/>
            </a:xfrm>
            <a:custGeom>
              <a:avLst/>
              <a:gdLst/>
              <a:ahLst/>
              <a:cxnLst/>
              <a:rect l="l" t="t" r="r" b="b"/>
              <a:pathLst>
                <a:path w="1328" h="1137" extrusionOk="0">
                  <a:moveTo>
                    <a:pt x="757" y="0"/>
                  </a:moveTo>
                  <a:cubicBezTo>
                    <a:pt x="253" y="0"/>
                    <a:pt x="1" y="610"/>
                    <a:pt x="359" y="968"/>
                  </a:cubicBezTo>
                  <a:cubicBezTo>
                    <a:pt x="475" y="1085"/>
                    <a:pt x="618" y="1136"/>
                    <a:pt x="757" y="1136"/>
                  </a:cubicBezTo>
                  <a:cubicBezTo>
                    <a:pt x="1049" y="1136"/>
                    <a:pt x="1327" y="911"/>
                    <a:pt x="1327" y="570"/>
                  </a:cubicBezTo>
                  <a:cubicBezTo>
                    <a:pt x="1327" y="265"/>
                    <a:pt x="1062" y="0"/>
                    <a:pt x="75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0" name="Google Shape;2020;p65"/>
            <p:cNvSpPr/>
            <p:nvPr/>
          </p:nvSpPr>
          <p:spPr>
            <a:xfrm>
              <a:off x="3434538" y="4395800"/>
              <a:ext cx="33500" cy="28675"/>
            </a:xfrm>
            <a:custGeom>
              <a:avLst/>
              <a:gdLst/>
              <a:ahLst/>
              <a:cxnLst/>
              <a:rect l="l" t="t" r="r" b="b"/>
              <a:pathLst>
                <a:path w="1340" h="1147" extrusionOk="0">
                  <a:moveTo>
                    <a:pt x="770" y="0"/>
                  </a:moveTo>
                  <a:cubicBezTo>
                    <a:pt x="265" y="0"/>
                    <a:pt x="0" y="623"/>
                    <a:pt x="358" y="982"/>
                  </a:cubicBezTo>
                  <a:cubicBezTo>
                    <a:pt x="477" y="1096"/>
                    <a:pt x="619" y="1147"/>
                    <a:pt x="758" y="1147"/>
                  </a:cubicBezTo>
                  <a:cubicBezTo>
                    <a:pt x="1057" y="1147"/>
                    <a:pt x="1340" y="914"/>
                    <a:pt x="1340" y="570"/>
                  </a:cubicBezTo>
                  <a:cubicBezTo>
                    <a:pt x="1340" y="252"/>
                    <a:pt x="1075" y="0"/>
                    <a:pt x="77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1" name="Google Shape;2021;p65"/>
            <p:cNvSpPr/>
            <p:nvPr/>
          </p:nvSpPr>
          <p:spPr>
            <a:xfrm>
              <a:off x="3250813" y="4228000"/>
              <a:ext cx="83925" cy="70975"/>
            </a:xfrm>
            <a:custGeom>
              <a:avLst/>
              <a:gdLst/>
              <a:ahLst/>
              <a:cxnLst/>
              <a:rect l="l" t="t" r="r" b="b"/>
              <a:pathLst>
                <a:path w="3357" h="2839" extrusionOk="0">
                  <a:moveTo>
                    <a:pt x="1" y="0"/>
                  </a:moveTo>
                  <a:lnTo>
                    <a:pt x="1" y="2839"/>
                  </a:lnTo>
                  <a:lnTo>
                    <a:pt x="1990" y="2839"/>
                  </a:lnTo>
                  <a:cubicBezTo>
                    <a:pt x="2760" y="2812"/>
                    <a:pt x="3357" y="2189"/>
                    <a:pt x="3357" y="1420"/>
                  </a:cubicBezTo>
                  <a:cubicBezTo>
                    <a:pt x="3357" y="650"/>
                    <a:pt x="2760" y="27"/>
                    <a:pt x="19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2" name="Google Shape;2022;p65"/>
            <p:cNvSpPr/>
            <p:nvPr/>
          </p:nvSpPr>
          <p:spPr>
            <a:xfrm>
              <a:off x="3432213" y="4216200"/>
              <a:ext cx="116425" cy="99700"/>
            </a:xfrm>
            <a:custGeom>
              <a:avLst/>
              <a:gdLst/>
              <a:ahLst/>
              <a:cxnLst/>
              <a:rect l="l" t="t" r="r" b="b"/>
              <a:pathLst>
                <a:path w="4657" h="3988" extrusionOk="0">
                  <a:moveTo>
                    <a:pt x="1990" y="579"/>
                  </a:moveTo>
                  <a:cubicBezTo>
                    <a:pt x="3263" y="579"/>
                    <a:pt x="3887" y="2104"/>
                    <a:pt x="2998" y="3006"/>
                  </a:cubicBezTo>
                  <a:cubicBezTo>
                    <a:pt x="2712" y="3292"/>
                    <a:pt x="2358" y="3420"/>
                    <a:pt x="2011" y="3420"/>
                  </a:cubicBezTo>
                  <a:cubicBezTo>
                    <a:pt x="1278" y="3420"/>
                    <a:pt x="571" y="2852"/>
                    <a:pt x="571" y="1998"/>
                  </a:cubicBezTo>
                  <a:cubicBezTo>
                    <a:pt x="571" y="1215"/>
                    <a:pt x="1207" y="579"/>
                    <a:pt x="1990" y="579"/>
                  </a:cubicBezTo>
                  <a:close/>
                  <a:moveTo>
                    <a:pt x="2004" y="1"/>
                  </a:moveTo>
                  <a:cubicBezTo>
                    <a:pt x="982" y="1"/>
                    <a:pt x="0" y="796"/>
                    <a:pt x="0" y="1998"/>
                  </a:cubicBezTo>
                  <a:cubicBezTo>
                    <a:pt x="0" y="3099"/>
                    <a:pt x="902" y="3987"/>
                    <a:pt x="1990" y="3987"/>
                  </a:cubicBezTo>
                  <a:cubicBezTo>
                    <a:pt x="3767" y="3987"/>
                    <a:pt x="4656" y="1839"/>
                    <a:pt x="3396" y="592"/>
                  </a:cubicBezTo>
                  <a:cubicBezTo>
                    <a:pt x="2992" y="184"/>
                    <a:pt x="2493" y="1"/>
                    <a:pt x="20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3" name="Google Shape;2023;p65"/>
            <p:cNvSpPr/>
            <p:nvPr/>
          </p:nvSpPr>
          <p:spPr>
            <a:xfrm>
              <a:off x="3460738" y="4244825"/>
              <a:ext cx="49750" cy="42550"/>
            </a:xfrm>
            <a:custGeom>
              <a:avLst/>
              <a:gdLst/>
              <a:ahLst/>
              <a:cxnLst/>
              <a:rect l="l" t="t" r="r" b="b"/>
              <a:pathLst>
                <a:path w="1990" h="1702" extrusionOk="0">
                  <a:moveTo>
                    <a:pt x="849" y="574"/>
                  </a:moveTo>
                  <a:cubicBezTo>
                    <a:pt x="1101" y="574"/>
                    <a:pt x="1234" y="879"/>
                    <a:pt x="1048" y="1052"/>
                  </a:cubicBezTo>
                  <a:cubicBezTo>
                    <a:pt x="992" y="1112"/>
                    <a:pt x="922" y="1139"/>
                    <a:pt x="853" y="1139"/>
                  </a:cubicBezTo>
                  <a:cubicBezTo>
                    <a:pt x="710" y="1139"/>
                    <a:pt x="570" y="1023"/>
                    <a:pt x="570" y="853"/>
                  </a:cubicBezTo>
                  <a:cubicBezTo>
                    <a:pt x="570" y="694"/>
                    <a:pt x="703" y="574"/>
                    <a:pt x="849" y="574"/>
                  </a:cubicBezTo>
                  <a:close/>
                  <a:moveTo>
                    <a:pt x="856" y="1"/>
                  </a:moveTo>
                  <a:cubicBezTo>
                    <a:pt x="418" y="1"/>
                    <a:pt x="0" y="342"/>
                    <a:pt x="0" y="853"/>
                  </a:cubicBezTo>
                  <a:cubicBezTo>
                    <a:pt x="0" y="1317"/>
                    <a:pt x="385" y="1702"/>
                    <a:pt x="849" y="1702"/>
                  </a:cubicBezTo>
                  <a:cubicBezTo>
                    <a:pt x="1618" y="1702"/>
                    <a:pt x="1990" y="787"/>
                    <a:pt x="1459" y="256"/>
                  </a:cubicBezTo>
                  <a:cubicBezTo>
                    <a:pt x="1283" y="80"/>
                    <a:pt x="1067" y="1"/>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4" name="Google Shape;2024;p65"/>
            <p:cNvSpPr/>
            <p:nvPr/>
          </p:nvSpPr>
          <p:spPr>
            <a:xfrm>
              <a:off x="3425238" y="4388825"/>
              <a:ext cx="49775" cy="42650"/>
            </a:xfrm>
            <a:custGeom>
              <a:avLst/>
              <a:gdLst/>
              <a:ahLst/>
              <a:cxnLst/>
              <a:rect l="l" t="t" r="r" b="b"/>
              <a:pathLst>
                <a:path w="1991" h="1706" extrusionOk="0">
                  <a:moveTo>
                    <a:pt x="1137" y="569"/>
                  </a:moveTo>
                  <a:cubicBezTo>
                    <a:pt x="1281" y="569"/>
                    <a:pt x="1420" y="679"/>
                    <a:pt x="1420" y="849"/>
                  </a:cubicBezTo>
                  <a:cubicBezTo>
                    <a:pt x="1420" y="1009"/>
                    <a:pt x="1301" y="1141"/>
                    <a:pt x="1142" y="1141"/>
                  </a:cubicBezTo>
                  <a:cubicBezTo>
                    <a:pt x="889" y="1128"/>
                    <a:pt x="757" y="823"/>
                    <a:pt x="943" y="650"/>
                  </a:cubicBezTo>
                  <a:cubicBezTo>
                    <a:pt x="998" y="595"/>
                    <a:pt x="1068" y="569"/>
                    <a:pt x="1137" y="569"/>
                  </a:cubicBezTo>
                  <a:close/>
                  <a:moveTo>
                    <a:pt x="1142" y="1"/>
                  </a:moveTo>
                  <a:cubicBezTo>
                    <a:pt x="372" y="1"/>
                    <a:pt x="1" y="916"/>
                    <a:pt x="531" y="1460"/>
                  </a:cubicBezTo>
                  <a:cubicBezTo>
                    <a:pt x="706" y="1630"/>
                    <a:pt x="918" y="1706"/>
                    <a:pt x="1126" y="1706"/>
                  </a:cubicBezTo>
                  <a:cubicBezTo>
                    <a:pt x="1568" y="1706"/>
                    <a:pt x="1990" y="1363"/>
                    <a:pt x="1990" y="849"/>
                  </a:cubicBezTo>
                  <a:cubicBezTo>
                    <a:pt x="1990" y="385"/>
                    <a:pt x="1606" y="1"/>
                    <a:pt x="11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5" name="Google Shape;2025;p65"/>
            <p:cNvSpPr/>
            <p:nvPr/>
          </p:nvSpPr>
          <p:spPr>
            <a:xfrm>
              <a:off x="3481938" y="4388825"/>
              <a:ext cx="49775" cy="42650"/>
            </a:xfrm>
            <a:custGeom>
              <a:avLst/>
              <a:gdLst/>
              <a:ahLst/>
              <a:cxnLst/>
              <a:rect l="l" t="t" r="r" b="b"/>
              <a:pathLst>
                <a:path w="1991" h="1706" extrusionOk="0">
                  <a:moveTo>
                    <a:pt x="1137" y="569"/>
                  </a:moveTo>
                  <a:cubicBezTo>
                    <a:pt x="1281" y="569"/>
                    <a:pt x="1420" y="679"/>
                    <a:pt x="1420" y="849"/>
                  </a:cubicBezTo>
                  <a:cubicBezTo>
                    <a:pt x="1420" y="1009"/>
                    <a:pt x="1301" y="1141"/>
                    <a:pt x="1142" y="1141"/>
                  </a:cubicBezTo>
                  <a:cubicBezTo>
                    <a:pt x="890" y="1141"/>
                    <a:pt x="757" y="823"/>
                    <a:pt x="943" y="650"/>
                  </a:cubicBezTo>
                  <a:cubicBezTo>
                    <a:pt x="999" y="595"/>
                    <a:pt x="1068" y="569"/>
                    <a:pt x="1137" y="569"/>
                  </a:cubicBezTo>
                  <a:close/>
                  <a:moveTo>
                    <a:pt x="1142" y="1"/>
                  </a:moveTo>
                  <a:cubicBezTo>
                    <a:pt x="386" y="1"/>
                    <a:pt x="1" y="916"/>
                    <a:pt x="532" y="1460"/>
                  </a:cubicBezTo>
                  <a:cubicBezTo>
                    <a:pt x="706" y="1630"/>
                    <a:pt x="918" y="1706"/>
                    <a:pt x="1126" y="1706"/>
                  </a:cubicBezTo>
                  <a:cubicBezTo>
                    <a:pt x="1568" y="1706"/>
                    <a:pt x="1991" y="1363"/>
                    <a:pt x="1991" y="849"/>
                  </a:cubicBezTo>
                  <a:cubicBezTo>
                    <a:pt x="1991" y="385"/>
                    <a:pt x="1606" y="1"/>
                    <a:pt x="11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6" name="Google Shape;2026;p65"/>
            <p:cNvSpPr/>
            <p:nvPr/>
          </p:nvSpPr>
          <p:spPr>
            <a:xfrm>
              <a:off x="3354938" y="4315875"/>
              <a:ext cx="16600" cy="14125"/>
            </a:xfrm>
            <a:custGeom>
              <a:avLst/>
              <a:gdLst/>
              <a:ahLst/>
              <a:cxnLst/>
              <a:rect l="l" t="t" r="r" b="b"/>
              <a:pathLst>
                <a:path w="664" h="565" extrusionOk="0">
                  <a:moveTo>
                    <a:pt x="372" y="0"/>
                  </a:moveTo>
                  <a:cubicBezTo>
                    <a:pt x="120" y="0"/>
                    <a:pt x="1" y="306"/>
                    <a:pt x="173" y="478"/>
                  </a:cubicBezTo>
                  <a:cubicBezTo>
                    <a:pt x="234" y="538"/>
                    <a:pt x="306" y="565"/>
                    <a:pt x="377" y="565"/>
                  </a:cubicBezTo>
                  <a:cubicBezTo>
                    <a:pt x="525" y="565"/>
                    <a:pt x="664" y="449"/>
                    <a:pt x="664" y="279"/>
                  </a:cubicBezTo>
                  <a:cubicBezTo>
                    <a:pt x="664" y="120"/>
                    <a:pt x="531" y="0"/>
                    <a:pt x="37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7" name="Google Shape;2027;p65"/>
            <p:cNvSpPr/>
            <p:nvPr/>
          </p:nvSpPr>
          <p:spPr>
            <a:xfrm>
              <a:off x="3243863" y="4173950"/>
              <a:ext cx="362800" cy="363125"/>
            </a:xfrm>
            <a:custGeom>
              <a:avLst/>
              <a:gdLst/>
              <a:ahLst/>
              <a:cxnLst/>
              <a:rect l="l" t="t" r="r" b="b"/>
              <a:pathLst>
                <a:path w="14512" h="14525" extrusionOk="0">
                  <a:moveTo>
                    <a:pt x="1141" y="2441"/>
                  </a:moveTo>
                  <a:lnTo>
                    <a:pt x="1141" y="4709"/>
                  </a:lnTo>
                  <a:lnTo>
                    <a:pt x="571" y="4709"/>
                  </a:lnTo>
                  <a:lnTo>
                    <a:pt x="571" y="2441"/>
                  </a:lnTo>
                  <a:close/>
                  <a:moveTo>
                    <a:pt x="2268" y="2441"/>
                  </a:moveTo>
                  <a:cubicBezTo>
                    <a:pt x="2879" y="2468"/>
                    <a:pt x="3369" y="2958"/>
                    <a:pt x="3369" y="3568"/>
                  </a:cubicBezTo>
                  <a:cubicBezTo>
                    <a:pt x="3369" y="4179"/>
                    <a:pt x="2879" y="4683"/>
                    <a:pt x="2268" y="4709"/>
                  </a:cubicBezTo>
                  <a:lnTo>
                    <a:pt x="1711" y="4709"/>
                  </a:lnTo>
                  <a:lnTo>
                    <a:pt x="1711" y="2441"/>
                  </a:lnTo>
                  <a:close/>
                  <a:moveTo>
                    <a:pt x="12084" y="571"/>
                  </a:moveTo>
                  <a:lnTo>
                    <a:pt x="12084" y="1141"/>
                  </a:lnTo>
                  <a:lnTo>
                    <a:pt x="11235" y="1141"/>
                  </a:lnTo>
                  <a:cubicBezTo>
                    <a:pt x="10850" y="1141"/>
                    <a:pt x="10850" y="1698"/>
                    <a:pt x="11235" y="1698"/>
                  </a:cubicBezTo>
                  <a:lnTo>
                    <a:pt x="12084" y="1698"/>
                  </a:lnTo>
                  <a:lnTo>
                    <a:pt x="12084" y="3568"/>
                  </a:lnTo>
                  <a:cubicBezTo>
                    <a:pt x="12084" y="4935"/>
                    <a:pt x="11076" y="6102"/>
                    <a:pt x="9776" y="6235"/>
                  </a:cubicBezTo>
                  <a:cubicBezTo>
                    <a:pt x="9692" y="6243"/>
                    <a:pt x="9608" y="6247"/>
                    <a:pt x="9525" y="6247"/>
                  </a:cubicBezTo>
                  <a:cubicBezTo>
                    <a:pt x="8135" y="6247"/>
                    <a:pt x="6977" y="5115"/>
                    <a:pt x="6977" y="3688"/>
                  </a:cubicBezTo>
                  <a:lnTo>
                    <a:pt x="6977" y="1698"/>
                  </a:lnTo>
                  <a:lnTo>
                    <a:pt x="7826" y="1698"/>
                  </a:lnTo>
                  <a:cubicBezTo>
                    <a:pt x="8198" y="1698"/>
                    <a:pt x="8198" y="1128"/>
                    <a:pt x="7826" y="1128"/>
                  </a:cubicBezTo>
                  <a:lnTo>
                    <a:pt x="6977" y="1128"/>
                  </a:lnTo>
                  <a:lnTo>
                    <a:pt x="6977" y="571"/>
                  </a:lnTo>
                  <a:close/>
                  <a:moveTo>
                    <a:pt x="3409" y="4855"/>
                  </a:moveTo>
                  <a:lnTo>
                    <a:pt x="3409" y="8967"/>
                  </a:lnTo>
                  <a:cubicBezTo>
                    <a:pt x="3409" y="9126"/>
                    <a:pt x="3277" y="9245"/>
                    <a:pt x="3131" y="9245"/>
                  </a:cubicBezTo>
                  <a:cubicBezTo>
                    <a:pt x="2971" y="9245"/>
                    <a:pt x="2839" y="9126"/>
                    <a:pt x="2839" y="8967"/>
                  </a:cubicBezTo>
                  <a:lnTo>
                    <a:pt x="2839" y="5187"/>
                  </a:lnTo>
                  <a:cubicBezTo>
                    <a:pt x="3051" y="5107"/>
                    <a:pt x="3237" y="5001"/>
                    <a:pt x="3409" y="4855"/>
                  </a:cubicBezTo>
                  <a:close/>
                  <a:moveTo>
                    <a:pt x="11235" y="7946"/>
                  </a:moveTo>
                  <a:cubicBezTo>
                    <a:pt x="11713" y="7946"/>
                    <a:pt x="12084" y="8330"/>
                    <a:pt x="12084" y="8794"/>
                  </a:cubicBezTo>
                  <a:lnTo>
                    <a:pt x="12084" y="10957"/>
                  </a:lnTo>
                  <a:lnTo>
                    <a:pt x="6977" y="10957"/>
                  </a:lnTo>
                  <a:lnTo>
                    <a:pt x="6977" y="8794"/>
                  </a:lnTo>
                  <a:cubicBezTo>
                    <a:pt x="6977" y="8330"/>
                    <a:pt x="7362" y="7946"/>
                    <a:pt x="7839" y="7946"/>
                  </a:cubicBezTo>
                  <a:close/>
                  <a:moveTo>
                    <a:pt x="8688" y="11514"/>
                  </a:moveTo>
                  <a:lnTo>
                    <a:pt x="8688" y="12084"/>
                  </a:lnTo>
                  <a:lnTo>
                    <a:pt x="8118" y="12084"/>
                  </a:lnTo>
                  <a:lnTo>
                    <a:pt x="8118" y="11514"/>
                  </a:lnTo>
                  <a:close/>
                  <a:moveTo>
                    <a:pt x="10943" y="11514"/>
                  </a:moveTo>
                  <a:lnTo>
                    <a:pt x="10957" y="12084"/>
                  </a:lnTo>
                  <a:lnTo>
                    <a:pt x="10373" y="12084"/>
                  </a:lnTo>
                  <a:lnTo>
                    <a:pt x="10373" y="11514"/>
                  </a:lnTo>
                  <a:close/>
                  <a:moveTo>
                    <a:pt x="5956" y="0"/>
                  </a:moveTo>
                  <a:cubicBezTo>
                    <a:pt x="5173" y="0"/>
                    <a:pt x="4537" y="637"/>
                    <a:pt x="4537" y="1420"/>
                  </a:cubicBezTo>
                  <a:lnTo>
                    <a:pt x="4537" y="4829"/>
                  </a:lnTo>
                  <a:cubicBezTo>
                    <a:pt x="4537" y="5014"/>
                    <a:pt x="4679" y="5107"/>
                    <a:pt x="4822" y="5107"/>
                  </a:cubicBezTo>
                  <a:cubicBezTo>
                    <a:pt x="4964" y="5107"/>
                    <a:pt x="5107" y="5014"/>
                    <a:pt x="5107" y="4829"/>
                  </a:cubicBezTo>
                  <a:lnTo>
                    <a:pt x="5107" y="1420"/>
                  </a:lnTo>
                  <a:cubicBezTo>
                    <a:pt x="5107" y="942"/>
                    <a:pt x="5478" y="571"/>
                    <a:pt x="5956" y="571"/>
                  </a:cubicBezTo>
                  <a:lnTo>
                    <a:pt x="6407" y="571"/>
                  </a:lnTo>
                  <a:lnTo>
                    <a:pt x="6407" y="3688"/>
                  </a:lnTo>
                  <a:cubicBezTo>
                    <a:pt x="6407" y="5424"/>
                    <a:pt x="7819" y="6808"/>
                    <a:pt x="9512" y="6808"/>
                  </a:cubicBezTo>
                  <a:cubicBezTo>
                    <a:pt x="9617" y="6808"/>
                    <a:pt x="9723" y="6802"/>
                    <a:pt x="9829" y="6792"/>
                  </a:cubicBezTo>
                  <a:cubicBezTo>
                    <a:pt x="11447" y="6646"/>
                    <a:pt x="12654" y="5213"/>
                    <a:pt x="12654" y="3568"/>
                  </a:cubicBezTo>
                  <a:lnTo>
                    <a:pt x="12654" y="571"/>
                  </a:lnTo>
                  <a:lnTo>
                    <a:pt x="13105" y="571"/>
                  </a:lnTo>
                  <a:cubicBezTo>
                    <a:pt x="13583" y="571"/>
                    <a:pt x="13954" y="942"/>
                    <a:pt x="13954" y="1420"/>
                  </a:cubicBezTo>
                  <a:lnTo>
                    <a:pt x="13954" y="10094"/>
                  </a:lnTo>
                  <a:cubicBezTo>
                    <a:pt x="13954" y="10572"/>
                    <a:pt x="13583" y="10957"/>
                    <a:pt x="13105" y="10957"/>
                  </a:cubicBezTo>
                  <a:lnTo>
                    <a:pt x="12654" y="10957"/>
                  </a:lnTo>
                  <a:lnTo>
                    <a:pt x="12654" y="8794"/>
                  </a:lnTo>
                  <a:cubicBezTo>
                    <a:pt x="12654" y="8012"/>
                    <a:pt x="12018" y="7375"/>
                    <a:pt x="11235" y="7375"/>
                  </a:cubicBezTo>
                  <a:lnTo>
                    <a:pt x="7826" y="7375"/>
                  </a:lnTo>
                  <a:cubicBezTo>
                    <a:pt x="7044" y="7375"/>
                    <a:pt x="6407" y="8012"/>
                    <a:pt x="6407" y="8794"/>
                  </a:cubicBezTo>
                  <a:lnTo>
                    <a:pt x="6407" y="10957"/>
                  </a:lnTo>
                  <a:lnTo>
                    <a:pt x="5956" y="10957"/>
                  </a:lnTo>
                  <a:cubicBezTo>
                    <a:pt x="5478" y="10957"/>
                    <a:pt x="5107" y="10572"/>
                    <a:pt x="5107" y="10094"/>
                  </a:cubicBezTo>
                  <a:lnTo>
                    <a:pt x="5107" y="7097"/>
                  </a:lnTo>
                  <a:cubicBezTo>
                    <a:pt x="5107" y="6904"/>
                    <a:pt x="4964" y="6808"/>
                    <a:pt x="4822" y="6808"/>
                  </a:cubicBezTo>
                  <a:cubicBezTo>
                    <a:pt x="4679" y="6808"/>
                    <a:pt x="4537" y="6904"/>
                    <a:pt x="4537" y="7097"/>
                  </a:cubicBezTo>
                  <a:lnTo>
                    <a:pt x="4537" y="10094"/>
                  </a:lnTo>
                  <a:cubicBezTo>
                    <a:pt x="4537" y="10877"/>
                    <a:pt x="5173" y="11514"/>
                    <a:pt x="5956" y="11514"/>
                  </a:cubicBezTo>
                  <a:lnTo>
                    <a:pt x="7548" y="11514"/>
                  </a:lnTo>
                  <a:lnTo>
                    <a:pt x="7548" y="12363"/>
                  </a:lnTo>
                  <a:cubicBezTo>
                    <a:pt x="7548" y="12522"/>
                    <a:pt x="7667" y="12654"/>
                    <a:pt x="7826" y="12654"/>
                  </a:cubicBezTo>
                  <a:lnTo>
                    <a:pt x="8105" y="12654"/>
                  </a:lnTo>
                  <a:lnTo>
                    <a:pt x="8105" y="13105"/>
                  </a:lnTo>
                  <a:cubicBezTo>
                    <a:pt x="8105" y="13570"/>
                    <a:pt x="7733" y="13954"/>
                    <a:pt x="7256" y="13954"/>
                  </a:cubicBezTo>
                  <a:lnTo>
                    <a:pt x="4258" y="13954"/>
                  </a:lnTo>
                  <a:cubicBezTo>
                    <a:pt x="3781" y="13954"/>
                    <a:pt x="3396" y="13570"/>
                    <a:pt x="3396" y="13105"/>
                  </a:cubicBezTo>
                  <a:lnTo>
                    <a:pt x="3396" y="9763"/>
                  </a:lnTo>
                  <a:cubicBezTo>
                    <a:pt x="3741" y="9643"/>
                    <a:pt x="3966" y="9325"/>
                    <a:pt x="3966" y="8967"/>
                  </a:cubicBezTo>
                  <a:lnTo>
                    <a:pt x="3966" y="3582"/>
                  </a:lnTo>
                  <a:cubicBezTo>
                    <a:pt x="3966" y="2640"/>
                    <a:pt x="3210" y="1871"/>
                    <a:pt x="2268" y="1871"/>
                  </a:cubicBezTo>
                  <a:lnTo>
                    <a:pt x="279" y="1871"/>
                  </a:lnTo>
                  <a:cubicBezTo>
                    <a:pt x="120" y="1871"/>
                    <a:pt x="0" y="2003"/>
                    <a:pt x="0" y="2162"/>
                  </a:cubicBezTo>
                  <a:lnTo>
                    <a:pt x="0" y="5001"/>
                  </a:lnTo>
                  <a:cubicBezTo>
                    <a:pt x="0" y="5160"/>
                    <a:pt x="120" y="5280"/>
                    <a:pt x="279" y="5280"/>
                  </a:cubicBezTo>
                  <a:lnTo>
                    <a:pt x="2268" y="5280"/>
                  </a:lnTo>
                  <a:lnTo>
                    <a:pt x="2268" y="8967"/>
                  </a:lnTo>
                  <a:cubicBezTo>
                    <a:pt x="2268" y="9325"/>
                    <a:pt x="2494" y="9643"/>
                    <a:pt x="2839" y="9763"/>
                  </a:cubicBezTo>
                  <a:lnTo>
                    <a:pt x="2839" y="13105"/>
                  </a:lnTo>
                  <a:cubicBezTo>
                    <a:pt x="2839" y="13888"/>
                    <a:pt x="3476" y="14525"/>
                    <a:pt x="4258" y="14525"/>
                  </a:cubicBezTo>
                  <a:lnTo>
                    <a:pt x="7256" y="14525"/>
                  </a:lnTo>
                  <a:cubicBezTo>
                    <a:pt x="8038" y="14525"/>
                    <a:pt x="8675" y="13888"/>
                    <a:pt x="8675" y="13105"/>
                  </a:cubicBezTo>
                  <a:lnTo>
                    <a:pt x="8675" y="12654"/>
                  </a:lnTo>
                  <a:lnTo>
                    <a:pt x="8967" y="12654"/>
                  </a:lnTo>
                  <a:cubicBezTo>
                    <a:pt x="9113" y="12654"/>
                    <a:pt x="9245" y="12522"/>
                    <a:pt x="9245" y="12363"/>
                  </a:cubicBezTo>
                  <a:lnTo>
                    <a:pt x="9245" y="11514"/>
                  </a:lnTo>
                  <a:lnTo>
                    <a:pt x="9816" y="11514"/>
                  </a:lnTo>
                  <a:lnTo>
                    <a:pt x="9816" y="12363"/>
                  </a:lnTo>
                  <a:cubicBezTo>
                    <a:pt x="9816" y="12522"/>
                    <a:pt x="9935" y="12654"/>
                    <a:pt x="10094" y="12654"/>
                  </a:cubicBezTo>
                  <a:lnTo>
                    <a:pt x="10373" y="12654"/>
                  </a:lnTo>
                  <a:lnTo>
                    <a:pt x="10373" y="14246"/>
                  </a:lnTo>
                  <a:cubicBezTo>
                    <a:pt x="10373" y="14432"/>
                    <a:pt x="10515" y="14525"/>
                    <a:pt x="10658" y="14525"/>
                  </a:cubicBezTo>
                  <a:cubicBezTo>
                    <a:pt x="10801" y="14525"/>
                    <a:pt x="10943" y="14432"/>
                    <a:pt x="10943" y="14246"/>
                  </a:cubicBezTo>
                  <a:lnTo>
                    <a:pt x="10943" y="12654"/>
                  </a:lnTo>
                  <a:lnTo>
                    <a:pt x="11222" y="12654"/>
                  </a:lnTo>
                  <a:cubicBezTo>
                    <a:pt x="11381" y="12654"/>
                    <a:pt x="11514" y="12522"/>
                    <a:pt x="11514" y="12363"/>
                  </a:cubicBezTo>
                  <a:lnTo>
                    <a:pt x="11514" y="11514"/>
                  </a:lnTo>
                  <a:lnTo>
                    <a:pt x="13092" y="11514"/>
                  </a:lnTo>
                  <a:cubicBezTo>
                    <a:pt x="13875" y="11514"/>
                    <a:pt x="14511" y="10877"/>
                    <a:pt x="14511" y="10094"/>
                  </a:cubicBezTo>
                  <a:lnTo>
                    <a:pt x="14511" y="1420"/>
                  </a:lnTo>
                  <a:cubicBezTo>
                    <a:pt x="14511" y="637"/>
                    <a:pt x="13875" y="0"/>
                    <a:pt x="1309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28" name="Google Shape;2028;p65"/>
          <p:cNvGrpSpPr/>
          <p:nvPr/>
        </p:nvGrpSpPr>
        <p:grpSpPr>
          <a:xfrm>
            <a:off x="2690540" y="4084942"/>
            <a:ext cx="240469" cy="337356"/>
            <a:chOff x="2552238" y="4174950"/>
            <a:chExt cx="258125" cy="362125"/>
          </a:xfrm>
        </p:grpSpPr>
        <p:sp>
          <p:nvSpPr>
            <p:cNvPr id="2029" name="Google Shape;2029;p65"/>
            <p:cNvSpPr/>
            <p:nvPr/>
          </p:nvSpPr>
          <p:spPr>
            <a:xfrm>
              <a:off x="2564063" y="4388175"/>
              <a:ext cx="234475" cy="141950"/>
            </a:xfrm>
            <a:custGeom>
              <a:avLst/>
              <a:gdLst/>
              <a:ahLst/>
              <a:cxnLst/>
              <a:rect l="l" t="t" r="r" b="b"/>
              <a:pathLst>
                <a:path w="9379" h="5678" extrusionOk="0">
                  <a:moveTo>
                    <a:pt x="3834" y="0"/>
                  </a:moveTo>
                  <a:cubicBezTo>
                    <a:pt x="3516" y="0"/>
                    <a:pt x="3264" y="252"/>
                    <a:pt x="3264" y="570"/>
                  </a:cubicBezTo>
                  <a:lnTo>
                    <a:pt x="3264" y="1247"/>
                  </a:lnTo>
                  <a:cubicBezTo>
                    <a:pt x="1765" y="1631"/>
                    <a:pt x="717" y="2984"/>
                    <a:pt x="717" y="4536"/>
                  </a:cubicBezTo>
                  <a:cubicBezTo>
                    <a:pt x="1" y="4576"/>
                    <a:pt x="1" y="5637"/>
                    <a:pt x="717" y="5677"/>
                  </a:cubicBezTo>
                  <a:lnTo>
                    <a:pt x="8662" y="5677"/>
                  </a:lnTo>
                  <a:cubicBezTo>
                    <a:pt x="9379" y="5637"/>
                    <a:pt x="9379" y="4576"/>
                    <a:pt x="8662" y="4536"/>
                  </a:cubicBezTo>
                  <a:cubicBezTo>
                    <a:pt x="8649" y="2984"/>
                    <a:pt x="7601" y="1631"/>
                    <a:pt x="6102" y="1247"/>
                  </a:cubicBezTo>
                  <a:lnTo>
                    <a:pt x="6102" y="570"/>
                  </a:lnTo>
                  <a:cubicBezTo>
                    <a:pt x="6102" y="252"/>
                    <a:pt x="5850" y="0"/>
                    <a:pt x="55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0" name="Google Shape;2030;p65"/>
            <p:cNvSpPr/>
            <p:nvPr/>
          </p:nvSpPr>
          <p:spPr>
            <a:xfrm>
              <a:off x="2659913" y="4182075"/>
              <a:ext cx="42450" cy="206100"/>
            </a:xfrm>
            <a:custGeom>
              <a:avLst/>
              <a:gdLst/>
              <a:ahLst/>
              <a:cxnLst/>
              <a:rect l="l" t="t" r="r" b="b"/>
              <a:pathLst>
                <a:path w="1698" h="8244" extrusionOk="0">
                  <a:moveTo>
                    <a:pt x="849" y="0"/>
                  </a:moveTo>
                  <a:cubicBezTo>
                    <a:pt x="434" y="0"/>
                    <a:pt x="20" y="272"/>
                    <a:pt x="0" y="816"/>
                  </a:cubicBezTo>
                  <a:lnTo>
                    <a:pt x="0" y="8244"/>
                  </a:lnTo>
                  <a:lnTo>
                    <a:pt x="1698" y="8244"/>
                  </a:lnTo>
                  <a:lnTo>
                    <a:pt x="1698" y="816"/>
                  </a:lnTo>
                  <a:cubicBezTo>
                    <a:pt x="1678" y="272"/>
                    <a:pt x="1264" y="0"/>
                    <a:pt x="8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1" name="Google Shape;2031;p65"/>
            <p:cNvSpPr/>
            <p:nvPr/>
          </p:nvSpPr>
          <p:spPr>
            <a:xfrm>
              <a:off x="2552238" y="4174950"/>
              <a:ext cx="258125" cy="362125"/>
            </a:xfrm>
            <a:custGeom>
              <a:avLst/>
              <a:gdLst/>
              <a:ahLst/>
              <a:cxnLst/>
              <a:rect l="l" t="t" r="r" b="b"/>
              <a:pathLst>
                <a:path w="10325" h="14485" extrusionOk="0">
                  <a:moveTo>
                    <a:pt x="6005" y="8808"/>
                  </a:moveTo>
                  <a:cubicBezTo>
                    <a:pt x="6164" y="8808"/>
                    <a:pt x="6297" y="8940"/>
                    <a:pt x="6297" y="9099"/>
                  </a:cubicBezTo>
                  <a:lnTo>
                    <a:pt x="6297" y="9431"/>
                  </a:lnTo>
                  <a:cubicBezTo>
                    <a:pt x="6098" y="9391"/>
                    <a:pt x="5912" y="9378"/>
                    <a:pt x="5726" y="9378"/>
                  </a:cubicBezTo>
                  <a:lnTo>
                    <a:pt x="4586" y="9378"/>
                  </a:lnTo>
                  <a:cubicBezTo>
                    <a:pt x="4400" y="9378"/>
                    <a:pt x="4214" y="9391"/>
                    <a:pt x="4015" y="9431"/>
                  </a:cubicBezTo>
                  <a:lnTo>
                    <a:pt x="4029" y="9099"/>
                  </a:lnTo>
                  <a:cubicBezTo>
                    <a:pt x="4029" y="8940"/>
                    <a:pt x="4148" y="8808"/>
                    <a:pt x="4307" y="8808"/>
                  </a:cubicBezTo>
                  <a:close/>
                  <a:moveTo>
                    <a:pt x="5726" y="9948"/>
                  </a:moveTo>
                  <a:cubicBezTo>
                    <a:pt x="7345" y="9948"/>
                    <a:pt x="8684" y="11169"/>
                    <a:pt x="8830" y="12787"/>
                  </a:cubicBezTo>
                  <a:lnTo>
                    <a:pt x="1482" y="12787"/>
                  </a:lnTo>
                  <a:cubicBezTo>
                    <a:pt x="1628" y="11169"/>
                    <a:pt x="2981" y="9948"/>
                    <a:pt x="4586" y="9948"/>
                  </a:cubicBezTo>
                  <a:close/>
                  <a:moveTo>
                    <a:pt x="9135" y="13344"/>
                  </a:moveTo>
                  <a:cubicBezTo>
                    <a:pt x="9480" y="13370"/>
                    <a:pt x="9480" y="13888"/>
                    <a:pt x="9135" y="13914"/>
                  </a:cubicBezTo>
                  <a:lnTo>
                    <a:pt x="1190" y="13914"/>
                  </a:lnTo>
                  <a:cubicBezTo>
                    <a:pt x="832" y="13888"/>
                    <a:pt x="832" y="13370"/>
                    <a:pt x="1190" y="13344"/>
                  </a:cubicBezTo>
                  <a:close/>
                  <a:moveTo>
                    <a:pt x="5169" y="0"/>
                  </a:moveTo>
                  <a:cubicBezTo>
                    <a:pt x="4559" y="0"/>
                    <a:pt x="4055" y="491"/>
                    <a:pt x="4029" y="1101"/>
                  </a:cubicBezTo>
                  <a:lnTo>
                    <a:pt x="4029" y="3820"/>
                  </a:lnTo>
                  <a:cubicBezTo>
                    <a:pt x="4029" y="4006"/>
                    <a:pt x="4171" y="4099"/>
                    <a:pt x="4314" y="4099"/>
                  </a:cubicBezTo>
                  <a:cubicBezTo>
                    <a:pt x="4456" y="4099"/>
                    <a:pt x="4599" y="4006"/>
                    <a:pt x="4599" y="3820"/>
                  </a:cubicBezTo>
                  <a:lnTo>
                    <a:pt x="4599" y="1101"/>
                  </a:lnTo>
                  <a:cubicBezTo>
                    <a:pt x="4619" y="736"/>
                    <a:pt x="4894" y="554"/>
                    <a:pt x="5169" y="554"/>
                  </a:cubicBezTo>
                  <a:cubicBezTo>
                    <a:pt x="5444" y="554"/>
                    <a:pt x="5720" y="736"/>
                    <a:pt x="5740" y="1101"/>
                  </a:cubicBezTo>
                  <a:lnTo>
                    <a:pt x="5740" y="8250"/>
                  </a:lnTo>
                  <a:lnTo>
                    <a:pt x="4599" y="8250"/>
                  </a:lnTo>
                  <a:lnTo>
                    <a:pt x="4599" y="6088"/>
                  </a:lnTo>
                  <a:cubicBezTo>
                    <a:pt x="4599" y="5903"/>
                    <a:pt x="4456" y="5810"/>
                    <a:pt x="4314" y="5810"/>
                  </a:cubicBezTo>
                  <a:cubicBezTo>
                    <a:pt x="4171" y="5810"/>
                    <a:pt x="4029" y="5903"/>
                    <a:pt x="4029" y="6088"/>
                  </a:cubicBezTo>
                  <a:lnTo>
                    <a:pt x="4029" y="8290"/>
                  </a:lnTo>
                  <a:cubicBezTo>
                    <a:pt x="3697" y="8410"/>
                    <a:pt x="3458" y="8741"/>
                    <a:pt x="3458" y="9099"/>
                  </a:cubicBezTo>
                  <a:lnTo>
                    <a:pt x="3458" y="9550"/>
                  </a:lnTo>
                  <a:cubicBezTo>
                    <a:pt x="2026" y="10028"/>
                    <a:pt x="1018" y="11314"/>
                    <a:pt x="911" y="12827"/>
                  </a:cubicBezTo>
                  <a:cubicBezTo>
                    <a:pt x="1" y="13130"/>
                    <a:pt x="220" y="14485"/>
                    <a:pt x="1176" y="14485"/>
                  </a:cubicBezTo>
                  <a:cubicBezTo>
                    <a:pt x="1181" y="14485"/>
                    <a:pt x="1185" y="14485"/>
                    <a:pt x="1190" y="14485"/>
                  </a:cubicBezTo>
                  <a:lnTo>
                    <a:pt x="9135" y="14485"/>
                  </a:lnTo>
                  <a:cubicBezTo>
                    <a:pt x="9140" y="14485"/>
                    <a:pt x="9145" y="14485"/>
                    <a:pt x="9149" y="14485"/>
                  </a:cubicBezTo>
                  <a:cubicBezTo>
                    <a:pt x="10106" y="14485"/>
                    <a:pt x="10325" y="13130"/>
                    <a:pt x="9401" y="12827"/>
                  </a:cubicBezTo>
                  <a:cubicBezTo>
                    <a:pt x="9308" y="11314"/>
                    <a:pt x="8300" y="10028"/>
                    <a:pt x="6867" y="9550"/>
                  </a:cubicBezTo>
                  <a:lnTo>
                    <a:pt x="6867" y="9099"/>
                  </a:lnTo>
                  <a:cubicBezTo>
                    <a:pt x="6867" y="8728"/>
                    <a:pt x="6642" y="8410"/>
                    <a:pt x="6297" y="8290"/>
                  </a:cubicBezTo>
                  <a:lnTo>
                    <a:pt x="6297" y="1101"/>
                  </a:lnTo>
                  <a:cubicBezTo>
                    <a:pt x="6270" y="491"/>
                    <a:pt x="5779" y="0"/>
                    <a:pt x="516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2" name="Google Shape;2032;p65"/>
            <p:cNvSpPr/>
            <p:nvPr/>
          </p:nvSpPr>
          <p:spPr>
            <a:xfrm>
              <a:off x="2650288" y="4292000"/>
              <a:ext cx="16600" cy="14125"/>
            </a:xfrm>
            <a:custGeom>
              <a:avLst/>
              <a:gdLst/>
              <a:ahLst/>
              <a:cxnLst/>
              <a:rect l="l" t="t" r="r" b="b"/>
              <a:pathLst>
                <a:path w="664" h="565" extrusionOk="0">
                  <a:moveTo>
                    <a:pt x="385" y="0"/>
                  </a:moveTo>
                  <a:cubicBezTo>
                    <a:pt x="133" y="0"/>
                    <a:pt x="0" y="305"/>
                    <a:pt x="186" y="478"/>
                  </a:cubicBezTo>
                  <a:cubicBezTo>
                    <a:pt x="242" y="538"/>
                    <a:pt x="312" y="565"/>
                    <a:pt x="381" y="565"/>
                  </a:cubicBezTo>
                  <a:cubicBezTo>
                    <a:pt x="524" y="565"/>
                    <a:pt x="664" y="449"/>
                    <a:pt x="664" y="279"/>
                  </a:cubicBezTo>
                  <a:cubicBezTo>
                    <a:pt x="664" y="120"/>
                    <a:pt x="544" y="0"/>
                    <a:pt x="3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33" name="Google Shape;2033;p65"/>
          <p:cNvGrpSpPr/>
          <p:nvPr/>
        </p:nvGrpSpPr>
        <p:grpSpPr>
          <a:xfrm>
            <a:off x="2026263" y="4084010"/>
            <a:ext cx="224609" cy="338287"/>
            <a:chOff x="1839188" y="4173950"/>
            <a:chExt cx="241100" cy="363125"/>
          </a:xfrm>
        </p:grpSpPr>
        <p:sp>
          <p:nvSpPr>
            <p:cNvPr id="2034" name="Google Shape;2034;p65"/>
            <p:cNvSpPr/>
            <p:nvPr/>
          </p:nvSpPr>
          <p:spPr>
            <a:xfrm>
              <a:off x="1846138" y="4379550"/>
              <a:ext cx="227175" cy="150575"/>
            </a:xfrm>
            <a:custGeom>
              <a:avLst/>
              <a:gdLst/>
              <a:ahLst/>
              <a:cxnLst/>
              <a:rect l="l" t="t" r="r" b="b"/>
              <a:pathLst>
                <a:path w="9087" h="6023" extrusionOk="0">
                  <a:moveTo>
                    <a:pt x="571" y="0"/>
                  </a:moveTo>
                  <a:lnTo>
                    <a:pt x="571" y="4881"/>
                  </a:lnTo>
                  <a:cubicBezTo>
                    <a:pt x="253" y="4881"/>
                    <a:pt x="1" y="5133"/>
                    <a:pt x="1" y="5452"/>
                  </a:cubicBezTo>
                  <a:lnTo>
                    <a:pt x="1" y="6022"/>
                  </a:lnTo>
                  <a:lnTo>
                    <a:pt x="9087" y="6022"/>
                  </a:lnTo>
                  <a:lnTo>
                    <a:pt x="9087" y="5452"/>
                  </a:lnTo>
                  <a:cubicBezTo>
                    <a:pt x="9087" y="5133"/>
                    <a:pt x="8821" y="4881"/>
                    <a:pt x="8516" y="4881"/>
                  </a:cubicBezTo>
                  <a:lnTo>
                    <a:pt x="8516"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5" name="Google Shape;2035;p65"/>
            <p:cNvSpPr/>
            <p:nvPr/>
          </p:nvSpPr>
          <p:spPr>
            <a:xfrm>
              <a:off x="1888913" y="4181250"/>
              <a:ext cx="141625" cy="141950"/>
            </a:xfrm>
            <a:custGeom>
              <a:avLst/>
              <a:gdLst/>
              <a:ahLst/>
              <a:cxnLst/>
              <a:rect l="l" t="t" r="r" b="b"/>
              <a:pathLst>
                <a:path w="5665" h="5678" extrusionOk="0">
                  <a:moveTo>
                    <a:pt x="558" y="0"/>
                  </a:moveTo>
                  <a:cubicBezTo>
                    <a:pt x="253" y="0"/>
                    <a:pt x="1" y="252"/>
                    <a:pt x="1" y="571"/>
                  </a:cubicBezTo>
                  <a:lnTo>
                    <a:pt x="1" y="5664"/>
                  </a:lnTo>
                  <a:lnTo>
                    <a:pt x="5665" y="5677"/>
                  </a:lnTo>
                  <a:lnTo>
                    <a:pt x="5665" y="571"/>
                  </a:lnTo>
                  <a:cubicBezTo>
                    <a:pt x="5665" y="252"/>
                    <a:pt x="5413" y="0"/>
                    <a:pt x="51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6" name="Google Shape;2036;p65"/>
            <p:cNvSpPr/>
            <p:nvPr/>
          </p:nvSpPr>
          <p:spPr>
            <a:xfrm>
              <a:off x="1874663" y="4322825"/>
              <a:ext cx="170150" cy="56750"/>
            </a:xfrm>
            <a:custGeom>
              <a:avLst/>
              <a:gdLst/>
              <a:ahLst/>
              <a:cxnLst/>
              <a:rect l="l" t="t" r="r" b="b"/>
              <a:pathLst>
                <a:path w="6806" h="2270" extrusionOk="0">
                  <a:moveTo>
                    <a:pt x="1" y="1"/>
                  </a:moveTo>
                  <a:cubicBezTo>
                    <a:pt x="1" y="1261"/>
                    <a:pt x="1009" y="2269"/>
                    <a:pt x="2269" y="2269"/>
                  </a:cubicBezTo>
                  <a:lnTo>
                    <a:pt x="4537" y="2269"/>
                  </a:lnTo>
                  <a:cubicBezTo>
                    <a:pt x="5797" y="2269"/>
                    <a:pt x="6805" y="1261"/>
                    <a:pt x="68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7" name="Google Shape;2037;p65"/>
            <p:cNvSpPr/>
            <p:nvPr/>
          </p:nvSpPr>
          <p:spPr>
            <a:xfrm>
              <a:off x="1907613" y="4258850"/>
              <a:ext cx="40475" cy="46425"/>
            </a:xfrm>
            <a:custGeom>
              <a:avLst/>
              <a:gdLst/>
              <a:ahLst/>
              <a:cxnLst/>
              <a:rect l="l" t="t" r="r" b="b"/>
              <a:pathLst>
                <a:path w="1619" h="1857" extrusionOk="0">
                  <a:moveTo>
                    <a:pt x="1226" y="1"/>
                  </a:moveTo>
                  <a:cubicBezTo>
                    <a:pt x="1144" y="1"/>
                    <a:pt x="1062" y="39"/>
                    <a:pt x="1004" y="133"/>
                  </a:cubicBezTo>
                  <a:lnTo>
                    <a:pt x="142" y="1406"/>
                  </a:lnTo>
                  <a:cubicBezTo>
                    <a:pt x="1" y="1631"/>
                    <a:pt x="192" y="1856"/>
                    <a:pt x="391" y="1856"/>
                  </a:cubicBezTo>
                  <a:cubicBezTo>
                    <a:pt x="473" y="1856"/>
                    <a:pt x="557" y="1818"/>
                    <a:pt x="619" y="1724"/>
                  </a:cubicBezTo>
                  <a:lnTo>
                    <a:pt x="1468" y="451"/>
                  </a:lnTo>
                  <a:cubicBezTo>
                    <a:pt x="1618" y="226"/>
                    <a:pt x="1423" y="1"/>
                    <a:pt x="122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8" name="Google Shape;2038;p65"/>
            <p:cNvSpPr/>
            <p:nvPr/>
          </p:nvSpPr>
          <p:spPr>
            <a:xfrm>
              <a:off x="1839188" y="4173950"/>
              <a:ext cx="241100" cy="363125"/>
            </a:xfrm>
            <a:custGeom>
              <a:avLst/>
              <a:gdLst/>
              <a:ahLst/>
              <a:cxnLst/>
              <a:rect l="l" t="t" r="r" b="b"/>
              <a:pathLst>
                <a:path w="9644" h="14525" extrusionOk="0">
                  <a:moveTo>
                    <a:pt x="7932" y="6248"/>
                  </a:moveTo>
                  <a:cubicBezTo>
                    <a:pt x="7786" y="7216"/>
                    <a:pt x="6951" y="7946"/>
                    <a:pt x="5956" y="7946"/>
                  </a:cubicBezTo>
                  <a:lnTo>
                    <a:pt x="3688" y="7946"/>
                  </a:lnTo>
                  <a:cubicBezTo>
                    <a:pt x="2706" y="7946"/>
                    <a:pt x="1871" y="7216"/>
                    <a:pt x="1725" y="6248"/>
                  </a:cubicBezTo>
                  <a:close/>
                  <a:moveTo>
                    <a:pt x="4537" y="8516"/>
                  </a:moveTo>
                  <a:lnTo>
                    <a:pt x="4537" y="12827"/>
                  </a:lnTo>
                  <a:lnTo>
                    <a:pt x="1141" y="12827"/>
                  </a:lnTo>
                  <a:lnTo>
                    <a:pt x="1141" y="8516"/>
                  </a:lnTo>
                  <a:close/>
                  <a:moveTo>
                    <a:pt x="8516" y="8516"/>
                  </a:moveTo>
                  <a:lnTo>
                    <a:pt x="8516" y="12827"/>
                  </a:lnTo>
                  <a:lnTo>
                    <a:pt x="5107" y="12827"/>
                  </a:lnTo>
                  <a:lnTo>
                    <a:pt x="5107" y="8516"/>
                  </a:lnTo>
                  <a:close/>
                  <a:moveTo>
                    <a:pt x="8794" y="13384"/>
                  </a:moveTo>
                  <a:cubicBezTo>
                    <a:pt x="8954" y="13384"/>
                    <a:pt x="9086" y="13517"/>
                    <a:pt x="9086" y="13676"/>
                  </a:cubicBezTo>
                  <a:lnTo>
                    <a:pt x="9086" y="13954"/>
                  </a:lnTo>
                  <a:lnTo>
                    <a:pt x="571" y="13954"/>
                  </a:lnTo>
                  <a:lnTo>
                    <a:pt x="571" y="13676"/>
                  </a:lnTo>
                  <a:cubicBezTo>
                    <a:pt x="571" y="13517"/>
                    <a:pt x="703" y="13384"/>
                    <a:pt x="849" y="13384"/>
                  </a:cubicBezTo>
                  <a:close/>
                  <a:moveTo>
                    <a:pt x="2560" y="0"/>
                  </a:moveTo>
                  <a:cubicBezTo>
                    <a:pt x="2096" y="0"/>
                    <a:pt x="1711" y="385"/>
                    <a:pt x="1711" y="863"/>
                  </a:cubicBezTo>
                  <a:lnTo>
                    <a:pt x="1711" y="1990"/>
                  </a:lnTo>
                  <a:cubicBezTo>
                    <a:pt x="1711" y="2182"/>
                    <a:pt x="1854" y="2279"/>
                    <a:pt x="1997" y="2279"/>
                  </a:cubicBezTo>
                  <a:cubicBezTo>
                    <a:pt x="2139" y="2279"/>
                    <a:pt x="2282" y="2182"/>
                    <a:pt x="2282" y="1990"/>
                  </a:cubicBezTo>
                  <a:lnTo>
                    <a:pt x="2282" y="863"/>
                  </a:lnTo>
                  <a:cubicBezTo>
                    <a:pt x="2282" y="703"/>
                    <a:pt x="2401" y="571"/>
                    <a:pt x="2560" y="571"/>
                  </a:cubicBezTo>
                  <a:lnTo>
                    <a:pt x="5717" y="571"/>
                  </a:lnTo>
                  <a:lnTo>
                    <a:pt x="4497" y="2401"/>
                  </a:lnTo>
                  <a:cubicBezTo>
                    <a:pt x="4356" y="2617"/>
                    <a:pt x="4541" y="2827"/>
                    <a:pt x="4737" y="2827"/>
                  </a:cubicBezTo>
                  <a:cubicBezTo>
                    <a:pt x="4817" y="2827"/>
                    <a:pt x="4899" y="2791"/>
                    <a:pt x="4961" y="2706"/>
                  </a:cubicBezTo>
                  <a:lnTo>
                    <a:pt x="6394" y="571"/>
                  </a:lnTo>
                  <a:lnTo>
                    <a:pt x="7097" y="571"/>
                  </a:lnTo>
                  <a:cubicBezTo>
                    <a:pt x="7243" y="571"/>
                    <a:pt x="7375" y="703"/>
                    <a:pt x="7375" y="863"/>
                  </a:cubicBezTo>
                  <a:lnTo>
                    <a:pt x="7375" y="5677"/>
                  </a:lnTo>
                  <a:lnTo>
                    <a:pt x="6805" y="5677"/>
                  </a:lnTo>
                  <a:lnTo>
                    <a:pt x="6805" y="4829"/>
                  </a:lnTo>
                  <a:cubicBezTo>
                    <a:pt x="6778" y="4285"/>
                    <a:pt x="6364" y="4013"/>
                    <a:pt x="5949" y="4013"/>
                  </a:cubicBezTo>
                  <a:cubicBezTo>
                    <a:pt x="5535" y="4013"/>
                    <a:pt x="5120" y="4285"/>
                    <a:pt x="5094" y="4829"/>
                  </a:cubicBezTo>
                  <a:cubicBezTo>
                    <a:pt x="5094" y="5014"/>
                    <a:pt x="5236" y="5107"/>
                    <a:pt x="5379" y="5107"/>
                  </a:cubicBezTo>
                  <a:cubicBezTo>
                    <a:pt x="5521" y="5107"/>
                    <a:pt x="5664" y="5014"/>
                    <a:pt x="5664" y="4829"/>
                  </a:cubicBezTo>
                  <a:cubicBezTo>
                    <a:pt x="5664" y="4636"/>
                    <a:pt x="5807" y="4540"/>
                    <a:pt x="5949" y="4540"/>
                  </a:cubicBezTo>
                  <a:cubicBezTo>
                    <a:pt x="6092" y="4540"/>
                    <a:pt x="6234" y="4636"/>
                    <a:pt x="6234" y="4829"/>
                  </a:cubicBezTo>
                  <a:lnTo>
                    <a:pt x="6234" y="5677"/>
                  </a:lnTo>
                  <a:lnTo>
                    <a:pt x="2268" y="5677"/>
                  </a:lnTo>
                  <a:lnTo>
                    <a:pt x="2268" y="4258"/>
                  </a:lnTo>
                  <a:cubicBezTo>
                    <a:pt x="2268" y="4066"/>
                    <a:pt x="2126" y="3970"/>
                    <a:pt x="1983" y="3970"/>
                  </a:cubicBezTo>
                  <a:cubicBezTo>
                    <a:pt x="1841" y="3970"/>
                    <a:pt x="1698" y="4066"/>
                    <a:pt x="1698" y="4258"/>
                  </a:cubicBezTo>
                  <a:lnTo>
                    <a:pt x="1698" y="5677"/>
                  </a:lnTo>
                  <a:lnTo>
                    <a:pt x="1420" y="5677"/>
                  </a:lnTo>
                  <a:cubicBezTo>
                    <a:pt x="1260" y="5677"/>
                    <a:pt x="1128" y="5797"/>
                    <a:pt x="1141" y="5956"/>
                  </a:cubicBezTo>
                  <a:cubicBezTo>
                    <a:pt x="1128" y="6725"/>
                    <a:pt x="1486" y="7468"/>
                    <a:pt x="2083" y="7946"/>
                  </a:cubicBezTo>
                  <a:lnTo>
                    <a:pt x="849" y="7946"/>
                  </a:lnTo>
                  <a:cubicBezTo>
                    <a:pt x="690" y="7946"/>
                    <a:pt x="571" y="8078"/>
                    <a:pt x="571" y="8237"/>
                  </a:cubicBezTo>
                  <a:lnTo>
                    <a:pt x="571" y="12867"/>
                  </a:lnTo>
                  <a:cubicBezTo>
                    <a:pt x="226" y="12986"/>
                    <a:pt x="0" y="13318"/>
                    <a:pt x="0" y="13676"/>
                  </a:cubicBezTo>
                  <a:lnTo>
                    <a:pt x="0" y="14246"/>
                  </a:lnTo>
                  <a:cubicBezTo>
                    <a:pt x="0" y="14392"/>
                    <a:pt x="133" y="14525"/>
                    <a:pt x="292" y="14525"/>
                  </a:cubicBezTo>
                  <a:lnTo>
                    <a:pt x="9365" y="14525"/>
                  </a:lnTo>
                  <a:cubicBezTo>
                    <a:pt x="9511" y="14525"/>
                    <a:pt x="9643" y="14392"/>
                    <a:pt x="9643" y="14246"/>
                  </a:cubicBezTo>
                  <a:lnTo>
                    <a:pt x="9643" y="13676"/>
                  </a:lnTo>
                  <a:cubicBezTo>
                    <a:pt x="9643" y="13318"/>
                    <a:pt x="9418" y="12986"/>
                    <a:pt x="9073" y="12867"/>
                  </a:cubicBezTo>
                  <a:lnTo>
                    <a:pt x="9073" y="8224"/>
                  </a:lnTo>
                  <a:cubicBezTo>
                    <a:pt x="9073" y="8065"/>
                    <a:pt x="8954" y="7946"/>
                    <a:pt x="8794" y="7946"/>
                  </a:cubicBezTo>
                  <a:lnTo>
                    <a:pt x="7561" y="7946"/>
                  </a:lnTo>
                  <a:cubicBezTo>
                    <a:pt x="8158" y="7455"/>
                    <a:pt x="8516" y="6725"/>
                    <a:pt x="8503" y="5956"/>
                  </a:cubicBezTo>
                  <a:cubicBezTo>
                    <a:pt x="8503" y="5797"/>
                    <a:pt x="8383" y="5664"/>
                    <a:pt x="8224" y="5664"/>
                  </a:cubicBezTo>
                  <a:lnTo>
                    <a:pt x="7946" y="5664"/>
                  </a:lnTo>
                  <a:lnTo>
                    <a:pt x="7946" y="863"/>
                  </a:lnTo>
                  <a:cubicBezTo>
                    <a:pt x="7946" y="385"/>
                    <a:pt x="7561" y="0"/>
                    <a:pt x="709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9" name="Google Shape;2039;p65"/>
            <p:cNvSpPr/>
            <p:nvPr/>
          </p:nvSpPr>
          <p:spPr>
            <a:xfrm>
              <a:off x="1981113" y="4433600"/>
              <a:ext cx="13950" cy="28200"/>
            </a:xfrm>
            <a:custGeom>
              <a:avLst/>
              <a:gdLst/>
              <a:ahLst/>
              <a:cxnLst/>
              <a:rect l="l" t="t" r="r" b="b"/>
              <a:pathLst>
                <a:path w="558" h="1128" extrusionOk="0">
                  <a:moveTo>
                    <a:pt x="279" y="0"/>
                  </a:moveTo>
                  <a:cubicBezTo>
                    <a:pt x="140" y="0"/>
                    <a:pt x="0" y="93"/>
                    <a:pt x="0" y="279"/>
                  </a:cubicBezTo>
                  <a:lnTo>
                    <a:pt x="0" y="849"/>
                  </a:lnTo>
                  <a:cubicBezTo>
                    <a:pt x="0" y="1008"/>
                    <a:pt x="120" y="1128"/>
                    <a:pt x="279" y="1128"/>
                  </a:cubicBezTo>
                  <a:cubicBezTo>
                    <a:pt x="438" y="1128"/>
                    <a:pt x="557" y="1008"/>
                    <a:pt x="557" y="849"/>
                  </a:cubicBezTo>
                  <a:lnTo>
                    <a:pt x="557" y="279"/>
                  </a:lnTo>
                  <a:cubicBezTo>
                    <a:pt x="557" y="93"/>
                    <a:pt x="418" y="0"/>
                    <a:pt x="2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0" name="Google Shape;2040;p65"/>
            <p:cNvSpPr/>
            <p:nvPr/>
          </p:nvSpPr>
          <p:spPr>
            <a:xfrm>
              <a:off x="1924413" y="4433600"/>
              <a:ext cx="13950" cy="28200"/>
            </a:xfrm>
            <a:custGeom>
              <a:avLst/>
              <a:gdLst/>
              <a:ahLst/>
              <a:cxnLst/>
              <a:rect l="l" t="t" r="r" b="b"/>
              <a:pathLst>
                <a:path w="558" h="1128" extrusionOk="0">
                  <a:moveTo>
                    <a:pt x="279" y="0"/>
                  </a:moveTo>
                  <a:cubicBezTo>
                    <a:pt x="120" y="0"/>
                    <a:pt x="0" y="120"/>
                    <a:pt x="0" y="279"/>
                  </a:cubicBezTo>
                  <a:lnTo>
                    <a:pt x="0" y="849"/>
                  </a:lnTo>
                  <a:cubicBezTo>
                    <a:pt x="0" y="1035"/>
                    <a:pt x="139" y="1128"/>
                    <a:pt x="279" y="1128"/>
                  </a:cubicBezTo>
                  <a:cubicBezTo>
                    <a:pt x="418" y="1128"/>
                    <a:pt x="557" y="1035"/>
                    <a:pt x="557" y="849"/>
                  </a:cubicBezTo>
                  <a:lnTo>
                    <a:pt x="557" y="279"/>
                  </a:lnTo>
                  <a:cubicBezTo>
                    <a:pt x="557" y="120"/>
                    <a:pt x="438" y="0"/>
                    <a:pt x="2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1" name="Google Shape;2041;p65"/>
            <p:cNvSpPr/>
            <p:nvPr/>
          </p:nvSpPr>
          <p:spPr>
            <a:xfrm>
              <a:off x="1879313" y="4244900"/>
              <a:ext cx="16600" cy="14150"/>
            </a:xfrm>
            <a:custGeom>
              <a:avLst/>
              <a:gdLst/>
              <a:ahLst/>
              <a:cxnLst/>
              <a:rect l="l" t="t" r="r" b="b"/>
              <a:pathLst>
                <a:path w="664" h="566" extrusionOk="0">
                  <a:moveTo>
                    <a:pt x="385" y="1"/>
                  </a:moveTo>
                  <a:cubicBezTo>
                    <a:pt x="133" y="1"/>
                    <a:pt x="0" y="306"/>
                    <a:pt x="186" y="478"/>
                  </a:cubicBezTo>
                  <a:cubicBezTo>
                    <a:pt x="242" y="539"/>
                    <a:pt x="312" y="565"/>
                    <a:pt x="381" y="565"/>
                  </a:cubicBezTo>
                  <a:cubicBezTo>
                    <a:pt x="524" y="565"/>
                    <a:pt x="663" y="450"/>
                    <a:pt x="663" y="279"/>
                  </a:cubicBezTo>
                  <a:cubicBezTo>
                    <a:pt x="663" y="120"/>
                    <a:pt x="531" y="1"/>
                    <a:pt x="3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18"/>
        <p:cNvGrpSpPr/>
        <p:nvPr/>
      </p:nvGrpSpPr>
      <p:grpSpPr>
        <a:xfrm>
          <a:off x="0" y="0"/>
          <a:ext cx="0" cy="0"/>
          <a:chOff x="0" y="0"/>
          <a:chExt cx="0" cy="0"/>
        </a:xfrm>
      </p:grpSpPr>
      <p:grpSp>
        <p:nvGrpSpPr>
          <p:cNvPr id="619" name="Google Shape;619;p39"/>
          <p:cNvGrpSpPr/>
          <p:nvPr/>
        </p:nvGrpSpPr>
        <p:grpSpPr>
          <a:xfrm>
            <a:off x="3680616" y="1097468"/>
            <a:ext cx="1782728" cy="1782632"/>
            <a:chOff x="1440548" y="1060639"/>
            <a:chExt cx="954300" cy="954300"/>
          </a:xfrm>
        </p:grpSpPr>
        <p:sp>
          <p:nvSpPr>
            <p:cNvPr id="620" name="Google Shape;620;p39"/>
            <p:cNvSpPr/>
            <p:nvPr/>
          </p:nvSpPr>
          <p:spPr>
            <a:xfrm rot="-5400000">
              <a:off x="1440548" y="1060639"/>
              <a:ext cx="954300" cy="954300"/>
            </a:xfrm>
            <a:prstGeom prst="arc">
              <a:avLst>
                <a:gd name="adj1" fmla="val 16200000"/>
                <a:gd name="adj2" fmla="val 5431492"/>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39"/>
            <p:cNvSpPr/>
            <p:nvPr/>
          </p:nvSpPr>
          <p:spPr>
            <a:xfrm rot="-5400000">
              <a:off x="1535218" y="1161240"/>
              <a:ext cx="753000" cy="7530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2" name="Google Shape;622;p39"/>
          <p:cNvSpPr txBox="1">
            <a:spLocks noGrp="1"/>
          </p:cNvSpPr>
          <p:nvPr>
            <p:ph type="title"/>
          </p:nvPr>
        </p:nvSpPr>
        <p:spPr>
          <a:xfrm>
            <a:off x="2029650" y="2718337"/>
            <a:ext cx="5084700" cy="8418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b="1" dirty="0"/>
              <a:t>تیتر مربوط به فصل اول</a:t>
            </a:r>
            <a:endParaRPr b="1" dirty="0"/>
          </a:p>
        </p:txBody>
      </p:sp>
      <p:sp>
        <p:nvSpPr>
          <p:cNvPr id="623" name="Google Shape;623;p39"/>
          <p:cNvSpPr txBox="1">
            <a:spLocks noGrp="1"/>
          </p:cNvSpPr>
          <p:nvPr>
            <p:ph type="title" idx="2"/>
          </p:nvPr>
        </p:nvSpPr>
        <p:spPr>
          <a:xfrm>
            <a:off x="3776275" y="1599713"/>
            <a:ext cx="1591500" cy="778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t>01</a:t>
            </a:r>
            <a:endParaRPr dirty="0"/>
          </a:p>
        </p:txBody>
      </p:sp>
      <p:sp>
        <p:nvSpPr>
          <p:cNvPr id="625" name="Google Shape;625;p39"/>
          <p:cNvSpPr/>
          <p:nvPr/>
        </p:nvSpPr>
        <p:spPr>
          <a:xfrm>
            <a:off x="2038475" y="-1145600"/>
            <a:ext cx="852525" cy="851775"/>
          </a:xfrm>
          <a:custGeom>
            <a:avLst/>
            <a:gdLst/>
            <a:ahLst/>
            <a:cxnLst/>
            <a:rect l="l" t="t" r="r" b="b"/>
            <a:pathLst>
              <a:path w="34101" h="34071" extrusionOk="0">
                <a:moveTo>
                  <a:pt x="33965" y="0"/>
                </a:moveTo>
                <a:cubicBezTo>
                  <a:pt x="33932" y="0"/>
                  <a:pt x="33903" y="10"/>
                  <a:pt x="33883" y="30"/>
                </a:cubicBezTo>
                <a:lnTo>
                  <a:pt x="60" y="33853"/>
                </a:lnTo>
                <a:cubicBezTo>
                  <a:pt x="1" y="33912"/>
                  <a:pt x="1" y="33991"/>
                  <a:pt x="60" y="34031"/>
                </a:cubicBezTo>
                <a:cubicBezTo>
                  <a:pt x="80" y="34051"/>
                  <a:pt x="120" y="34070"/>
                  <a:pt x="140" y="34070"/>
                </a:cubicBezTo>
                <a:cubicBezTo>
                  <a:pt x="179" y="34070"/>
                  <a:pt x="219" y="34051"/>
                  <a:pt x="239" y="34031"/>
                </a:cubicBezTo>
                <a:lnTo>
                  <a:pt x="34061" y="208"/>
                </a:lnTo>
                <a:cubicBezTo>
                  <a:pt x="34101" y="168"/>
                  <a:pt x="34101" y="89"/>
                  <a:pt x="34061" y="30"/>
                </a:cubicBezTo>
                <a:cubicBezTo>
                  <a:pt x="34031" y="10"/>
                  <a:pt x="33997" y="0"/>
                  <a:pt x="339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39"/>
          <p:cNvSpPr/>
          <p:nvPr/>
        </p:nvSpPr>
        <p:spPr>
          <a:xfrm>
            <a:off x="240425" y="780925"/>
            <a:ext cx="481150" cy="479750"/>
          </a:xfrm>
          <a:custGeom>
            <a:avLst/>
            <a:gdLst/>
            <a:ahLst/>
            <a:cxnLst/>
            <a:rect l="l" t="t" r="r" b="b"/>
            <a:pathLst>
              <a:path w="19246" h="19190" extrusionOk="0">
                <a:moveTo>
                  <a:pt x="19077" y="1"/>
                </a:moveTo>
                <a:cubicBezTo>
                  <a:pt x="19048" y="1"/>
                  <a:pt x="19019" y="13"/>
                  <a:pt x="18991" y="40"/>
                </a:cubicBezTo>
                <a:lnTo>
                  <a:pt x="60" y="18971"/>
                </a:lnTo>
                <a:cubicBezTo>
                  <a:pt x="0" y="19031"/>
                  <a:pt x="0" y="19110"/>
                  <a:pt x="60" y="19150"/>
                </a:cubicBezTo>
                <a:cubicBezTo>
                  <a:pt x="80" y="19169"/>
                  <a:pt x="99" y="19189"/>
                  <a:pt x="139" y="19189"/>
                </a:cubicBezTo>
                <a:cubicBezTo>
                  <a:pt x="179" y="19189"/>
                  <a:pt x="198" y="19169"/>
                  <a:pt x="218" y="19150"/>
                </a:cubicBezTo>
                <a:lnTo>
                  <a:pt x="19169" y="218"/>
                </a:lnTo>
                <a:cubicBezTo>
                  <a:pt x="19245" y="127"/>
                  <a:pt x="19170" y="1"/>
                  <a:pt x="1907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39"/>
          <p:cNvSpPr/>
          <p:nvPr/>
        </p:nvSpPr>
        <p:spPr>
          <a:xfrm>
            <a:off x="96850" y="1336875"/>
            <a:ext cx="69125" cy="67350"/>
          </a:xfrm>
          <a:custGeom>
            <a:avLst/>
            <a:gdLst/>
            <a:ahLst/>
            <a:cxnLst/>
            <a:rect l="l" t="t" r="r" b="b"/>
            <a:pathLst>
              <a:path w="2765" h="2694" extrusionOk="0">
                <a:moveTo>
                  <a:pt x="2585" y="1"/>
                </a:moveTo>
                <a:cubicBezTo>
                  <a:pt x="2555" y="1"/>
                  <a:pt x="2524" y="12"/>
                  <a:pt x="2496" y="40"/>
                </a:cubicBezTo>
                <a:lnTo>
                  <a:pt x="60" y="2476"/>
                </a:lnTo>
                <a:cubicBezTo>
                  <a:pt x="1" y="2516"/>
                  <a:pt x="1" y="2595"/>
                  <a:pt x="60" y="2654"/>
                </a:cubicBezTo>
                <a:cubicBezTo>
                  <a:pt x="80" y="2674"/>
                  <a:pt x="100" y="2694"/>
                  <a:pt x="139" y="2694"/>
                </a:cubicBezTo>
                <a:cubicBezTo>
                  <a:pt x="179" y="2694"/>
                  <a:pt x="199" y="2674"/>
                  <a:pt x="238" y="2654"/>
                </a:cubicBezTo>
                <a:lnTo>
                  <a:pt x="2674" y="199"/>
                </a:lnTo>
                <a:cubicBezTo>
                  <a:pt x="2765" y="123"/>
                  <a:pt x="2682" y="1"/>
                  <a:pt x="25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39"/>
          <p:cNvSpPr/>
          <p:nvPr/>
        </p:nvSpPr>
        <p:spPr>
          <a:xfrm>
            <a:off x="513700" y="1326850"/>
            <a:ext cx="977775" cy="977400"/>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39"/>
          <p:cNvSpPr/>
          <p:nvPr/>
        </p:nvSpPr>
        <p:spPr>
          <a:xfrm>
            <a:off x="1565200" y="679325"/>
            <a:ext cx="436175" cy="422675"/>
          </a:xfrm>
          <a:custGeom>
            <a:avLst/>
            <a:gdLst/>
            <a:ahLst/>
            <a:cxnLst/>
            <a:rect l="l" t="t" r="r" b="b"/>
            <a:pathLst>
              <a:path w="17447" h="16907" extrusionOk="0">
                <a:moveTo>
                  <a:pt x="14407" y="0"/>
                </a:moveTo>
                <a:cubicBezTo>
                  <a:pt x="13694" y="0"/>
                  <a:pt x="12981" y="272"/>
                  <a:pt x="12437" y="817"/>
                </a:cubicBezTo>
                <a:lnTo>
                  <a:pt x="1090" y="12164"/>
                </a:lnTo>
                <a:cubicBezTo>
                  <a:pt x="1" y="13253"/>
                  <a:pt x="1" y="15015"/>
                  <a:pt x="1090" y="16104"/>
                </a:cubicBezTo>
                <a:cubicBezTo>
                  <a:pt x="1634" y="16639"/>
                  <a:pt x="2342" y="16906"/>
                  <a:pt x="3050" y="16906"/>
                </a:cubicBezTo>
                <a:cubicBezTo>
                  <a:pt x="3758" y="16906"/>
                  <a:pt x="4466" y="16639"/>
                  <a:pt x="5011" y="16104"/>
                </a:cubicBezTo>
                <a:lnTo>
                  <a:pt x="16377" y="4738"/>
                </a:lnTo>
                <a:cubicBezTo>
                  <a:pt x="17447" y="3649"/>
                  <a:pt x="17447" y="1906"/>
                  <a:pt x="16377" y="817"/>
                </a:cubicBezTo>
                <a:cubicBezTo>
                  <a:pt x="15833" y="272"/>
                  <a:pt x="15120" y="0"/>
                  <a:pt x="14407"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39"/>
          <p:cNvSpPr/>
          <p:nvPr/>
        </p:nvSpPr>
        <p:spPr>
          <a:xfrm>
            <a:off x="968650" y="1438250"/>
            <a:ext cx="595100" cy="581475"/>
          </a:xfrm>
          <a:custGeom>
            <a:avLst/>
            <a:gdLst/>
            <a:ahLst/>
            <a:cxnLst/>
            <a:rect l="l" t="t" r="r" b="b"/>
            <a:pathLst>
              <a:path w="23804" h="23259" extrusionOk="0">
                <a:moveTo>
                  <a:pt x="20754" y="0"/>
                </a:moveTo>
                <a:cubicBezTo>
                  <a:pt x="20046" y="0"/>
                  <a:pt x="19338" y="273"/>
                  <a:pt x="18793" y="817"/>
                </a:cubicBezTo>
                <a:lnTo>
                  <a:pt x="1090" y="18521"/>
                </a:lnTo>
                <a:cubicBezTo>
                  <a:pt x="1" y="19590"/>
                  <a:pt x="1" y="21352"/>
                  <a:pt x="1090" y="22441"/>
                </a:cubicBezTo>
                <a:cubicBezTo>
                  <a:pt x="1635" y="22986"/>
                  <a:pt x="2342" y="23258"/>
                  <a:pt x="3050" y="23258"/>
                </a:cubicBezTo>
                <a:cubicBezTo>
                  <a:pt x="3758" y="23258"/>
                  <a:pt x="4466" y="22986"/>
                  <a:pt x="5011" y="22441"/>
                </a:cubicBezTo>
                <a:lnTo>
                  <a:pt x="22714" y="4738"/>
                </a:lnTo>
                <a:cubicBezTo>
                  <a:pt x="23803" y="3649"/>
                  <a:pt x="23803" y="1887"/>
                  <a:pt x="22714" y="817"/>
                </a:cubicBezTo>
                <a:cubicBezTo>
                  <a:pt x="22170" y="273"/>
                  <a:pt x="21462" y="0"/>
                  <a:pt x="207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39"/>
          <p:cNvSpPr/>
          <p:nvPr/>
        </p:nvSpPr>
        <p:spPr>
          <a:xfrm>
            <a:off x="1773625" y="1075850"/>
            <a:ext cx="152500" cy="138900"/>
          </a:xfrm>
          <a:custGeom>
            <a:avLst/>
            <a:gdLst/>
            <a:ahLst/>
            <a:cxnLst/>
            <a:rect l="l" t="t" r="r" b="b"/>
            <a:pathLst>
              <a:path w="6100" h="5556" extrusionOk="0">
                <a:moveTo>
                  <a:pt x="3050" y="1"/>
                </a:moveTo>
                <a:cubicBezTo>
                  <a:pt x="2342" y="1"/>
                  <a:pt x="1634" y="273"/>
                  <a:pt x="1090" y="818"/>
                </a:cubicBezTo>
                <a:cubicBezTo>
                  <a:pt x="1" y="1907"/>
                  <a:pt x="1" y="3650"/>
                  <a:pt x="1090" y="4739"/>
                </a:cubicBezTo>
                <a:cubicBezTo>
                  <a:pt x="1634" y="5283"/>
                  <a:pt x="2342" y="5555"/>
                  <a:pt x="3050" y="5555"/>
                </a:cubicBezTo>
                <a:cubicBezTo>
                  <a:pt x="3758" y="5555"/>
                  <a:pt x="4466" y="5283"/>
                  <a:pt x="5011" y="4739"/>
                </a:cubicBezTo>
                <a:cubicBezTo>
                  <a:pt x="6100" y="3650"/>
                  <a:pt x="6100" y="1907"/>
                  <a:pt x="5011" y="818"/>
                </a:cubicBezTo>
                <a:cubicBezTo>
                  <a:pt x="4466" y="273"/>
                  <a:pt x="3758" y="1"/>
                  <a:pt x="30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39"/>
          <p:cNvSpPr/>
          <p:nvPr/>
        </p:nvSpPr>
        <p:spPr>
          <a:xfrm>
            <a:off x="761725" y="647625"/>
            <a:ext cx="595075" cy="581475"/>
          </a:xfrm>
          <a:custGeom>
            <a:avLst/>
            <a:gdLst/>
            <a:ahLst/>
            <a:cxnLst/>
            <a:rect l="l" t="t" r="r" b="b"/>
            <a:pathLst>
              <a:path w="23803" h="23259" extrusionOk="0">
                <a:moveTo>
                  <a:pt x="20753" y="1"/>
                </a:moveTo>
                <a:cubicBezTo>
                  <a:pt x="20045" y="1"/>
                  <a:pt x="19337" y="273"/>
                  <a:pt x="18793" y="818"/>
                </a:cubicBezTo>
                <a:lnTo>
                  <a:pt x="1090" y="18521"/>
                </a:lnTo>
                <a:cubicBezTo>
                  <a:pt x="0" y="19590"/>
                  <a:pt x="0" y="21353"/>
                  <a:pt x="1090" y="22442"/>
                </a:cubicBezTo>
                <a:cubicBezTo>
                  <a:pt x="1634" y="22986"/>
                  <a:pt x="2342" y="23259"/>
                  <a:pt x="3050" y="23259"/>
                </a:cubicBezTo>
                <a:cubicBezTo>
                  <a:pt x="3758" y="23259"/>
                  <a:pt x="4466" y="22986"/>
                  <a:pt x="5010" y="22442"/>
                </a:cubicBezTo>
                <a:lnTo>
                  <a:pt x="22714" y="4738"/>
                </a:lnTo>
                <a:cubicBezTo>
                  <a:pt x="23803" y="3649"/>
                  <a:pt x="23803" y="1887"/>
                  <a:pt x="22714" y="818"/>
                </a:cubicBezTo>
                <a:cubicBezTo>
                  <a:pt x="22169" y="273"/>
                  <a:pt x="21461" y="1"/>
                  <a:pt x="207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39"/>
          <p:cNvSpPr/>
          <p:nvPr/>
        </p:nvSpPr>
        <p:spPr>
          <a:xfrm>
            <a:off x="7494368" y="1537410"/>
            <a:ext cx="466894" cy="465892"/>
          </a:xfrm>
          <a:custGeom>
            <a:avLst/>
            <a:gdLst/>
            <a:ahLst/>
            <a:cxnLst/>
            <a:rect l="l" t="t" r="r" b="b"/>
            <a:pathLst>
              <a:path w="13982" h="13952" extrusionOk="0">
                <a:moveTo>
                  <a:pt x="13845" y="1"/>
                </a:moveTo>
                <a:cubicBezTo>
                  <a:pt x="13813" y="1"/>
                  <a:pt x="13783" y="11"/>
                  <a:pt x="13763" y="30"/>
                </a:cubicBezTo>
                <a:lnTo>
                  <a:pt x="60" y="13734"/>
                </a:lnTo>
                <a:cubicBezTo>
                  <a:pt x="1" y="13793"/>
                  <a:pt x="1" y="13872"/>
                  <a:pt x="60" y="13912"/>
                </a:cubicBezTo>
                <a:cubicBezTo>
                  <a:pt x="80" y="13932"/>
                  <a:pt x="120" y="13952"/>
                  <a:pt x="139" y="13952"/>
                </a:cubicBezTo>
                <a:cubicBezTo>
                  <a:pt x="179" y="13952"/>
                  <a:pt x="199" y="13932"/>
                  <a:pt x="238" y="13912"/>
                </a:cubicBezTo>
                <a:lnTo>
                  <a:pt x="13942" y="209"/>
                </a:lnTo>
                <a:cubicBezTo>
                  <a:pt x="13981" y="149"/>
                  <a:pt x="13981" y="90"/>
                  <a:pt x="13942" y="30"/>
                </a:cubicBezTo>
                <a:cubicBezTo>
                  <a:pt x="13912" y="11"/>
                  <a:pt x="13877" y="1"/>
                  <a:pt x="138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39"/>
          <p:cNvSpPr/>
          <p:nvPr/>
        </p:nvSpPr>
        <p:spPr>
          <a:xfrm>
            <a:off x="7557213" y="805585"/>
            <a:ext cx="794842" cy="776409"/>
          </a:xfrm>
          <a:custGeom>
            <a:avLst/>
            <a:gdLst/>
            <a:ahLst/>
            <a:cxnLst/>
            <a:rect l="l" t="t" r="r" b="b"/>
            <a:pathLst>
              <a:path w="23803" h="23251" extrusionOk="0">
                <a:moveTo>
                  <a:pt x="20746" y="0"/>
                </a:moveTo>
                <a:cubicBezTo>
                  <a:pt x="20035" y="0"/>
                  <a:pt x="19327" y="273"/>
                  <a:pt x="18793" y="817"/>
                </a:cubicBezTo>
                <a:lnTo>
                  <a:pt x="1089" y="18521"/>
                </a:lnTo>
                <a:cubicBezTo>
                  <a:pt x="0" y="19610"/>
                  <a:pt x="0" y="21352"/>
                  <a:pt x="1089" y="22441"/>
                </a:cubicBezTo>
                <a:cubicBezTo>
                  <a:pt x="1621" y="22983"/>
                  <a:pt x="2325" y="23251"/>
                  <a:pt x="3032" y="23251"/>
                </a:cubicBezTo>
                <a:cubicBezTo>
                  <a:pt x="3746" y="23251"/>
                  <a:pt x="4463" y="22979"/>
                  <a:pt x="5010" y="22441"/>
                </a:cubicBezTo>
                <a:lnTo>
                  <a:pt x="22713" y="4738"/>
                </a:lnTo>
                <a:cubicBezTo>
                  <a:pt x="23803" y="3649"/>
                  <a:pt x="23803" y="1906"/>
                  <a:pt x="22713" y="817"/>
                </a:cubicBezTo>
                <a:cubicBezTo>
                  <a:pt x="22169" y="273"/>
                  <a:pt x="21456" y="0"/>
                  <a:pt x="20746"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39"/>
          <p:cNvSpPr/>
          <p:nvPr/>
        </p:nvSpPr>
        <p:spPr>
          <a:xfrm>
            <a:off x="7719200" y="1972011"/>
            <a:ext cx="203026" cy="185529"/>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39"/>
          <p:cNvSpPr/>
          <p:nvPr/>
        </p:nvSpPr>
        <p:spPr>
          <a:xfrm>
            <a:off x="4532025" y="5082000"/>
            <a:ext cx="152500" cy="138525"/>
          </a:xfrm>
          <a:custGeom>
            <a:avLst/>
            <a:gdLst/>
            <a:ahLst/>
            <a:cxnLst/>
            <a:rect l="l" t="t" r="r" b="b"/>
            <a:pathLst>
              <a:path w="6100" h="5541" extrusionOk="0">
                <a:moveTo>
                  <a:pt x="3043" y="0"/>
                </a:moveTo>
                <a:cubicBezTo>
                  <a:pt x="2332" y="0"/>
                  <a:pt x="1624" y="273"/>
                  <a:pt x="1090" y="817"/>
                </a:cubicBezTo>
                <a:cubicBezTo>
                  <a:pt x="1" y="1887"/>
                  <a:pt x="1" y="3649"/>
                  <a:pt x="1090" y="4738"/>
                </a:cubicBezTo>
                <a:cubicBezTo>
                  <a:pt x="1624" y="5273"/>
                  <a:pt x="2332" y="5540"/>
                  <a:pt x="3043" y="5540"/>
                </a:cubicBezTo>
                <a:cubicBezTo>
                  <a:pt x="3753" y="5540"/>
                  <a:pt x="4466" y="5273"/>
                  <a:pt x="5011" y="4738"/>
                </a:cubicBezTo>
                <a:cubicBezTo>
                  <a:pt x="6100" y="3649"/>
                  <a:pt x="6100" y="1887"/>
                  <a:pt x="5011" y="817"/>
                </a:cubicBezTo>
                <a:cubicBezTo>
                  <a:pt x="4466" y="273"/>
                  <a:pt x="3753" y="0"/>
                  <a:pt x="30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624;p39">
            <a:extLst>
              <a:ext uri="{FF2B5EF4-FFF2-40B4-BE49-F238E27FC236}">
                <a16:creationId xmlns:a16="http://schemas.microsoft.com/office/drawing/2014/main" xmlns="" id="{37DCA8CC-3FB7-1493-8B4A-C4E3BC5C4FD5}"/>
              </a:ext>
            </a:extLst>
          </p:cNvPr>
          <p:cNvSpPr txBox="1">
            <a:spLocks noGrp="1"/>
          </p:cNvSpPr>
          <p:nvPr>
            <p:ph type="subTitle" idx="1"/>
          </p:nvPr>
        </p:nvSpPr>
        <p:spPr>
          <a:xfrm>
            <a:off x="2029638" y="3491927"/>
            <a:ext cx="5084700" cy="4185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kumimoji="0" lang="fa-IR" sz="12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endParaRPr sz="1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sp>
        <p:nvSpPr>
          <p:cNvPr id="641" name="Google Shape;641;p40"/>
          <p:cNvSpPr txBox="1">
            <a:spLocks noGrp="1"/>
          </p:cNvSpPr>
          <p:nvPr>
            <p:ph type="title"/>
          </p:nvPr>
        </p:nvSpPr>
        <p:spPr>
          <a:xfrm>
            <a:off x="1037620" y="3071860"/>
            <a:ext cx="6678900" cy="60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b="1" dirty="0"/>
              <a:t>تیتر را وارد کنید</a:t>
            </a:r>
          </a:p>
        </p:txBody>
      </p:sp>
      <p:sp>
        <p:nvSpPr>
          <p:cNvPr id="642" name="Google Shape;642;p40"/>
          <p:cNvSpPr txBox="1">
            <a:spLocks noGrp="1"/>
          </p:cNvSpPr>
          <p:nvPr>
            <p:ph type="subTitle" idx="1"/>
          </p:nvPr>
        </p:nvSpPr>
        <p:spPr>
          <a:xfrm>
            <a:off x="1038588" y="1458225"/>
            <a:ext cx="6678900" cy="1455600"/>
          </a:xfrm>
          <a:prstGeom prst="rect">
            <a:avLst/>
          </a:prstGeom>
        </p:spPr>
        <p:txBody>
          <a:bodyPr spcFirstLastPara="1" wrap="square" lIns="91425" tIns="91425" rIns="91425" bIns="91425" anchor="t" anchorCtr="0">
            <a:noAutofit/>
          </a:bodyPr>
          <a:lstStyle/>
          <a:p>
            <a:pPr marL="0" algn="just" rtl="1">
              <a:lnSpc>
                <a:spcPct val="200000"/>
              </a:lnSpc>
              <a:defRPr/>
            </a:pPr>
            <a:r>
              <a:rPr kumimoji="0" lang="fa-IR" sz="12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r>
              <a:rPr lang="fa-IR" sz="1200" dirty="0">
                <a:latin typeface="Shabnam" panose="020B0603030804020204" pitchFamily="34" charset="-78"/>
                <a:cs typeface="Shabnam" panose="020B0603030804020204" pitchFamily="34" charset="-78"/>
              </a:rPr>
              <a:t> لورم ایپسوم متن ساختگی با تولید سادگی نامفهوم از صنعت چاپ است.</a:t>
            </a:r>
          </a:p>
          <a:p>
            <a:pPr marL="0" algn="just" rtl="1">
              <a:lnSpc>
                <a:spcPct val="200000"/>
              </a:lnSpc>
              <a:defRPr/>
            </a:pPr>
            <a:r>
              <a:rPr lang="fa-IR" sz="1200" dirty="0">
                <a:latin typeface="Shabnam" panose="020B0603030804020204" pitchFamily="34" charset="-78"/>
                <a:cs typeface="Shabnam" panose="020B0603030804020204" pitchFamily="34" charset="-78"/>
              </a:rPr>
              <a:t>لورم ایپسوم متن ساختگی با تولید سادگی نامفهوم از صنعت چاپ است. لورم ایپسوم متن ساختگی با تولید سادگی نامفهوم از صنعت چاپ است. </a:t>
            </a:r>
          </a:p>
        </p:txBody>
      </p:sp>
      <p:sp>
        <p:nvSpPr>
          <p:cNvPr id="643" name="Google Shape;643;p40"/>
          <p:cNvSpPr/>
          <p:nvPr/>
        </p:nvSpPr>
        <p:spPr>
          <a:xfrm>
            <a:off x="8165625" y="2686375"/>
            <a:ext cx="481150" cy="479750"/>
          </a:xfrm>
          <a:custGeom>
            <a:avLst/>
            <a:gdLst/>
            <a:ahLst/>
            <a:cxnLst/>
            <a:rect l="l" t="t" r="r" b="b"/>
            <a:pathLst>
              <a:path w="19246" h="19190" extrusionOk="0">
                <a:moveTo>
                  <a:pt x="19077" y="1"/>
                </a:moveTo>
                <a:cubicBezTo>
                  <a:pt x="19048" y="1"/>
                  <a:pt x="19019" y="13"/>
                  <a:pt x="18991" y="40"/>
                </a:cubicBezTo>
                <a:lnTo>
                  <a:pt x="60" y="18971"/>
                </a:lnTo>
                <a:cubicBezTo>
                  <a:pt x="0" y="19031"/>
                  <a:pt x="0" y="19110"/>
                  <a:pt x="60" y="19150"/>
                </a:cubicBezTo>
                <a:cubicBezTo>
                  <a:pt x="80" y="19169"/>
                  <a:pt x="99" y="19189"/>
                  <a:pt x="139" y="19189"/>
                </a:cubicBezTo>
                <a:cubicBezTo>
                  <a:pt x="179" y="19189"/>
                  <a:pt x="198" y="19169"/>
                  <a:pt x="218" y="19150"/>
                </a:cubicBezTo>
                <a:lnTo>
                  <a:pt x="19169" y="218"/>
                </a:lnTo>
                <a:cubicBezTo>
                  <a:pt x="19245" y="127"/>
                  <a:pt x="19170" y="1"/>
                  <a:pt x="1907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40"/>
          <p:cNvSpPr/>
          <p:nvPr/>
        </p:nvSpPr>
        <p:spPr>
          <a:xfrm>
            <a:off x="8022050" y="3242325"/>
            <a:ext cx="69125" cy="67350"/>
          </a:xfrm>
          <a:custGeom>
            <a:avLst/>
            <a:gdLst/>
            <a:ahLst/>
            <a:cxnLst/>
            <a:rect l="l" t="t" r="r" b="b"/>
            <a:pathLst>
              <a:path w="2765" h="2694" extrusionOk="0">
                <a:moveTo>
                  <a:pt x="2585" y="1"/>
                </a:moveTo>
                <a:cubicBezTo>
                  <a:pt x="2555" y="1"/>
                  <a:pt x="2524" y="12"/>
                  <a:pt x="2496" y="40"/>
                </a:cubicBezTo>
                <a:lnTo>
                  <a:pt x="60" y="2476"/>
                </a:lnTo>
                <a:cubicBezTo>
                  <a:pt x="1" y="2516"/>
                  <a:pt x="1" y="2595"/>
                  <a:pt x="60" y="2654"/>
                </a:cubicBezTo>
                <a:cubicBezTo>
                  <a:pt x="80" y="2674"/>
                  <a:pt x="100" y="2694"/>
                  <a:pt x="139" y="2694"/>
                </a:cubicBezTo>
                <a:cubicBezTo>
                  <a:pt x="179" y="2694"/>
                  <a:pt x="199" y="2674"/>
                  <a:pt x="238" y="2654"/>
                </a:cubicBezTo>
                <a:lnTo>
                  <a:pt x="2674" y="199"/>
                </a:lnTo>
                <a:cubicBezTo>
                  <a:pt x="2765" y="123"/>
                  <a:pt x="2682" y="1"/>
                  <a:pt x="25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40"/>
          <p:cNvSpPr/>
          <p:nvPr/>
        </p:nvSpPr>
        <p:spPr>
          <a:xfrm>
            <a:off x="7762700" y="4309450"/>
            <a:ext cx="595100" cy="581475"/>
          </a:xfrm>
          <a:custGeom>
            <a:avLst/>
            <a:gdLst/>
            <a:ahLst/>
            <a:cxnLst/>
            <a:rect l="l" t="t" r="r" b="b"/>
            <a:pathLst>
              <a:path w="23804" h="23259" extrusionOk="0">
                <a:moveTo>
                  <a:pt x="20754" y="0"/>
                </a:moveTo>
                <a:cubicBezTo>
                  <a:pt x="20046" y="0"/>
                  <a:pt x="19338" y="273"/>
                  <a:pt x="18793" y="817"/>
                </a:cubicBezTo>
                <a:lnTo>
                  <a:pt x="1090" y="18521"/>
                </a:lnTo>
                <a:cubicBezTo>
                  <a:pt x="1" y="19590"/>
                  <a:pt x="1" y="21352"/>
                  <a:pt x="1090" y="22441"/>
                </a:cubicBezTo>
                <a:cubicBezTo>
                  <a:pt x="1635" y="22986"/>
                  <a:pt x="2342" y="23258"/>
                  <a:pt x="3050" y="23258"/>
                </a:cubicBezTo>
                <a:cubicBezTo>
                  <a:pt x="3758" y="23258"/>
                  <a:pt x="4466" y="22986"/>
                  <a:pt x="5011" y="22441"/>
                </a:cubicBezTo>
                <a:lnTo>
                  <a:pt x="22714" y="4738"/>
                </a:lnTo>
                <a:cubicBezTo>
                  <a:pt x="23803" y="3649"/>
                  <a:pt x="23803" y="1887"/>
                  <a:pt x="22714" y="817"/>
                </a:cubicBezTo>
                <a:cubicBezTo>
                  <a:pt x="22170" y="273"/>
                  <a:pt x="21462" y="0"/>
                  <a:pt x="207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40"/>
          <p:cNvSpPr/>
          <p:nvPr/>
        </p:nvSpPr>
        <p:spPr>
          <a:xfrm>
            <a:off x="7555775" y="3518825"/>
            <a:ext cx="595075" cy="581475"/>
          </a:xfrm>
          <a:custGeom>
            <a:avLst/>
            <a:gdLst/>
            <a:ahLst/>
            <a:cxnLst/>
            <a:rect l="l" t="t" r="r" b="b"/>
            <a:pathLst>
              <a:path w="23803" h="23259" extrusionOk="0">
                <a:moveTo>
                  <a:pt x="20753" y="1"/>
                </a:moveTo>
                <a:cubicBezTo>
                  <a:pt x="20045" y="1"/>
                  <a:pt x="19337" y="273"/>
                  <a:pt x="18793" y="818"/>
                </a:cubicBezTo>
                <a:lnTo>
                  <a:pt x="1090" y="18521"/>
                </a:lnTo>
                <a:cubicBezTo>
                  <a:pt x="0" y="19590"/>
                  <a:pt x="0" y="21353"/>
                  <a:pt x="1090" y="22442"/>
                </a:cubicBezTo>
                <a:cubicBezTo>
                  <a:pt x="1634" y="22986"/>
                  <a:pt x="2342" y="23259"/>
                  <a:pt x="3050" y="23259"/>
                </a:cubicBezTo>
                <a:cubicBezTo>
                  <a:pt x="3758" y="23259"/>
                  <a:pt x="4466" y="22986"/>
                  <a:pt x="5010" y="22442"/>
                </a:cubicBezTo>
                <a:lnTo>
                  <a:pt x="22714" y="4738"/>
                </a:lnTo>
                <a:cubicBezTo>
                  <a:pt x="23803" y="3649"/>
                  <a:pt x="23803" y="1887"/>
                  <a:pt x="22714" y="818"/>
                </a:cubicBezTo>
                <a:cubicBezTo>
                  <a:pt x="22169" y="273"/>
                  <a:pt x="21461" y="1"/>
                  <a:pt x="207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40"/>
          <p:cNvSpPr/>
          <p:nvPr/>
        </p:nvSpPr>
        <p:spPr>
          <a:xfrm>
            <a:off x="1327325" y="813311"/>
            <a:ext cx="203026" cy="185529"/>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51"/>
        <p:cNvGrpSpPr/>
        <p:nvPr/>
      </p:nvGrpSpPr>
      <p:grpSpPr>
        <a:xfrm>
          <a:off x="0" y="0"/>
          <a:ext cx="0" cy="0"/>
          <a:chOff x="0" y="0"/>
          <a:chExt cx="0" cy="0"/>
        </a:xfrm>
      </p:grpSpPr>
      <p:sp>
        <p:nvSpPr>
          <p:cNvPr id="652" name="Google Shape;652;p41"/>
          <p:cNvSpPr txBox="1">
            <a:spLocks noGrp="1"/>
          </p:cNvSpPr>
          <p:nvPr>
            <p:ph type="title"/>
          </p:nvPr>
        </p:nvSpPr>
        <p:spPr>
          <a:xfrm>
            <a:off x="2006250" y="1569163"/>
            <a:ext cx="5131500" cy="6432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b="1" dirty="0"/>
              <a:t>تیتر مربوط به اسلاید را وارد کنید</a:t>
            </a:r>
            <a:endParaRPr b="1" dirty="0"/>
          </a:p>
        </p:txBody>
      </p:sp>
      <p:sp>
        <p:nvSpPr>
          <p:cNvPr id="653" name="Google Shape;653;p41"/>
          <p:cNvSpPr txBox="1">
            <a:spLocks noGrp="1"/>
          </p:cNvSpPr>
          <p:nvPr>
            <p:ph type="subTitle" idx="1"/>
          </p:nvPr>
        </p:nvSpPr>
        <p:spPr>
          <a:xfrm>
            <a:off x="1228436" y="2108238"/>
            <a:ext cx="5909314" cy="2103544"/>
          </a:xfrm>
          <a:prstGeom prst="rect">
            <a:avLst/>
          </a:prstGeom>
        </p:spPr>
        <p:txBody>
          <a:bodyPr spcFirstLastPara="1" wrap="square" lIns="91425" tIns="91425" rIns="91425" bIns="91425" anchor="t" anchorCtr="0">
            <a:noAutofit/>
          </a:bodyPr>
          <a:lstStyle/>
          <a:p>
            <a:pPr marL="0" indent="0" algn="just" rtl="1">
              <a:lnSpc>
                <a:spcPct val="200000"/>
              </a:lnSpc>
              <a:defRPr/>
            </a:pPr>
            <a:r>
              <a:rPr kumimoji="0" lang="fa-IR" sz="14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r>
              <a:rPr lang="fa-IR" sz="1400" dirty="0">
                <a:latin typeface="Shabnam" panose="020B0603030804020204" pitchFamily="34" charset="-78"/>
                <a:cs typeface="Shabnam" panose="020B0603030804020204" pitchFamily="34" charset="-78"/>
              </a:rPr>
              <a:t> لورم ایپسوم متن ساختگی با تولید سادگی نامفهوم از صنعت چاپ است.لورم ایپسوم متن ساختگی با تولید سادگی نامفهوم از صنعت چاپ است. لورم ایپسوم متن ساختگی با تولید سادگی نامفهوم از صنعت چاپ است. </a:t>
            </a:r>
          </a:p>
        </p:txBody>
      </p:sp>
      <p:sp>
        <p:nvSpPr>
          <p:cNvPr id="654" name="Google Shape;654;p41"/>
          <p:cNvSpPr/>
          <p:nvPr/>
        </p:nvSpPr>
        <p:spPr>
          <a:xfrm>
            <a:off x="332975" y="157300"/>
            <a:ext cx="481150" cy="479750"/>
          </a:xfrm>
          <a:custGeom>
            <a:avLst/>
            <a:gdLst/>
            <a:ahLst/>
            <a:cxnLst/>
            <a:rect l="l" t="t" r="r" b="b"/>
            <a:pathLst>
              <a:path w="19246" h="19190" extrusionOk="0">
                <a:moveTo>
                  <a:pt x="19077" y="1"/>
                </a:moveTo>
                <a:cubicBezTo>
                  <a:pt x="19048" y="1"/>
                  <a:pt x="19019" y="13"/>
                  <a:pt x="18991" y="40"/>
                </a:cubicBezTo>
                <a:lnTo>
                  <a:pt x="60" y="18971"/>
                </a:lnTo>
                <a:cubicBezTo>
                  <a:pt x="0" y="19031"/>
                  <a:pt x="0" y="19110"/>
                  <a:pt x="60" y="19150"/>
                </a:cubicBezTo>
                <a:cubicBezTo>
                  <a:pt x="80" y="19169"/>
                  <a:pt x="99" y="19189"/>
                  <a:pt x="139" y="19189"/>
                </a:cubicBezTo>
                <a:cubicBezTo>
                  <a:pt x="179" y="19189"/>
                  <a:pt x="198" y="19169"/>
                  <a:pt x="218" y="19150"/>
                </a:cubicBezTo>
                <a:lnTo>
                  <a:pt x="19169" y="218"/>
                </a:lnTo>
                <a:cubicBezTo>
                  <a:pt x="19245" y="127"/>
                  <a:pt x="19170" y="1"/>
                  <a:pt x="1907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41"/>
          <p:cNvSpPr/>
          <p:nvPr/>
        </p:nvSpPr>
        <p:spPr>
          <a:xfrm>
            <a:off x="606250" y="703225"/>
            <a:ext cx="977775" cy="977400"/>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41"/>
          <p:cNvSpPr/>
          <p:nvPr/>
        </p:nvSpPr>
        <p:spPr>
          <a:xfrm>
            <a:off x="644375" y="670975"/>
            <a:ext cx="1576775" cy="1497300"/>
          </a:xfrm>
          <a:custGeom>
            <a:avLst/>
            <a:gdLst/>
            <a:ahLst/>
            <a:cxnLst/>
            <a:rect l="l" t="t" r="r" b="b"/>
            <a:pathLst>
              <a:path w="63071" h="59892" extrusionOk="0">
                <a:moveTo>
                  <a:pt x="55041" y="306"/>
                </a:moveTo>
                <a:lnTo>
                  <a:pt x="55041" y="306"/>
                </a:lnTo>
                <a:cubicBezTo>
                  <a:pt x="57869" y="310"/>
                  <a:pt x="60419" y="2012"/>
                  <a:pt x="61507" y="4623"/>
                </a:cubicBezTo>
                <a:cubicBezTo>
                  <a:pt x="62576" y="7236"/>
                  <a:pt x="61982" y="10227"/>
                  <a:pt x="59982" y="12227"/>
                </a:cubicBezTo>
                <a:lnTo>
                  <a:pt x="14614" y="57594"/>
                </a:lnTo>
                <a:cubicBezTo>
                  <a:pt x="13248" y="58961"/>
                  <a:pt x="11461" y="59644"/>
                  <a:pt x="9674" y="59644"/>
                </a:cubicBezTo>
                <a:cubicBezTo>
                  <a:pt x="7887" y="59644"/>
                  <a:pt x="6099" y="58961"/>
                  <a:pt x="4733" y="57594"/>
                </a:cubicBezTo>
                <a:cubicBezTo>
                  <a:pt x="2000" y="54881"/>
                  <a:pt x="2000" y="50446"/>
                  <a:pt x="4733" y="47733"/>
                </a:cubicBezTo>
                <a:lnTo>
                  <a:pt x="50100" y="2365"/>
                </a:lnTo>
                <a:cubicBezTo>
                  <a:pt x="51405" y="1041"/>
                  <a:pt x="53183" y="308"/>
                  <a:pt x="55041" y="306"/>
                </a:cubicBezTo>
                <a:close/>
                <a:moveTo>
                  <a:pt x="55114" y="1"/>
                </a:moveTo>
                <a:cubicBezTo>
                  <a:pt x="53237" y="1"/>
                  <a:pt x="51360" y="729"/>
                  <a:pt x="49942" y="2187"/>
                </a:cubicBezTo>
                <a:lnTo>
                  <a:pt x="4575" y="47554"/>
                </a:lnTo>
                <a:cubicBezTo>
                  <a:pt x="0" y="52109"/>
                  <a:pt x="3228" y="59891"/>
                  <a:pt x="9684" y="59891"/>
                </a:cubicBezTo>
                <a:cubicBezTo>
                  <a:pt x="11604" y="59891"/>
                  <a:pt x="13446" y="59139"/>
                  <a:pt x="14793" y="57772"/>
                </a:cubicBezTo>
                <a:lnTo>
                  <a:pt x="60160" y="12405"/>
                </a:lnTo>
                <a:cubicBezTo>
                  <a:pt x="63051" y="9593"/>
                  <a:pt x="63071" y="4959"/>
                  <a:pt x="60219" y="2108"/>
                </a:cubicBezTo>
                <a:cubicBezTo>
                  <a:pt x="58806" y="704"/>
                  <a:pt x="56959" y="1"/>
                  <a:pt x="551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41"/>
          <p:cNvSpPr/>
          <p:nvPr/>
        </p:nvSpPr>
        <p:spPr>
          <a:xfrm>
            <a:off x="1061200" y="814625"/>
            <a:ext cx="595100" cy="581475"/>
          </a:xfrm>
          <a:custGeom>
            <a:avLst/>
            <a:gdLst/>
            <a:ahLst/>
            <a:cxnLst/>
            <a:rect l="l" t="t" r="r" b="b"/>
            <a:pathLst>
              <a:path w="23804" h="23259" extrusionOk="0">
                <a:moveTo>
                  <a:pt x="20754" y="0"/>
                </a:moveTo>
                <a:cubicBezTo>
                  <a:pt x="20046" y="0"/>
                  <a:pt x="19338" y="273"/>
                  <a:pt x="18793" y="817"/>
                </a:cubicBezTo>
                <a:lnTo>
                  <a:pt x="1090" y="18521"/>
                </a:lnTo>
                <a:cubicBezTo>
                  <a:pt x="1" y="19590"/>
                  <a:pt x="1" y="21352"/>
                  <a:pt x="1090" y="22441"/>
                </a:cubicBezTo>
                <a:cubicBezTo>
                  <a:pt x="1635" y="22986"/>
                  <a:pt x="2342" y="23258"/>
                  <a:pt x="3050" y="23258"/>
                </a:cubicBezTo>
                <a:cubicBezTo>
                  <a:pt x="3758" y="23258"/>
                  <a:pt x="4466" y="22986"/>
                  <a:pt x="5011" y="22441"/>
                </a:cubicBezTo>
                <a:lnTo>
                  <a:pt x="22714" y="4738"/>
                </a:lnTo>
                <a:cubicBezTo>
                  <a:pt x="23803" y="3649"/>
                  <a:pt x="23803" y="1887"/>
                  <a:pt x="22714" y="817"/>
                </a:cubicBezTo>
                <a:cubicBezTo>
                  <a:pt x="22170" y="273"/>
                  <a:pt x="21462" y="0"/>
                  <a:pt x="207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41"/>
          <p:cNvSpPr/>
          <p:nvPr/>
        </p:nvSpPr>
        <p:spPr>
          <a:xfrm>
            <a:off x="1866175" y="452225"/>
            <a:ext cx="152500" cy="138900"/>
          </a:xfrm>
          <a:custGeom>
            <a:avLst/>
            <a:gdLst/>
            <a:ahLst/>
            <a:cxnLst/>
            <a:rect l="l" t="t" r="r" b="b"/>
            <a:pathLst>
              <a:path w="6100" h="5556" extrusionOk="0">
                <a:moveTo>
                  <a:pt x="3050" y="1"/>
                </a:moveTo>
                <a:cubicBezTo>
                  <a:pt x="2342" y="1"/>
                  <a:pt x="1634" y="273"/>
                  <a:pt x="1090" y="818"/>
                </a:cubicBezTo>
                <a:cubicBezTo>
                  <a:pt x="1" y="1907"/>
                  <a:pt x="1" y="3650"/>
                  <a:pt x="1090" y="4739"/>
                </a:cubicBezTo>
                <a:cubicBezTo>
                  <a:pt x="1634" y="5283"/>
                  <a:pt x="2342" y="5555"/>
                  <a:pt x="3050" y="5555"/>
                </a:cubicBezTo>
                <a:cubicBezTo>
                  <a:pt x="3758" y="5555"/>
                  <a:pt x="4466" y="5283"/>
                  <a:pt x="5011" y="4739"/>
                </a:cubicBezTo>
                <a:cubicBezTo>
                  <a:pt x="6100" y="3650"/>
                  <a:pt x="6100" y="1907"/>
                  <a:pt x="5011" y="818"/>
                </a:cubicBezTo>
                <a:cubicBezTo>
                  <a:pt x="4466" y="273"/>
                  <a:pt x="3758" y="1"/>
                  <a:pt x="30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41"/>
          <p:cNvSpPr/>
          <p:nvPr/>
        </p:nvSpPr>
        <p:spPr>
          <a:xfrm>
            <a:off x="362550" y="2029375"/>
            <a:ext cx="152000" cy="138900"/>
          </a:xfrm>
          <a:custGeom>
            <a:avLst/>
            <a:gdLst/>
            <a:ahLst/>
            <a:cxnLst/>
            <a:rect l="l" t="t" r="r" b="b"/>
            <a:pathLst>
              <a:path w="6080" h="5556" extrusionOk="0">
                <a:moveTo>
                  <a:pt x="3037" y="1"/>
                </a:moveTo>
                <a:cubicBezTo>
                  <a:pt x="2327" y="1"/>
                  <a:pt x="1614" y="273"/>
                  <a:pt x="1070" y="818"/>
                </a:cubicBezTo>
                <a:cubicBezTo>
                  <a:pt x="0" y="1887"/>
                  <a:pt x="0" y="3649"/>
                  <a:pt x="1070" y="4738"/>
                </a:cubicBezTo>
                <a:cubicBezTo>
                  <a:pt x="1614" y="5283"/>
                  <a:pt x="2327" y="5555"/>
                  <a:pt x="3037" y="5555"/>
                </a:cubicBezTo>
                <a:cubicBezTo>
                  <a:pt x="3748" y="5555"/>
                  <a:pt x="4456" y="5283"/>
                  <a:pt x="4990" y="4738"/>
                </a:cubicBezTo>
                <a:cubicBezTo>
                  <a:pt x="6080" y="3649"/>
                  <a:pt x="6080" y="1887"/>
                  <a:pt x="4990" y="818"/>
                </a:cubicBezTo>
                <a:cubicBezTo>
                  <a:pt x="4456" y="273"/>
                  <a:pt x="3748" y="1"/>
                  <a:pt x="3037"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41"/>
          <p:cNvSpPr/>
          <p:nvPr/>
        </p:nvSpPr>
        <p:spPr>
          <a:xfrm>
            <a:off x="7306472" y="3243450"/>
            <a:ext cx="1216703" cy="1548332"/>
          </a:xfrm>
          <a:custGeom>
            <a:avLst/>
            <a:gdLst/>
            <a:ahLst/>
            <a:cxnLst/>
            <a:rect l="l" t="t" r="r" b="b"/>
            <a:pathLst>
              <a:path w="41150" h="52366" extrusionOk="0">
                <a:moveTo>
                  <a:pt x="38110" y="1"/>
                </a:moveTo>
                <a:cubicBezTo>
                  <a:pt x="37396" y="1"/>
                  <a:pt x="36682" y="273"/>
                  <a:pt x="36140" y="815"/>
                </a:cubicBezTo>
                <a:lnTo>
                  <a:pt x="4100" y="32855"/>
                </a:lnTo>
                <a:cubicBezTo>
                  <a:pt x="2991" y="33925"/>
                  <a:pt x="2951" y="35687"/>
                  <a:pt x="4001" y="36816"/>
                </a:cubicBezTo>
                <a:cubicBezTo>
                  <a:pt x="4542" y="37378"/>
                  <a:pt x="5267" y="37660"/>
                  <a:pt x="5995" y="37660"/>
                </a:cubicBezTo>
                <a:cubicBezTo>
                  <a:pt x="6703" y="37660"/>
                  <a:pt x="7414" y="37393"/>
                  <a:pt x="7961" y="36855"/>
                </a:cubicBezTo>
                <a:lnTo>
                  <a:pt x="10436" y="34380"/>
                </a:lnTo>
                <a:cubicBezTo>
                  <a:pt x="10704" y="34103"/>
                  <a:pt x="11060" y="33964"/>
                  <a:pt x="11417" y="33964"/>
                </a:cubicBezTo>
                <a:cubicBezTo>
                  <a:pt x="11773" y="33964"/>
                  <a:pt x="12129" y="34103"/>
                  <a:pt x="12397" y="34380"/>
                </a:cubicBezTo>
                <a:cubicBezTo>
                  <a:pt x="12931" y="34915"/>
                  <a:pt x="12931" y="35786"/>
                  <a:pt x="12397" y="36341"/>
                </a:cubicBezTo>
                <a:lnTo>
                  <a:pt x="1090" y="47628"/>
                </a:lnTo>
                <a:cubicBezTo>
                  <a:pt x="0" y="48717"/>
                  <a:pt x="0" y="50480"/>
                  <a:pt x="1090" y="51549"/>
                </a:cubicBezTo>
                <a:cubicBezTo>
                  <a:pt x="1634" y="52093"/>
                  <a:pt x="2342" y="52366"/>
                  <a:pt x="3050" y="52366"/>
                </a:cubicBezTo>
                <a:cubicBezTo>
                  <a:pt x="3758" y="52366"/>
                  <a:pt x="4466" y="52093"/>
                  <a:pt x="5010" y="51549"/>
                </a:cubicBezTo>
                <a:lnTo>
                  <a:pt x="34952" y="21608"/>
                </a:lnTo>
                <a:cubicBezTo>
                  <a:pt x="36041" y="20518"/>
                  <a:pt x="36041" y="18776"/>
                  <a:pt x="34952" y="17687"/>
                </a:cubicBezTo>
                <a:cubicBezTo>
                  <a:pt x="34407" y="17142"/>
                  <a:pt x="33699" y="16870"/>
                  <a:pt x="32991" y="16870"/>
                </a:cubicBezTo>
                <a:cubicBezTo>
                  <a:pt x="32283" y="16870"/>
                  <a:pt x="31575" y="17142"/>
                  <a:pt x="31031" y="17687"/>
                </a:cubicBezTo>
                <a:lnTo>
                  <a:pt x="27783" y="20954"/>
                </a:lnTo>
                <a:cubicBezTo>
                  <a:pt x="27506" y="21221"/>
                  <a:pt x="27150" y="21355"/>
                  <a:pt x="26796" y="21355"/>
                </a:cubicBezTo>
                <a:cubicBezTo>
                  <a:pt x="26442" y="21355"/>
                  <a:pt x="26090" y="21221"/>
                  <a:pt x="25823" y="20954"/>
                </a:cubicBezTo>
                <a:cubicBezTo>
                  <a:pt x="25268" y="20400"/>
                  <a:pt x="25268" y="19528"/>
                  <a:pt x="25823" y="18994"/>
                </a:cubicBezTo>
                <a:lnTo>
                  <a:pt x="40001" y="4795"/>
                </a:lnTo>
                <a:cubicBezTo>
                  <a:pt x="41110" y="3726"/>
                  <a:pt x="41150" y="1963"/>
                  <a:pt x="40100" y="835"/>
                </a:cubicBezTo>
                <a:cubicBezTo>
                  <a:pt x="39553" y="278"/>
                  <a:pt x="38832" y="1"/>
                  <a:pt x="3811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41"/>
          <p:cNvSpPr/>
          <p:nvPr/>
        </p:nvSpPr>
        <p:spPr>
          <a:xfrm>
            <a:off x="7956592" y="4302566"/>
            <a:ext cx="180362" cy="163834"/>
          </a:xfrm>
          <a:custGeom>
            <a:avLst/>
            <a:gdLst/>
            <a:ahLst/>
            <a:cxnLst/>
            <a:rect l="l" t="t" r="r" b="b"/>
            <a:pathLst>
              <a:path w="6100" h="5541" extrusionOk="0">
                <a:moveTo>
                  <a:pt x="3043" y="0"/>
                </a:moveTo>
                <a:cubicBezTo>
                  <a:pt x="2332" y="0"/>
                  <a:pt x="1624" y="273"/>
                  <a:pt x="1090" y="817"/>
                </a:cubicBezTo>
                <a:cubicBezTo>
                  <a:pt x="1" y="1887"/>
                  <a:pt x="1" y="3649"/>
                  <a:pt x="1090" y="4738"/>
                </a:cubicBezTo>
                <a:cubicBezTo>
                  <a:pt x="1624" y="5273"/>
                  <a:pt x="2332" y="5540"/>
                  <a:pt x="3043" y="5540"/>
                </a:cubicBezTo>
                <a:cubicBezTo>
                  <a:pt x="3753" y="5540"/>
                  <a:pt x="4466" y="5273"/>
                  <a:pt x="5011" y="4738"/>
                </a:cubicBezTo>
                <a:cubicBezTo>
                  <a:pt x="6100" y="3649"/>
                  <a:pt x="6100" y="1887"/>
                  <a:pt x="5011" y="817"/>
                </a:cubicBezTo>
                <a:cubicBezTo>
                  <a:pt x="4466" y="273"/>
                  <a:pt x="3753" y="0"/>
                  <a:pt x="30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sp>
        <p:nvSpPr>
          <p:cNvPr id="666" name="Google Shape;666;p42"/>
          <p:cNvSpPr txBox="1">
            <a:spLocks noGrp="1"/>
          </p:cNvSpPr>
          <p:nvPr>
            <p:ph type="title"/>
          </p:nvPr>
        </p:nvSpPr>
        <p:spPr>
          <a:xfrm>
            <a:off x="5046875" y="952205"/>
            <a:ext cx="2826600" cy="21213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b="1" dirty="0"/>
              <a:t>تیتر مربوط به اسلاید را وارد کنید</a:t>
            </a:r>
            <a:endParaRPr dirty="0"/>
          </a:p>
        </p:txBody>
      </p:sp>
      <p:sp>
        <p:nvSpPr>
          <p:cNvPr id="667" name="Google Shape;667;p42"/>
          <p:cNvSpPr txBox="1">
            <a:spLocks noGrp="1"/>
          </p:cNvSpPr>
          <p:nvPr>
            <p:ph type="subTitle" idx="1"/>
          </p:nvPr>
        </p:nvSpPr>
        <p:spPr>
          <a:xfrm>
            <a:off x="5046875" y="2971063"/>
            <a:ext cx="2826600" cy="1109400"/>
          </a:xfrm>
          <a:prstGeom prst="rect">
            <a:avLst/>
          </a:prstGeom>
        </p:spPr>
        <p:txBody>
          <a:bodyPr spcFirstLastPara="1" wrap="square" lIns="91425" tIns="91425" rIns="91425" bIns="91425" anchor="t" anchorCtr="0">
            <a:noAutofit/>
          </a:bodyPr>
          <a:lstStyle/>
          <a:p>
            <a:pPr marL="0" algn="just" rtl="1">
              <a:lnSpc>
                <a:spcPct val="200000"/>
              </a:lnSpc>
              <a:defRPr/>
            </a:pPr>
            <a:r>
              <a:rPr kumimoji="0" lang="fa-IR" sz="11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r>
              <a:rPr lang="fa-IR" sz="1100" dirty="0">
                <a:latin typeface="Shabnam" panose="020B0603030804020204" pitchFamily="34" charset="-78"/>
                <a:cs typeface="Shabnam" panose="020B0603030804020204" pitchFamily="34" charset="-78"/>
              </a:rPr>
              <a:t> لورم ایپسوم متن ساختگی با تولید سادگی نامفهوم از صنعت چاپ است.</a:t>
            </a:r>
          </a:p>
        </p:txBody>
      </p:sp>
      <p:sp>
        <p:nvSpPr>
          <p:cNvPr id="668" name="Google Shape;668;p42"/>
          <p:cNvSpPr/>
          <p:nvPr/>
        </p:nvSpPr>
        <p:spPr>
          <a:xfrm>
            <a:off x="1156365" y="4000654"/>
            <a:ext cx="953720" cy="952769"/>
          </a:xfrm>
          <a:custGeom>
            <a:avLst/>
            <a:gdLst/>
            <a:ahLst/>
            <a:cxnLst/>
            <a:rect l="l" t="t" r="r" b="b"/>
            <a:pathLst>
              <a:path w="34101" h="34067" extrusionOk="0">
                <a:moveTo>
                  <a:pt x="33964" y="1"/>
                </a:moveTo>
                <a:cubicBezTo>
                  <a:pt x="33932" y="1"/>
                  <a:pt x="33902" y="16"/>
                  <a:pt x="33883" y="46"/>
                </a:cubicBezTo>
                <a:lnTo>
                  <a:pt x="60" y="33848"/>
                </a:lnTo>
                <a:cubicBezTo>
                  <a:pt x="1" y="33908"/>
                  <a:pt x="1" y="33987"/>
                  <a:pt x="60" y="34027"/>
                </a:cubicBezTo>
                <a:cubicBezTo>
                  <a:pt x="80" y="34046"/>
                  <a:pt x="119" y="34066"/>
                  <a:pt x="139" y="34066"/>
                </a:cubicBezTo>
                <a:cubicBezTo>
                  <a:pt x="179" y="34066"/>
                  <a:pt x="199" y="34046"/>
                  <a:pt x="238" y="34027"/>
                </a:cubicBezTo>
                <a:lnTo>
                  <a:pt x="34061" y="204"/>
                </a:lnTo>
                <a:cubicBezTo>
                  <a:pt x="34100" y="164"/>
                  <a:pt x="34100" y="85"/>
                  <a:pt x="34061" y="46"/>
                </a:cubicBezTo>
                <a:cubicBezTo>
                  <a:pt x="34031" y="16"/>
                  <a:pt x="33996" y="1"/>
                  <a:pt x="339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42"/>
          <p:cNvSpPr/>
          <p:nvPr/>
        </p:nvSpPr>
        <p:spPr>
          <a:xfrm>
            <a:off x="1079090" y="3001354"/>
            <a:ext cx="953720" cy="952769"/>
          </a:xfrm>
          <a:custGeom>
            <a:avLst/>
            <a:gdLst/>
            <a:ahLst/>
            <a:cxnLst/>
            <a:rect l="l" t="t" r="r" b="b"/>
            <a:pathLst>
              <a:path w="34101" h="34067" extrusionOk="0">
                <a:moveTo>
                  <a:pt x="33964" y="1"/>
                </a:moveTo>
                <a:cubicBezTo>
                  <a:pt x="33932" y="1"/>
                  <a:pt x="33902" y="16"/>
                  <a:pt x="33883" y="46"/>
                </a:cubicBezTo>
                <a:lnTo>
                  <a:pt x="60" y="33848"/>
                </a:lnTo>
                <a:cubicBezTo>
                  <a:pt x="1" y="33908"/>
                  <a:pt x="1" y="33987"/>
                  <a:pt x="60" y="34027"/>
                </a:cubicBezTo>
                <a:cubicBezTo>
                  <a:pt x="80" y="34046"/>
                  <a:pt x="119" y="34066"/>
                  <a:pt x="139" y="34066"/>
                </a:cubicBezTo>
                <a:cubicBezTo>
                  <a:pt x="179" y="34066"/>
                  <a:pt x="199" y="34046"/>
                  <a:pt x="238" y="34027"/>
                </a:cubicBezTo>
                <a:lnTo>
                  <a:pt x="34061" y="204"/>
                </a:lnTo>
                <a:cubicBezTo>
                  <a:pt x="34100" y="164"/>
                  <a:pt x="34100" y="85"/>
                  <a:pt x="34061" y="46"/>
                </a:cubicBezTo>
                <a:cubicBezTo>
                  <a:pt x="34031" y="16"/>
                  <a:pt x="33996" y="1"/>
                  <a:pt x="339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42"/>
          <p:cNvSpPr/>
          <p:nvPr/>
        </p:nvSpPr>
        <p:spPr>
          <a:xfrm>
            <a:off x="-193066" y="3175820"/>
            <a:ext cx="1093837" cy="1093417"/>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42"/>
          <p:cNvSpPr/>
          <p:nvPr/>
        </p:nvSpPr>
        <p:spPr>
          <a:xfrm>
            <a:off x="-150415" y="3139741"/>
            <a:ext cx="1763938" cy="1675030"/>
          </a:xfrm>
          <a:custGeom>
            <a:avLst/>
            <a:gdLst/>
            <a:ahLst/>
            <a:cxnLst/>
            <a:rect l="l" t="t" r="r" b="b"/>
            <a:pathLst>
              <a:path w="63071" h="59892" extrusionOk="0">
                <a:moveTo>
                  <a:pt x="55041" y="306"/>
                </a:moveTo>
                <a:lnTo>
                  <a:pt x="55041" y="306"/>
                </a:lnTo>
                <a:cubicBezTo>
                  <a:pt x="57869" y="310"/>
                  <a:pt x="60419" y="2012"/>
                  <a:pt x="61507" y="4623"/>
                </a:cubicBezTo>
                <a:cubicBezTo>
                  <a:pt x="62576" y="7236"/>
                  <a:pt x="61982" y="10227"/>
                  <a:pt x="59982" y="12227"/>
                </a:cubicBezTo>
                <a:lnTo>
                  <a:pt x="14614" y="57594"/>
                </a:lnTo>
                <a:cubicBezTo>
                  <a:pt x="13248" y="58961"/>
                  <a:pt x="11461" y="59644"/>
                  <a:pt x="9674" y="59644"/>
                </a:cubicBezTo>
                <a:cubicBezTo>
                  <a:pt x="7887" y="59644"/>
                  <a:pt x="6099" y="58961"/>
                  <a:pt x="4733" y="57594"/>
                </a:cubicBezTo>
                <a:cubicBezTo>
                  <a:pt x="2000" y="54881"/>
                  <a:pt x="2000" y="50446"/>
                  <a:pt x="4733" y="47733"/>
                </a:cubicBezTo>
                <a:lnTo>
                  <a:pt x="50100" y="2365"/>
                </a:lnTo>
                <a:cubicBezTo>
                  <a:pt x="51405" y="1041"/>
                  <a:pt x="53183" y="308"/>
                  <a:pt x="55041" y="306"/>
                </a:cubicBezTo>
                <a:close/>
                <a:moveTo>
                  <a:pt x="55114" y="1"/>
                </a:moveTo>
                <a:cubicBezTo>
                  <a:pt x="53237" y="1"/>
                  <a:pt x="51360" y="729"/>
                  <a:pt x="49942" y="2187"/>
                </a:cubicBezTo>
                <a:lnTo>
                  <a:pt x="4575" y="47554"/>
                </a:lnTo>
                <a:cubicBezTo>
                  <a:pt x="0" y="52109"/>
                  <a:pt x="3228" y="59891"/>
                  <a:pt x="9684" y="59891"/>
                </a:cubicBezTo>
                <a:cubicBezTo>
                  <a:pt x="11604" y="59891"/>
                  <a:pt x="13446" y="59139"/>
                  <a:pt x="14793" y="57772"/>
                </a:cubicBezTo>
                <a:lnTo>
                  <a:pt x="60160" y="12405"/>
                </a:lnTo>
                <a:cubicBezTo>
                  <a:pt x="63051" y="9593"/>
                  <a:pt x="63071" y="4959"/>
                  <a:pt x="60219" y="2108"/>
                </a:cubicBezTo>
                <a:cubicBezTo>
                  <a:pt x="58806" y="704"/>
                  <a:pt x="56959" y="1"/>
                  <a:pt x="551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42"/>
          <p:cNvSpPr/>
          <p:nvPr/>
        </p:nvSpPr>
        <p:spPr>
          <a:xfrm>
            <a:off x="-2135925" y="2082825"/>
            <a:ext cx="3322986" cy="3234777"/>
          </a:xfrm>
          <a:custGeom>
            <a:avLst/>
            <a:gdLst/>
            <a:ahLst/>
            <a:cxnLst/>
            <a:rect l="l" t="t" r="r" b="b"/>
            <a:pathLst>
              <a:path w="118816" h="115662" extrusionOk="0">
                <a:moveTo>
                  <a:pt x="110775" y="312"/>
                </a:moveTo>
                <a:cubicBezTo>
                  <a:pt x="113607" y="312"/>
                  <a:pt x="116142" y="2015"/>
                  <a:pt x="117231" y="4629"/>
                </a:cubicBezTo>
                <a:cubicBezTo>
                  <a:pt x="118320" y="7223"/>
                  <a:pt x="117726" y="10233"/>
                  <a:pt x="115726" y="12234"/>
                </a:cubicBezTo>
                <a:lnTo>
                  <a:pt x="14595" y="113365"/>
                </a:lnTo>
                <a:cubicBezTo>
                  <a:pt x="13228" y="114731"/>
                  <a:pt x="11441" y="115414"/>
                  <a:pt x="9654" y="115414"/>
                </a:cubicBezTo>
                <a:cubicBezTo>
                  <a:pt x="7867" y="115414"/>
                  <a:pt x="6080" y="114731"/>
                  <a:pt x="4713" y="113365"/>
                </a:cubicBezTo>
                <a:cubicBezTo>
                  <a:pt x="1981" y="110632"/>
                  <a:pt x="1981" y="106216"/>
                  <a:pt x="4713" y="103483"/>
                </a:cubicBezTo>
                <a:lnTo>
                  <a:pt x="105825" y="2372"/>
                </a:lnTo>
                <a:cubicBezTo>
                  <a:pt x="107134" y="1063"/>
                  <a:pt x="108887" y="332"/>
                  <a:pt x="110703" y="332"/>
                </a:cubicBezTo>
                <a:cubicBezTo>
                  <a:pt x="110727" y="332"/>
                  <a:pt x="110751" y="332"/>
                  <a:pt x="110775" y="332"/>
                </a:cubicBezTo>
                <a:lnTo>
                  <a:pt x="110775" y="312"/>
                </a:lnTo>
                <a:close/>
                <a:moveTo>
                  <a:pt x="110858" y="0"/>
                </a:moveTo>
                <a:cubicBezTo>
                  <a:pt x="108972" y="0"/>
                  <a:pt x="107087" y="733"/>
                  <a:pt x="105666" y="2194"/>
                </a:cubicBezTo>
                <a:lnTo>
                  <a:pt x="4555" y="103305"/>
                </a:lnTo>
                <a:cubicBezTo>
                  <a:pt x="0" y="107860"/>
                  <a:pt x="3228" y="115662"/>
                  <a:pt x="9664" y="115662"/>
                </a:cubicBezTo>
                <a:cubicBezTo>
                  <a:pt x="11585" y="115662"/>
                  <a:pt x="13426" y="114890"/>
                  <a:pt x="14773" y="113543"/>
                </a:cubicBezTo>
                <a:lnTo>
                  <a:pt x="115904" y="12412"/>
                </a:lnTo>
                <a:cubicBezTo>
                  <a:pt x="118775" y="9600"/>
                  <a:pt x="118815" y="4966"/>
                  <a:pt x="115964" y="2114"/>
                </a:cubicBezTo>
                <a:cubicBezTo>
                  <a:pt x="114552" y="703"/>
                  <a:pt x="112705" y="0"/>
                  <a:pt x="1108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42"/>
          <p:cNvSpPr/>
          <p:nvPr/>
        </p:nvSpPr>
        <p:spPr>
          <a:xfrm>
            <a:off x="851297" y="2530680"/>
            <a:ext cx="487949" cy="472847"/>
          </a:xfrm>
          <a:custGeom>
            <a:avLst/>
            <a:gdLst/>
            <a:ahLst/>
            <a:cxnLst/>
            <a:rect l="l" t="t" r="r" b="b"/>
            <a:pathLst>
              <a:path w="17447" h="16907" extrusionOk="0">
                <a:moveTo>
                  <a:pt x="14407" y="0"/>
                </a:moveTo>
                <a:cubicBezTo>
                  <a:pt x="13694" y="0"/>
                  <a:pt x="12981" y="272"/>
                  <a:pt x="12437" y="817"/>
                </a:cubicBezTo>
                <a:lnTo>
                  <a:pt x="1090" y="12164"/>
                </a:lnTo>
                <a:cubicBezTo>
                  <a:pt x="1" y="13253"/>
                  <a:pt x="1" y="15015"/>
                  <a:pt x="1090" y="16104"/>
                </a:cubicBezTo>
                <a:cubicBezTo>
                  <a:pt x="1634" y="16639"/>
                  <a:pt x="2342" y="16906"/>
                  <a:pt x="3050" y="16906"/>
                </a:cubicBezTo>
                <a:cubicBezTo>
                  <a:pt x="3758" y="16906"/>
                  <a:pt x="4466" y="16639"/>
                  <a:pt x="5011" y="16104"/>
                </a:cubicBezTo>
                <a:lnTo>
                  <a:pt x="16377" y="4738"/>
                </a:lnTo>
                <a:cubicBezTo>
                  <a:pt x="17447" y="3649"/>
                  <a:pt x="17447" y="1906"/>
                  <a:pt x="16377" y="817"/>
                </a:cubicBezTo>
                <a:cubicBezTo>
                  <a:pt x="15833" y="272"/>
                  <a:pt x="15120" y="0"/>
                  <a:pt x="144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42"/>
          <p:cNvSpPr/>
          <p:nvPr/>
        </p:nvSpPr>
        <p:spPr>
          <a:xfrm>
            <a:off x="-415720" y="2360996"/>
            <a:ext cx="1565145" cy="1879024"/>
          </a:xfrm>
          <a:custGeom>
            <a:avLst/>
            <a:gdLst/>
            <a:ahLst/>
            <a:cxnLst/>
            <a:rect l="l" t="t" r="r" b="b"/>
            <a:pathLst>
              <a:path w="55963" h="67186" extrusionOk="0">
                <a:moveTo>
                  <a:pt x="52913" y="0"/>
                </a:moveTo>
                <a:cubicBezTo>
                  <a:pt x="52202" y="0"/>
                  <a:pt x="51492" y="273"/>
                  <a:pt x="50952" y="822"/>
                </a:cubicBezTo>
                <a:lnTo>
                  <a:pt x="4555" y="47200"/>
                </a:lnTo>
                <a:cubicBezTo>
                  <a:pt x="3446" y="48289"/>
                  <a:pt x="3407" y="50031"/>
                  <a:pt x="4456" y="51160"/>
                </a:cubicBezTo>
                <a:cubicBezTo>
                  <a:pt x="4998" y="51732"/>
                  <a:pt x="5723" y="52019"/>
                  <a:pt x="6450" y="52019"/>
                </a:cubicBezTo>
                <a:cubicBezTo>
                  <a:pt x="7159" y="52019"/>
                  <a:pt x="7870" y="51747"/>
                  <a:pt x="8417" y="51200"/>
                </a:cubicBezTo>
                <a:lnTo>
                  <a:pt x="18061" y="41556"/>
                </a:lnTo>
                <a:cubicBezTo>
                  <a:pt x="18338" y="41279"/>
                  <a:pt x="18694" y="41140"/>
                  <a:pt x="19048" y="41140"/>
                </a:cubicBezTo>
                <a:cubicBezTo>
                  <a:pt x="19402" y="41140"/>
                  <a:pt x="19754" y="41279"/>
                  <a:pt x="20021" y="41556"/>
                </a:cubicBezTo>
                <a:cubicBezTo>
                  <a:pt x="20576" y="42091"/>
                  <a:pt x="20576" y="42962"/>
                  <a:pt x="20021" y="43516"/>
                </a:cubicBezTo>
                <a:lnTo>
                  <a:pt x="1090" y="62448"/>
                </a:lnTo>
                <a:cubicBezTo>
                  <a:pt x="1" y="63537"/>
                  <a:pt x="1" y="65299"/>
                  <a:pt x="1090" y="66368"/>
                </a:cubicBezTo>
                <a:cubicBezTo>
                  <a:pt x="1635" y="66913"/>
                  <a:pt x="2342" y="67185"/>
                  <a:pt x="3050" y="67185"/>
                </a:cubicBezTo>
                <a:cubicBezTo>
                  <a:pt x="3758" y="67185"/>
                  <a:pt x="4466" y="66913"/>
                  <a:pt x="5011" y="66368"/>
                </a:cubicBezTo>
                <a:lnTo>
                  <a:pt x="42972" y="28407"/>
                </a:lnTo>
                <a:cubicBezTo>
                  <a:pt x="44061" y="27318"/>
                  <a:pt x="44061" y="25555"/>
                  <a:pt x="42972" y="24466"/>
                </a:cubicBezTo>
                <a:cubicBezTo>
                  <a:pt x="42437" y="23932"/>
                  <a:pt x="41729" y="23664"/>
                  <a:pt x="41019" y="23664"/>
                </a:cubicBezTo>
                <a:cubicBezTo>
                  <a:pt x="40309" y="23664"/>
                  <a:pt x="39596" y="23932"/>
                  <a:pt x="39051" y="24466"/>
                </a:cubicBezTo>
                <a:lnTo>
                  <a:pt x="35408" y="28130"/>
                </a:lnTo>
                <a:cubicBezTo>
                  <a:pt x="35140" y="28397"/>
                  <a:pt x="34784" y="28531"/>
                  <a:pt x="34427" y="28531"/>
                </a:cubicBezTo>
                <a:cubicBezTo>
                  <a:pt x="34071" y="28531"/>
                  <a:pt x="33714" y="28397"/>
                  <a:pt x="33447" y="28130"/>
                </a:cubicBezTo>
                <a:cubicBezTo>
                  <a:pt x="32912" y="27575"/>
                  <a:pt x="32912" y="26704"/>
                  <a:pt x="33447" y="26169"/>
                </a:cubicBezTo>
                <a:lnTo>
                  <a:pt x="54814" y="4802"/>
                </a:lnTo>
                <a:cubicBezTo>
                  <a:pt x="55903" y="3733"/>
                  <a:pt x="55962" y="1971"/>
                  <a:pt x="54913" y="842"/>
                </a:cubicBezTo>
                <a:cubicBezTo>
                  <a:pt x="54364" y="283"/>
                  <a:pt x="53638" y="0"/>
                  <a:pt x="5291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42"/>
          <p:cNvSpPr/>
          <p:nvPr/>
        </p:nvSpPr>
        <p:spPr>
          <a:xfrm>
            <a:off x="793677" y="2041168"/>
            <a:ext cx="2498896" cy="2483822"/>
          </a:xfrm>
          <a:custGeom>
            <a:avLst/>
            <a:gdLst/>
            <a:ahLst/>
            <a:cxnLst/>
            <a:rect l="l" t="t" r="r" b="b"/>
            <a:pathLst>
              <a:path w="89350" h="88811" extrusionOk="0">
                <a:moveTo>
                  <a:pt x="86306" y="0"/>
                </a:moveTo>
                <a:cubicBezTo>
                  <a:pt x="85597" y="0"/>
                  <a:pt x="84886" y="273"/>
                  <a:pt x="84339" y="820"/>
                </a:cubicBezTo>
                <a:lnTo>
                  <a:pt x="59289" y="25909"/>
                </a:lnTo>
                <a:cubicBezTo>
                  <a:pt x="58180" y="26979"/>
                  <a:pt x="58141" y="28741"/>
                  <a:pt x="59190" y="29870"/>
                </a:cubicBezTo>
                <a:cubicBezTo>
                  <a:pt x="59730" y="30429"/>
                  <a:pt x="60450" y="30712"/>
                  <a:pt x="61175" y="30712"/>
                </a:cubicBezTo>
                <a:cubicBezTo>
                  <a:pt x="61886" y="30712"/>
                  <a:pt x="62601" y="30439"/>
                  <a:pt x="63151" y="29890"/>
                </a:cubicBezTo>
                <a:lnTo>
                  <a:pt x="64477" y="28563"/>
                </a:lnTo>
                <a:cubicBezTo>
                  <a:pt x="64755" y="28286"/>
                  <a:pt x="65111" y="28147"/>
                  <a:pt x="65465" y="28147"/>
                </a:cubicBezTo>
                <a:cubicBezTo>
                  <a:pt x="65819" y="28147"/>
                  <a:pt x="66170" y="28286"/>
                  <a:pt x="66438" y="28563"/>
                </a:cubicBezTo>
                <a:cubicBezTo>
                  <a:pt x="66992" y="29098"/>
                  <a:pt x="66992" y="29969"/>
                  <a:pt x="66438" y="30523"/>
                </a:cubicBezTo>
                <a:lnTo>
                  <a:pt x="43903" y="53059"/>
                </a:lnTo>
                <a:cubicBezTo>
                  <a:pt x="43635" y="53326"/>
                  <a:pt x="43279" y="53460"/>
                  <a:pt x="42922" y="53460"/>
                </a:cubicBezTo>
                <a:cubicBezTo>
                  <a:pt x="42566" y="53460"/>
                  <a:pt x="42210" y="53326"/>
                  <a:pt x="41942" y="53059"/>
                </a:cubicBezTo>
                <a:cubicBezTo>
                  <a:pt x="41408" y="52524"/>
                  <a:pt x="41408" y="51633"/>
                  <a:pt x="41942" y="51098"/>
                </a:cubicBezTo>
                <a:lnTo>
                  <a:pt x="42913" y="50128"/>
                </a:lnTo>
                <a:cubicBezTo>
                  <a:pt x="44021" y="49059"/>
                  <a:pt x="44061" y="47296"/>
                  <a:pt x="43012" y="46167"/>
                </a:cubicBezTo>
                <a:cubicBezTo>
                  <a:pt x="42472" y="45598"/>
                  <a:pt x="41751" y="45316"/>
                  <a:pt x="41027" y="45316"/>
                </a:cubicBezTo>
                <a:cubicBezTo>
                  <a:pt x="40315" y="45316"/>
                  <a:pt x="39601" y="45588"/>
                  <a:pt x="39051" y="46128"/>
                </a:cubicBezTo>
                <a:lnTo>
                  <a:pt x="1090" y="84089"/>
                </a:lnTo>
                <a:cubicBezTo>
                  <a:pt x="1" y="85198"/>
                  <a:pt x="1" y="86980"/>
                  <a:pt x="1129" y="88050"/>
                </a:cubicBezTo>
                <a:cubicBezTo>
                  <a:pt x="1676" y="88558"/>
                  <a:pt x="2366" y="88810"/>
                  <a:pt x="3054" y="88810"/>
                </a:cubicBezTo>
                <a:cubicBezTo>
                  <a:pt x="3787" y="88810"/>
                  <a:pt x="4518" y="88523"/>
                  <a:pt x="5070" y="87951"/>
                </a:cubicBezTo>
                <a:lnTo>
                  <a:pt x="35685" y="57336"/>
                </a:lnTo>
                <a:cubicBezTo>
                  <a:pt x="35962" y="57069"/>
                  <a:pt x="36318" y="56935"/>
                  <a:pt x="36672" y="56935"/>
                </a:cubicBezTo>
                <a:cubicBezTo>
                  <a:pt x="37026" y="56935"/>
                  <a:pt x="37378" y="57069"/>
                  <a:pt x="37645" y="57336"/>
                </a:cubicBezTo>
                <a:cubicBezTo>
                  <a:pt x="38200" y="57871"/>
                  <a:pt x="38200" y="58762"/>
                  <a:pt x="37645" y="59296"/>
                </a:cubicBezTo>
                <a:lnTo>
                  <a:pt x="31328" y="65633"/>
                </a:lnTo>
                <a:cubicBezTo>
                  <a:pt x="30219" y="66703"/>
                  <a:pt x="30180" y="68465"/>
                  <a:pt x="31229" y="69594"/>
                </a:cubicBezTo>
                <a:cubicBezTo>
                  <a:pt x="31771" y="70166"/>
                  <a:pt x="32496" y="70453"/>
                  <a:pt x="33223" y="70453"/>
                </a:cubicBezTo>
                <a:cubicBezTo>
                  <a:pt x="33931" y="70453"/>
                  <a:pt x="34642" y="70180"/>
                  <a:pt x="35190" y="69633"/>
                </a:cubicBezTo>
                <a:lnTo>
                  <a:pt x="36318" y="68505"/>
                </a:lnTo>
                <a:cubicBezTo>
                  <a:pt x="36589" y="68224"/>
                  <a:pt x="36953" y="68078"/>
                  <a:pt x="37325" y="68078"/>
                </a:cubicBezTo>
                <a:cubicBezTo>
                  <a:pt x="37635" y="68078"/>
                  <a:pt x="37950" y="68179"/>
                  <a:pt x="38219" y="68386"/>
                </a:cubicBezTo>
                <a:cubicBezTo>
                  <a:pt x="38853" y="68901"/>
                  <a:pt x="38893" y="69851"/>
                  <a:pt x="38318" y="70425"/>
                </a:cubicBezTo>
                <a:lnTo>
                  <a:pt x="28714" y="80010"/>
                </a:lnTo>
                <a:cubicBezTo>
                  <a:pt x="27605" y="81079"/>
                  <a:pt x="27566" y="82842"/>
                  <a:pt x="28615" y="83970"/>
                </a:cubicBezTo>
                <a:cubicBezTo>
                  <a:pt x="29155" y="84540"/>
                  <a:pt x="29875" y="84822"/>
                  <a:pt x="30600" y="84822"/>
                </a:cubicBezTo>
                <a:cubicBezTo>
                  <a:pt x="31311" y="84822"/>
                  <a:pt x="32026" y="84550"/>
                  <a:pt x="32576" y="84010"/>
                </a:cubicBezTo>
                <a:lnTo>
                  <a:pt x="78953" y="37613"/>
                </a:lnTo>
                <a:cubicBezTo>
                  <a:pt x="80062" y="36524"/>
                  <a:pt x="80102" y="34781"/>
                  <a:pt x="79052" y="33652"/>
                </a:cubicBezTo>
                <a:cubicBezTo>
                  <a:pt x="78510" y="33080"/>
                  <a:pt x="77785" y="32793"/>
                  <a:pt x="77058" y="32793"/>
                </a:cubicBezTo>
                <a:cubicBezTo>
                  <a:pt x="76350" y="32793"/>
                  <a:pt x="75639" y="33066"/>
                  <a:pt x="75091" y="33613"/>
                </a:cubicBezTo>
                <a:lnTo>
                  <a:pt x="65487" y="43237"/>
                </a:lnTo>
                <a:cubicBezTo>
                  <a:pt x="65206" y="43518"/>
                  <a:pt x="64837" y="43663"/>
                  <a:pt x="64466" y="43663"/>
                </a:cubicBezTo>
                <a:cubicBezTo>
                  <a:pt x="64157" y="43663"/>
                  <a:pt x="63847" y="43562"/>
                  <a:pt x="63586" y="43355"/>
                </a:cubicBezTo>
                <a:cubicBezTo>
                  <a:pt x="62953" y="42841"/>
                  <a:pt x="62913" y="41890"/>
                  <a:pt x="63487" y="41316"/>
                </a:cubicBezTo>
                <a:lnTo>
                  <a:pt x="84022" y="20761"/>
                </a:lnTo>
                <a:cubicBezTo>
                  <a:pt x="85131" y="19691"/>
                  <a:pt x="85171" y="17929"/>
                  <a:pt x="84141" y="16800"/>
                </a:cubicBezTo>
                <a:cubicBezTo>
                  <a:pt x="83589" y="16238"/>
                  <a:pt x="82859" y="15956"/>
                  <a:pt x="82132" y="15956"/>
                </a:cubicBezTo>
                <a:cubicBezTo>
                  <a:pt x="81424" y="15956"/>
                  <a:pt x="80718" y="16224"/>
                  <a:pt x="80181" y="16761"/>
                </a:cubicBezTo>
                <a:lnTo>
                  <a:pt x="79705" y="17236"/>
                </a:lnTo>
                <a:cubicBezTo>
                  <a:pt x="79438" y="17503"/>
                  <a:pt x="79082" y="17637"/>
                  <a:pt x="78725" y="17637"/>
                </a:cubicBezTo>
                <a:cubicBezTo>
                  <a:pt x="78369" y="17637"/>
                  <a:pt x="78012" y="17503"/>
                  <a:pt x="77745" y="17236"/>
                </a:cubicBezTo>
                <a:cubicBezTo>
                  <a:pt x="77210" y="16701"/>
                  <a:pt x="77210" y="15810"/>
                  <a:pt x="77745" y="15276"/>
                </a:cubicBezTo>
                <a:lnTo>
                  <a:pt x="88201" y="4820"/>
                </a:lnTo>
                <a:cubicBezTo>
                  <a:pt x="89310" y="3750"/>
                  <a:pt x="89349" y="1988"/>
                  <a:pt x="88300" y="859"/>
                </a:cubicBezTo>
                <a:cubicBezTo>
                  <a:pt x="87758" y="287"/>
                  <a:pt x="87033" y="0"/>
                  <a:pt x="86306" y="0"/>
                </a:cubicBezTo>
                <a:close/>
              </a:path>
            </a:pathLst>
          </a:custGeom>
          <a:solidFill>
            <a:schemeClr val="dk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42"/>
          <p:cNvSpPr/>
          <p:nvPr/>
        </p:nvSpPr>
        <p:spPr>
          <a:xfrm>
            <a:off x="315897" y="3300446"/>
            <a:ext cx="665738" cy="650496"/>
          </a:xfrm>
          <a:custGeom>
            <a:avLst/>
            <a:gdLst/>
            <a:ahLst/>
            <a:cxnLst/>
            <a:rect l="l" t="t" r="r" b="b"/>
            <a:pathLst>
              <a:path w="23804" h="23259" extrusionOk="0">
                <a:moveTo>
                  <a:pt x="20754" y="0"/>
                </a:moveTo>
                <a:cubicBezTo>
                  <a:pt x="20046" y="0"/>
                  <a:pt x="19338" y="273"/>
                  <a:pt x="18793" y="817"/>
                </a:cubicBezTo>
                <a:lnTo>
                  <a:pt x="1090" y="18521"/>
                </a:lnTo>
                <a:cubicBezTo>
                  <a:pt x="1" y="19590"/>
                  <a:pt x="1" y="21352"/>
                  <a:pt x="1090" y="22441"/>
                </a:cubicBezTo>
                <a:cubicBezTo>
                  <a:pt x="1635" y="22986"/>
                  <a:pt x="2342" y="23258"/>
                  <a:pt x="3050" y="23258"/>
                </a:cubicBezTo>
                <a:cubicBezTo>
                  <a:pt x="3758" y="23258"/>
                  <a:pt x="4466" y="22986"/>
                  <a:pt x="5011" y="22441"/>
                </a:cubicBezTo>
                <a:lnTo>
                  <a:pt x="22714" y="4738"/>
                </a:lnTo>
                <a:cubicBezTo>
                  <a:pt x="23803" y="3649"/>
                  <a:pt x="23803" y="1887"/>
                  <a:pt x="22714" y="817"/>
                </a:cubicBezTo>
                <a:cubicBezTo>
                  <a:pt x="22170" y="273"/>
                  <a:pt x="21462" y="0"/>
                  <a:pt x="20754" y="0"/>
                </a:cubicBezTo>
                <a:close/>
              </a:path>
            </a:pathLst>
          </a:custGeom>
          <a:solidFill>
            <a:schemeClr val="dk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42"/>
          <p:cNvSpPr/>
          <p:nvPr/>
        </p:nvSpPr>
        <p:spPr>
          <a:xfrm>
            <a:off x="252483" y="4771321"/>
            <a:ext cx="344504" cy="329961"/>
          </a:xfrm>
          <a:custGeom>
            <a:avLst/>
            <a:gdLst/>
            <a:ahLst/>
            <a:cxnLst/>
            <a:rect l="l" t="t" r="r" b="b"/>
            <a:pathLst>
              <a:path w="12318" h="11798" extrusionOk="0">
                <a:moveTo>
                  <a:pt x="9280" y="0"/>
                </a:moveTo>
                <a:cubicBezTo>
                  <a:pt x="8570" y="0"/>
                  <a:pt x="7862" y="268"/>
                  <a:pt x="7327" y="802"/>
                </a:cubicBezTo>
                <a:lnTo>
                  <a:pt x="1069" y="7060"/>
                </a:lnTo>
                <a:cubicBezTo>
                  <a:pt x="0" y="8129"/>
                  <a:pt x="0" y="9892"/>
                  <a:pt x="1069" y="10981"/>
                </a:cubicBezTo>
                <a:cubicBezTo>
                  <a:pt x="1614" y="11525"/>
                  <a:pt x="2327" y="11798"/>
                  <a:pt x="3037" y="11798"/>
                </a:cubicBezTo>
                <a:cubicBezTo>
                  <a:pt x="3748" y="11798"/>
                  <a:pt x="4456" y="11525"/>
                  <a:pt x="4990" y="10981"/>
                </a:cubicBezTo>
                <a:lnTo>
                  <a:pt x="11248" y="4723"/>
                </a:lnTo>
                <a:cubicBezTo>
                  <a:pt x="12317" y="3654"/>
                  <a:pt x="12317" y="1891"/>
                  <a:pt x="11248" y="802"/>
                </a:cubicBezTo>
                <a:cubicBezTo>
                  <a:pt x="10703" y="268"/>
                  <a:pt x="9990" y="0"/>
                  <a:pt x="928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42"/>
          <p:cNvSpPr/>
          <p:nvPr/>
        </p:nvSpPr>
        <p:spPr>
          <a:xfrm>
            <a:off x="791379" y="4694657"/>
            <a:ext cx="170602" cy="155387"/>
          </a:xfrm>
          <a:custGeom>
            <a:avLst/>
            <a:gdLst/>
            <a:ahLst/>
            <a:cxnLst/>
            <a:rect l="l" t="t" r="r" b="b"/>
            <a:pathLst>
              <a:path w="6100" h="5556" extrusionOk="0">
                <a:moveTo>
                  <a:pt x="3050" y="1"/>
                </a:moveTo>
                <a:cubicBezTo>
                  <a:pt x="2342" y="1"/>
                  <a:pt x="1634" y="273"/>
                  <a:pt x="1090" y="818"/>
                </a:cubicBezTo>
                <a:cubicBezTo>
                  <a:pt x="1" y="1907"/>
                  <a:pt x="1" y="3650"/>
                  <a:pt x="1090" y="4739"/>
                </a:cubicBezTo>
                <a:cubicBezTo>
                  <a:pt x="1634" y="5283"/>
                  <a:pt x="2342" y="5555"/>
                  <a:pt x="3050" y="5555"/>
                </a:cubicBezTo>
                <a:cubicBezTo>
                  <a:pt x="3758" y="5555"/>
                  <a:pt x="4466" y="5283"/>
                  <a:pt x="5011" y="4739"/>
                </a:cubicBezTo>
                <a:cubicBezTo>
                  <a:pt x="6100" y="3650"/>
                  <a:pt x="6100" y="1907"/>
                  <a:pt x="5011" y="818"/>
                </a:cubicBezTo>
                <a:cubicBezTo>
                  <a:pt x="4466" y="273"/>
                  <a:pt x="3758" y="1"/>
                  <a:pt x="305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42"/>
          <p:cNvSpPr/>
          <p:nvPr/>
        </p:nvSpPr>
        <p:spPr>
          <a:xfrm>
            <a:off x="1357366" y="-75953"/>
            <a:ext cx="1138718" cy="1137716"/>
          </a:xfrm>
          <a:custGeom>
            <a:avLst/>
            <a:gdLst/>
            <a:ahLst/>
            <a:cxnLst/>
            <a:rect l="l" t="t" r="r" b="b"/>
            <a:pathLst>
              <a:path w="34101" h="34071" extrusionOk="0">
                <a:moveTo>
                  <a:pt x="33965" y="0"/>
                </a:moveTo>
                <a:cubicBezTo>
                  <a:pt x="33932" y="0"/>
                  <a:pt x="33903" y="10"/>
                  <a:pt x="33883" y="30"/>
                </a:cubicBezTo>
                <a:lnTo>
                  <a:pt x="60" y="33853"/>
                </a:lnTo>
                <a:cubicBezTo>
                  <a:pt x="1" y="33912"/>
                  <a:pt x="1" y="33991"/>
                  <a:pt x="60" y="34031"/>
                </a:cubicBezTo>
                <a:cubicBezTo>
                  <a:pt x="80" y="34051"/>
                  <a:pt x="120" y="34070"/>
                  <a:pt x="140" y="34070"/>
                </a:cubicBezTo>
                <a:cubicBezTo>
                  <a:pt x="179" y="34070"/>
                  <a:pt x="219" y="34051"/>
                  <a:pt x="239" y="34031"/>
                </a:cubicBezTo>
                <a:lnTo>
                  <a:pt x="34061" y="208"/>
                </a:lnTo>
                <a:cubicBezTo>
                  <a:pt x="34101" y="168"/>
                  <a:pt x="34101" y="89"/>
                  <a:pt x="34061" y="30"/>
                </a:cubicBezTo>
                <a:cubicBezTo>
                  <a:pt x="34031" y="10"/>
                  <a:pt x="33997" y="0"/>
                  <a:pt x="339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42"/>
          <p:cNvSpPr/>
          <p:nvPr/>
        </p:nvSpPr>
        <p:spPr>
          <a:xfrm>
            <a:off x="728518" y="1224710"/>
            <a:ext cx="466894" cy="465892"/>
          </a:xfrm>
          <a:custGeom>
            <a:avLst/>
            <a:gdLst/>
            <a:ahLst/>
            <a:cxnLst/>
            <a:rect l="l" t="t" r="r" b="b"/>
            <a:pathLst>
              <a:path w="13982" h="13952" extrusionOk="0">
                <a:moveTo>
                  <a:pt x="13845" y="1"/>
                </a:moveTo>
                <a:cubicBezTo>
                  <a:pt x="13813" y="1"/>
                  <a:pt x="13783" y="11"/>
                  <a:pt x="13763" y="30"/>
                </a:cubicBezTo>
                <a:lnTo>
                  <a:pt x="60" y="13734"/>
                </a:lnTo>
                <a:cubicBezTo>
                  <a:pt x="1" y="13793"/>
                  <a:pt x="1" y="13872"/>
                  <a:pt x="60" y="13912"/>
                </a:cubicBezTo>
                <a:cubicBezTo>
                  <a:pt x="80" y="13932"/>
                  <a:pt x="120" y="13952"/>
                  <a:pt x="139" y="13952"/>
                </a:cubicBezTo>
                <a:cubicBezTo>
                  <a:pt x="179" y="13952"/>
                  <a:pt x="199" y="13932"/>
                  <a:pt x="238" y="13912"/>
                </a:cubicBezTo>
                <a:lnTo>
                  <a:pt x="13942" y="209"/>
                </a:lnTo>
                <a:cubicBezTo>
                  <a:pt x="13981" y="149"/>
                  <a:pt x="13981" y="90"/>
                  <a:pt x="13942" y="30"/>
                </a:cubicBezTo>
                <a:cubicBezTo>
                  <a:pt x="13912" y="11"/>
                  <a:pt x="13877" y="1"/>
                  <a:pt x="138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42"/>
          <p:cNvSpPr/>
          <p:nvPr/>
        </p:nvSpPr>
        <p:spPr>
          <a:xfrm>
            <a:off x="1873614" y="137546"/>
            <a:ext cx="1374101" cy="1748966"/>
          </a:xfrm>
          <a:custGeom>
            <a:avLst/>
            <a:gdLst/>
            <a:ahLst/>
            <a:cxnLst/>
            <a:rect l="l" t="t" r="r" b="b"/>
            <a:pathLst>
              <a:path w="41150" h="52376" extrusionOk="0">
                <a:moveTo>
                  <a:pt x="38099" y="1"/>
                </a:moveTo>
                <a:cubicBezTo>
                  <a:pt x="37388" y="1"/>
                  <a:pt x="36677" y="273"/>
                  <a:pt x="36140" y="820"/>
                </a:cubicBezTo>
                <a:lnTo>
                  <a:pt x="4099" y="32861"/>
                </a:lnTo>
                <a:cubicBezTo>
                  <a:pt x="2990" y="33930"/>
                  <a:pt x="2951" y="35692"/>
                  <a:pt x="4000" y="36821"/>
                </a:cubicBezTo>
                <a:cubicBezTo>
                  <a:pt x="4542" y="37383"/>
                  <a:pt x="5267" y="37665"/>
                  <a:pt x="5995" y="37665"/>
                </a:cubicBezTo>
                <a:cubicBezTo>
                  <a:pt x="6703" y="37665"/>
                  <a:pt x="7414" y="37398"/>
                  <a:pt x="7961" y="36861"/>
                </a:cubicBezTo>
                <a:lnTo>
                  <a:pt x="10436" y="34385"/>
                </a:lnTo>
                <a:cubicBezTo>
                  <a:pt x="10704" y="34108"/>
                  <a:pt x="11060" y="33969"/>
                  <a:pt x="11416" y="33969"/>
                </a:cubicBezTo>
                <a:cubicBezTo>
                  <a:pt x="11773" y="33969"/>
                  <a:pt x="12129" y="34108"/>
                  <a:pt x="12397" y="34385"/>
                </a:cubicBezTo>
                <a:cubicBezTo>
                  <a:pt x="12931" y="34920"/>
                  <a:pt x="12931" y="35791"/>
                  <a:pt x="12397" y="36346"/>
                </a:cubicBezTo>
                <a:lnTo>
                  <a:pt x="1089" y="47653"/>
                </a:lnTo>
                <a:cubicBezTo>
                  <a:pt x="0" y="48722"/>
                  <a:pt x="0" y="50485"/>
                  <a:pt x="1089" y="51574"/>
                </a:cubicBezTo>
                <a:cubicBezTo>
                  <a:pt x="1634" y="52109"/>
                  <a:pt x="2342" y="52376"/>
                  <a:pt x="3050" y="52376"/>
                </a:cubicBezTo>
                <a:cubicBezTo>
                  <a:pt x="3758" y="52376"/>
                  <a:pt x="4466" y="52109"/>
                  <a:pt x="5010" y="51574"/>
                </a:cubicBezTo>
                <a:lnTo>
                  <a:pt x="34952" y="21613"/>
                </a:lnTo>
                <a:cubicBezTo>
                  <a:pt x="36021" y="20543"/>
                  <a:pt x="36021" y="18781"/>
                  <a:pt x="34952" y="17692"/>
                </a:cubicBezTo>
                <a:cubicBezTo>
                  <a:pt x="34407" y="17157"/>
                  <a:pt x="33694" y="16890"/>
                  <a:pt x="32981" y="16890"/>
                </a:cubicBezTo>
                <a:cubicBezTo>
                  <a:pt x="32268" y="16890"/>
                  <a:pt x="31555" y="17157"/>
                  <a:pt x="31011" y="17692"/>
                </a:cubicBezTo>
                <a:lnTo>
                  <a:pt x="27783" y="20959"/>
                </a:lnTo>
                <a:cubicBezTo>
                  <a:pt x="27506" y="21227"/>
                  <a:pt x="27149" y="21360"/>
                  <a:pt x="26795" y="21360"/>
                </a:cubicBezTo>
                <a:cubicBezTo>
                  <a:pt x="26441" y="21360"/>
                  <a:pt x="26090" y="21227"/>
                  <a:pt x="25823" y="20959"/>
                </a:cubicBezTo>
                <a:cubicBezTo>
                  <a:pt x="25268" y="20425"/>
                  <a:pt x="25268" y="19533"/>
                  <a:pt x="25823" y="18999"/>
                </a:cubicBezTo>
                <a:lnTo>
                  <a:pt x="40001" y="4820"/>
                </a:lnTo>
                <a:cubicBezTo>
                  <a:pt x="41110" y="3751"/>
                  <a:pt x="41150" y="1988"/>
                  <a:pt x="40100" y="860"/>
                </a:cubicBezTo>
                <a:cubicBezTo>
                  <a:pt x="39558" y="288"/>
                  <a:pt x="38829" y="1"/>
                  <a:pt x="38099"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42"/>
          <p:cNvSpPr/>
          <p:nvPr/>
        </p:nvSpPr>
        <p:spPr>
          <a:xfrm>
            <a:off x="1272750" y="-725265"/>
            <a:ext cx="2278036" cy="2258836"/>
          </a:xfrm>
          <a:custGeom>
            <a:avLst/>
            <a:gdLst/>
            <a:ahLst/>
            <a:cxnLst/>
            <a:rect l="l" t="t" r="r" b="b"/>
            <a:pathLst>
              <a:path w="68220" h="67645" extrusionOk="0">
                <a:moveTo>
                  <a:pt x="65157" y="1"/>
                </a:moveTo>
                <a:cubicBezTo>
                  <a:pt x="64419" y="1"/>
                  <a:pt x="63682" y="288"/>
                  <a:pt x="63130" y="861"/>
                </a:cubicBezTo>
                <a:lnTo>
                  <a:pt x="53328" y="10663"/>
                </a:lnTo>
                <a:cubicBezTo>
                  <a:pt x="53051" y="10930"/>
                  <a:pt x="52694" y="11064"/>
                  <a:pt x="52338" y="11064"/>
                </a:cubicBezTo>
                <a:cubicBezTo>
                  <a:pt x="51982" y="11064"/>
                  <a:pt x="51625" y="10930"/>
                  <a:pt x="51348" y="10663"/>
                </a:cubicBezTo>
                <a:cubicBezTo>
                  <a:pt x="50813" y="10108"/>
                  <a:pt x="50813" y="9237"/>
                  <a:pt x="51348" y="8702"/>
                </a:cubicBezTo>
                <a:lnTo>
                  <a:pt x="53249" y="6821"/>
                </a:lnTo>
                <a:cubicBezTo>
                  <a:pt x="54358" y="5732"/>
                  <a:pt x="54397" y="3969"/>
                  <a:pt x="53348" y="2861"/>
                </a:cubicBezTo>
                <a:cubicBezTo>
                  <a:pt x="52796" y="2289"/>
                  <a:pt x="52066" y="2001"/>
                  <a:pt x="51339" y="2001"/>
                </a:cubicBezTo>
                <a:cubicBezTo>
                  <a:pt x="50631" y="2001"/>
                  <a:pt x="49925" y="2274"/>
                  <a:pt x="49387" y="2821"/>
                </a:cubicBezTo>
                <a:lnTo>
                  <a:pt x="33130" y="19059"/>
                </a:lnTo>
                <a:cubicBezTo>
                  <a:pt x="32857" y="19353"/>
                  <a:pt x="32483" y="19503"/>
                  <a:pt x="32106" y="19503"/>
                </a:cubicBezTo>
                <a:cubicBezTo>
                  <a:pt x="31798" y="19503"/>
                  <a:pt x="31487" y="19403"/>
                  <a:pt x="31229" y="19198"/>
                </a:cubicBezTo>
                <a:cubicBezTo>
                  <a:pt x="30595" y="18683"/>
                  <a:pt x="30555" y="17732"/>
                  <a:pt x="31130" y="17138"/>
                </a:cubicBezTo>
                <a:lnTo>
                  <a:pt x="33229" y="15039"/>
                </a:lnTo>
                <a:cubicBezTo>
                  <a:pt x="34338" y="13970"/>
                  <a:pt x="34377" y="12207"/>
                  <a:pt x="33347" y="11079"/>
                </a:cubicBezTo>
                <a:cubicBezTo>
                  <a:pt x="32798" y="10509"/>
                  <a:pt x="32072" y="10227"/>
                  <a:pt x="31348" y="10227"/>
                </a:cubicBezTo>
                <a:cubicBezTo>
                  <a:pt x="30637" y="10227"/>
                  <a:pt x="29927" y="10499"/>
                  <a:pt x="29387" y="11039"/>
                </a:cubicBezTo>
                <a:lnTo>
                  <a:pt x="12258" y="28148"/>
                </a:lnTo>
                <a:cubicBezTo>
                  <a:pt x="11149" y="29237"/>
                  <a:pt x="11109" y="30980"/>
                  <a:pt x="12159" y="32109"/>
                </a:cubicBezTo>
                <a:cubicBezTo>
                  <a:pt x="12701" y="32681"/>
                  <a:pt x="13430" y="32968"/>
                  <a:pt x="14160" y="32968"/>
                </a:cubicBezTo>
                <a:cubicBezTo>
                  <a:pt x="14871" y="32968"/>
                  <a:pt x="15582" y="32696"/>
                  <a:pt x="16119" y="32148"/>
                </a:cubicBezTo>
                <a:lnTo>
                  <a:pt x="25724" y="22544"/>
                </a:lnTo>
                <a:cubicBezTo>
                  <a:pt x="26005" y="22252"/>
                  <a:pt x="26374" y="22108"/>
                  <a:pt x="26749" y="22108"/>
                </a:cubicBezTo>
                <a:cubicBezTo>
                  <a:pt x="27060" y="22108"/>
                  <a:pt x="27375" y="22208"/>
                  <a:pt x="27644" y="22406"/>
                </a:cubicBezTo>
                <a:cubicBezTo>
                  <a:pt x="28278" y="22920"/>
                  <a:pt x="28318" y="23891"/>
                  <a:pt x="27743" y="24465"/>
                </a:cubicBezTo>
                <a:lnTo>
                  <a:pt x="18159" y="34049"/>
                </a:lnTo>
                <a:cubicBezTo>
                  <a:pt x="17050" y="35119"/>
                  <a:pt x="16991" y="36881"/>
                  <a:pt x="18040" y="38010"/>
                </a:cubicBezTo>
                <a:cubicBezTo>
                  <a:pt x="18592" y="38572"/>
                  <a:pt x="19322" y="38854"/>
                  <a:pt x="20050" y="38854"/>
                </a:cubicBezTo>
                <a:cubicBezTo>
                  <a:pt x="20758" y="38854"/>
                  <a:pt x="21463" y="38587"/>
                  <a:pt x="22001" y="38050"/>
                </a:cubicBezTo>
                <a:lnTo>
                  <a:pt x="28773" y="31297"/>
                </a:lnTo>
                <a:cubicBezTo>
                  <a:pt x="29040" y="31020"/>
                  <a:pt x="29392" y="30881"/>
                  <a:pt x="29746" y="30881"/>
                </a:cubicBezTo>
                <a:cubicBezTo>
                  <a:pt x="30100" y="30881"/>
                  <a:pt x="30456" y="31020"/>
                  <a:pt x="30734" y="31297"/>
                </a:cubicBezTo>
                <a:cubicBezTo>
                  <a:pt x="31268" y="31832"/>
                  <a:pt x="31268" y="32703"/>
                  <a:pt x="30734" y="33257"/>
                </a:cubicBezTo>
                <a:lnTo>
                  <a:pt x="1149" y="62842"/>
                </a:lnTo>
                <a:cubicBezTo>
                  <a:pt x="40" y="63912"/>
                  <a:pt x="0" y="65674"/>
                  <a:pt x="1050" y="66803"/>
                </a:cubicBezTo>
                <a:cubicBezTo>
                  <a:pt x="1589" y="67362"/>
                  <a:pt x="2310" y="67644"/>
                  <a:pt x="3034" y="67644"/>
                </a:cubicBezTo>
                <a:cubicBezTo>
                  <a:pt x="3746" y="67644"/>
                  <a:pt x="4461" y="67372"/>
                  <a:pt x="5010" y="66823"/>
                </a:cubicBezTo>
                <a:lnTo>
                  <a:pt x="42912" y="28921"/>
                </a:lnTo>
                <a:cubicBezTo>
                  <a:pt x="44001" y="27851"/>
                  <a:pt x="44061" y="26089"/>
                  <a:pt x="43011" y="24960"/>
                </a:cubicBezTo>
                <a:cubicBezTo>
                  <a:pt x="42462" y="24391"/>
                  <a:pt x="41736" y="24109"/>
                  <a:pt x="41012" y="24109"/>
                </a:cubicBezTo>
                <a:cubicBezTo>
                  <a:pt x="40300" y="24109"/>
                  <a:pt x="39590" y="24381"/>
                  <a:pt x="39051" y="24921"/>
                </a:cubicBezTo>
                <a:lnTo>
                  <a:pt x="37704" y="26267"/>
                </a:lnTo>
                <a:cubicBezTo>
                  <a:pt x="37427" y="26534"/>
                  <a:pt x="37070" y="26668"/>
                  <a:pt x="36716" y="26668"/>
                </a:cubicBezTo>
                <a:cubicBezTo>
                  <a:pt x="36362" y="26668"/>
                  <a:pt x="36011" y="26534"/>
                  <a:pt x="35744" y="26267"/>
                </a:cubicBezTo>
                <a:cubicBezTo>
                  <a:pt x="35189" y="25732"/>
                  <a:pt x="35189" y="24841"/>
                  <a:pt x="35744" y="24307"/>
                </a:cubicBezTo>
                <a:lnTo>
                  <a:pt x="45110" y="14960"/>
                </a:lnTo>
                <a:cubicBezTo>
                  <a:pt x="45377" y="14683"/>
                  <a:pt x="45734" y="14544"/>
                  <a:pt x="46090" y="14544"/>
                </a:cubicBezTo>
                <a:cubicBezTo>
                  <a:pt x="46447" y="14544"/>
                  <a:pt x="46803" y="14683"/>
                  <a:pt x="47071" y="14960"/>
                </a:cubicBezTo>
                <a:cubicBezTo>
                  <a:pt x="47605" y="15495"/>
                  <a:pt x="47605" y="16366"/>
                  <a:pt x="47071" y="16920"/>
                </a:cubicBezTo>
                <a:lnTo>
                  <a:pt x="46100" y="17891"/>
                </a:lnTo>
                <a:cubicBezTo>
                  <a:pt x="44991" y="18960"/>
                  <a:pt x="44952" y="20722"/>
                  <a:pt x="46001" y="21851"/>
                </a:cubicBezTo>
                <a:cubicBezTo>
                  <a:pt x="46541" y="22411"/>
                  <a:pt x="47262" y="22693"/>
                  <a:pt x="47986" y="22693"/>
                </a:cubicBezTo>
                <a:cubicBezTo>
                  <a:pt x="48697" y="22693"/>
                  <a:pt x="49412" y="22420"/>
                  <a:pt x="49962" y="21871"/>
                </a:cubicBezTo>
                <a:lnTo>
                  <a:pt x="67130" y="4722"/>
                </a:lnTo>
                <a:cubicBezTo>
                  <a:pt x="68220" y="3613"/>
                  <a:pt x="68200" y="1831"/>
                  <a:pt x="67091" y="761"/>
                </a:cubicBezTo>
                <a:cubicBezTo>
                  <a:pt x="66545" y="254"/>
                  <a:pt x="65850" y="1"/>
                  <a:pt x="651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42"/>
          <p:cNvSpPr/>
          <p:nvPr/>
        </p:nvSpPr>
        <p:spPr>
          <a:xfrm>
            <a:off x="42488" y="1796593"/>
            <a:ext cx="582599" cy="564400"/>
          </a:xfrm>
          <a:custGeom>
            <a:avLst/>
            <a:gdLst/>
            <a:ahLst/>
            <a:cxnLst/>
            <a:rect l="l" t="t" r="r" b="b"/>
            <a:pathLst>
              <a:path w="17447" h="16902" extrusionOk="0">
                <a:moveTo>
                  <a:pt x="14390" y="0"/>
                </a:moveTo>
                <a:cubicBezTo>
                  <a:pt x="13679" y="0"/>
                  <a:pt x="12972" y="272"/>
                  <a:pt x="12437" y="817"/>
                </a:cubicBezTo>
                <a:lnTo>
                  <a:pt x="1090" y="12164"/>
                </a:lnTo>
                <a:cubicBezTo>
                  <a:pt x="1" y="13253"/>
                  <a:pt x="1" y="14996"/>
                  <a:pt x="1090" y="16085"/>
                </a:cubicBezTo>
                <a:cubicBezTo>
                  <a:pt x="1625" y="16629"/>
                  <a:pt x="2333" y="16902"/>
                  <a:pt x="3043" y="16902"/>
                </a:cubicBezTo>
                <a:cubicBezTo>
                  <a:pt x="3753" y="16902"/>
                  <a:pt x="4466" y="16629"/>
                  <a:pt x="5011" y="16085"/>
                </a:cubicBezTo>
                <a:lnTo>
                  <a:pt x="16358" y="4738"/>
                </a:lnTo>
                <a:cubicBezTo>
                  <a:pt x="17447" y="3649"/>
                  <a:pt x="17447" y="1886"/>
                  <a:pt x="16358" y="817"/>
                </a:cubicBezTo>
                <a:cubicBezTo>
                  <a:pt x="15813" y="272"/>
                  <a:pt x="15100" y="0"/>
                  <a:pt x="1439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42"/>
          <p:cNvSpPr/>
          <p:nvPr/>
        </p:nvSpPr>
        <p:spPr>
          <a:xfrm>
            <a:off x="791363" y="492885"/>
            <a:ext cx="794842" cy="776409"/>
          </a:xfrm>
          <a:custGeom>
            <a:avLst/>
            <a:gdLst/>
            <a:ahLst/>
            <a:cxnLst/>
            <a:rect l="l" t="t" r="r" b="b"/>
            <a:pathLst>
              <a:path w="23803" h="23251" extrusionOk="0">
                <a:moveTo>
                  <a:pt x="20746" y="0"/>
                </a:moveTo>
                <a:cubicBezTo>
                  <a:pt x="20035" y="0"/>
                  <a:pt x="19327" y="273"/>
                  <a:pt x="18793" y="817"/>
                </a:cubicBezTo>
                <a:lnTo>
                  <a:pt x="1089" y="18521"/>
                </a:lnTo>
                <a:cubicBezTo>
                  <a:pt x="0" y="19610"/>
                  <a:pt x="0" y="21352"/>
                  <a:pt x="1089" y="22441"/>
                </a:cubicBezTo>
                <a:cubicBezTo>
                  <a:pt x="1621" y="22983"/>
                  <a:pt x="2325" y="23251"/>
                  <a:pt x="3032" y="23251"/>
                </a:cubicBezTo>
                <a:cubicBezTo>
                  <a:pt x="3746" y="23251"/>
                  <a:pt x="4463" y="22979"/>
                  <a:pt x="5010" y="22441"/>
                </a:cubicBezTo>
                <a:lnTo>
                  <a:pt x="22713" y="4738"/>
                </a:lnTo>
                <a:cubicBezTo>
                  <a:pt x="23803" y="3649"/>
                  <a:pt x="23803" y="1906"/>
                  <a:pt x="22713" y="817"/>
                </a:cubicBezTo>
                <a:cubicBezTo>
                  <a:pt x="22169" y="273"/>
                  <a:pt x="21456" y="0"/>
                  <a:pt x="207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42"/>
          <p:cNvSpPr/>
          <p:nvPr/>
        </p:nvSpPr>
        <p:spPr>
          <a:xfrm>
            <a:off x="953350" y="1659311"/>
            <a:ext cx="203026" cy="185529"/>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42"/>
          <p:cNvSpPr/>
          <p:nvPr/>
        </p:nvSpPr>
        <p:spPr>
          <a:xfrm>
            <a:off x="547250" y="1300936"/>
            <a:ext cx="203026" cy="185529"/>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42"/>
          <p:cNvSpPr/>
          <p:nvPr/>
        </p:nvSpPr>
        <p:spPr>
          <a:xfrm>
            <a:off x="2211122" y="3463780"/>
            <a:ext cx="487949" cy="472847"/>
          </a:xfrm>
          <a:custGeom>
            <a:avLst/>
            <a:gdLst/>
            <a:ahLst/>
            <a:cxnLst/>
            <a:rect l="l" t="t" r="r" b="b"/>
            <a:pathLst>
              <a:path w="17447" h="16907" extrusionOk="0">
                <a:moveTo>
                  <a:pt x="14407" y="0"/>
                </a:moveTo>
                <a:cubicBezTo>
                  <a:pt x="13694" y="0"/>
                  <a:pt x="12981" y="272"/>
                  <a:pt x="12437" y="817"/>
                </a:cubicBezTo>
                <a:lnTo>
                  <a:pt x="1090" y="12164"/>
                </a:lnTo>
                <a:cubicBezTo>
                  <a:pt x="1" y="13253"/>
                  <a:pt x="1" y="15015"/>
                  <a:pt x="1090" y="16104"/>
                </a:cubicBezTo>
                <a:cubicBezTo>
                  <a:pt x="1634" y="16639"/>
                  <a:pt x="2342" y="16906"/>
                  <a:pt x="3050" y="16906"/>
                </a:cubicBezTo>
                <a:cubicBezTo>
                  <a:pt x="3758" y="16906"/>
                  <a:pt x="4466" y="16639"/>
                  <a:pt x="5011" y="16104"/>
                </a:cubicBezTo>
                <a:lnTo>
                  <a:pt x="16377" y="4738"/>
                </a:lnTo>
                <a:cubicBezTo>
                  <a:pt x="17447" y="3649"/>
                  <a:pt x="17447" y="1906"/>
                  <a:pt x="16377" y="817"/>
                </a:cubicBezTo>
                <a:cubicBezTo>
                  <a:pt x="15833" y="272"/>
                  <a:pt x="15120" y="0"/>
                  <a:pt x="144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42"/>
          <p:cNvSpPr/>
          <p:nvPr/>
        </p:nvSpPr>
        <p:spPr>
          <a:xfrm>
            <a:off x="1156365" y="4000654"/>
            <a:ext cx="953720" cy="952769"/>
          </a:xfrm>
          <a:custGeom>
            <a:avLst/>
            <a:gdLst/>
            <a:ahLst/>
            <a:cxnLst/>
            <a:rect l="l" t="t" r="r" b="b"/>
            <a:pathLst>
              <a:path w="34101" h="34067" extrusionOk="0">
                <a:moveTo>
                  <a:pt x="33964" y="1"/>
                </a:moveTo>
                <a:cubicBezTo>
                  <a:pt x="33932" y="1"/>
                  <a:pt x="33902" y="16"/>
                  <a:pt x="33883" y="46"/>
                </a:cubicBezTo>
                <a:lnTo>
                  <a:pt x="60" y="33848"/>
                </a:lnTo>
                <a:cubicBezTo>
                  <a:pt x="1" y="33908"/>
                  <a:pt x="1" y="33987"/>
                  <a:pt x="60" y="34027"/>
                </a:cubicBezTo>
                <a:cubicBezTo>
                  <a:pt x="80" y="34046"/>
                  <a:pt x="119" y="34066"/>
                  <a:pt x="139" y="34066"/>
                </a:cubicBezTo>
                <a:cubicBezTo>
                  <a:pt x="179" y="34066"/>
                  <a:pt x="199" y="34046"/>
                  <a:pt x="238" y="34027"/>
                </a:cubicBezTo>
                <a:lnTo>
                  <a:pt x="34061" y="204"/>
                </a:lnTo>
                <a:cubicBezTo>
                  <a:pt x="34100" y="164"/>
                  <a:pt x="34100" y="85"/>
                  <a:pt x="34061" y="46"/>
                </a:cubicBezTo>
                <a:cubicBezTo>
                  <a:pt x="34031" y="16"/>
                  <a:pt x="33996" y="1"/>
                  <a:pt x="339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42"/>
          <p:cNvSpPr/>
          <p:nvPr/>
        </p:nvSpPr>
        <p:spPr>
          <a:xfrm>
            <a:off x="-242541" y="1886507"/>
            <a:ext cx="1093837" cy="1093417"/>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42"/>
          <p:cNvSpPr/>
          <p:nvPr/>
        </p:nvSpPr>
        <p:spPr>
          <a:xfrm>
            <a:off x="894651" y="4525009"/>
            <a:ext cx="665179" cy="650524"/>
          </a:xfrm>
          <a:custGeom>
            <a:avLst/>
            <a:gdLst/>
            <a:ahLst/>
            <a:cxnLst/>
            <a:rect l="l" t="t" r="r" b="b"/>
            <a:pathLst>
              <a:path w="23784" h="23260" extrusionOk="0">
                <a:moveTo>
                  <a:pt x="20741" y="1"/>
                </a:moveTo>
                <a:cubicBezTo>
                  <a:pt x="20031" y="1"/>
                  <a:pt x="19318" y="273"/>
                  <a:pt x="18774" y="818"/>
                </a:cubicBezTo>
                <a:lnTo>
                  <a:pt x="1070" y="18521"/>
                </a:lnTo>
                <a:cubicBezTo>
                  <a:pt x="1" y="19610"/>
                  <a:pt x="1" y="21353"/>
                  <a:pt x="1070" y="22442"/>
                </a:cubicBezTo>
                <a:cubicBezTo>
                  <a:pt x="1615" y="22987"/>
                  <a:pt x="2328" y="23259"/>
                  <a:pt x="3041" y="23259"/>
                </a:cubicBezTo>
                <a:cubicBezTo>
                  <a:pt x="3753" y="23259"/>
                  <a:pt x="4466" y="22987"/>
                  <a:pt x="5011" y="22442"/>
                </a:cubicBezTo>
                <a:lnTo>
                  <a:pt x="22694" y="4739"/>
                </a:lnTo>
                <a:cubicBezTo>
                  <a:pt x="23784" y="3650"/>
                  <a:pt x="23784" y="1907"/>
                  <a:pt x="22694" y="818"/>
                </a:cubicBezTo>
                <a:cubicBezTo>
                  <a:pt x="22160" y="273"/>
                  <a:pt x="21452" y="1"/>
                  <a:pt x="207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91" name="Google Shape;691;p42"/>
          <p:cNvPicPr preferRelativeResize="0">
            <a:picLocks noGrp="1"/>
          </p:cNvPicPr>
          <p:nvPr>
            <p:ph type="pic" idx="2"/>
          </p:nvPr>
        </p:nvPicPr>
        <p:blipFill rotWithShape="1">
          <a:blip r:embed="rId3">
            <a:alphaModFix/>
          </a:blip>
          <a:srcRect t="2298" b="2308"/>
          <a:stretch/>
        </p:blipFill>
        <p:spPr>
          <a:xfrm>
            <a:off x="1212700" y="585450"/>
            <a:ext cx="2775600" cy="3972600"/>
          </a:xfrm>
          <a:prstGeom prst="roundRect">
            <a:avLst>
              <a:gd name="adj" fmla="val 16667"/>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sp>
        <p:nvSpPr>
          <p:cNvPr id="696" name="Google Shape;696;p43"/>
          <p:cNvSpPr/>
          <p:nvPr/>
        </p:nvSpPr>
        <p:spPr>
          <a:xfrm>
            <a:off x="4194513" y="1863025"/>
            <a:ext cx="671700" cy="6717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43"/>
          <p:cNvSpPr/>
          <p:nvPr/>
        </p:nvSpPr>
        <p:spPr>
          <a:xfrm>
            <a:off x="6654838" y="1863025"/>
            <a:ext cx="671700" cy="6717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43"/>
          <p:cNvSpPr txBox="1">
            <a:spLocks noGrp="1"/>
          </p:cNvSpPr>
          <p:nvPr>
            <p:ph type="title"/>
          </p:nvPr>
        </p:nvSpPr>
        <p:spPr>
          <a:xfrm>
            <a:off x="621100" y="368825"/>
            <a:ext cx="79017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b="1" dirty="0"/>
              <a:t>تیتر مربوط به اسلاید را وارد کنید</a:t>
            </a:r>
            <a:endParaRPr dirty="0"/>
          </a:p>
        </p:txBody>
      </p:sp>
      <p:sp>
        <p:nvSpPr>
          <p:cNvPr id="699" name="Google Shape;699;p43"/>
          <p:cNvSpPr txBox="1">
            <a:spLocks noGrp="1"/>
          </p:cNvSpPr>
          <p:nvPr>
            <p:ph type="subTitle" idx="3"/>
          </p:nvPr>
        </p:nvSpPr>
        <p:spPr>
          <a:xfrm>
            <a:off x="1034238" y="2646213"/>
            <a:ext cx="2238300" cy="5148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t>تیتر را وارد کنید</a:t>
            </a:r>
          </a:p>
        </p:txBody>
      </p:sp>
      <p:sp>
        <p:nvSpPr>
          <p:cNvPr id="700" name="Google Shape;700;p43"/>
          <p:cNvSpPr txBox="1">
            <a:spLocks noGrp="1"/>
          </p:cNvSpPr>
          <p:nvPr>
            <p:ph type="subTitle" idx="1"/>
          </p:nvPr>
        </p:nvSpPr>
        <p:spPr>
          <a:xfrm>
            <a:off x="3452900" y="2646213"/>
            <a:ext cx="2238300" cy="5148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t>تیتر را وارد کنید</a:t>
            </a:r>
          </a:p>
        </p:txBody>
      </p:sp>
      <p:sp>
        <p:nvSpPr>
          <p:cNvPr id="701" name="Google Shape;701;p43"/>
          <p:cNvSpPr txBox="1">
            <a:spLocks noGrp="1"/>
          </p:cNvSpPr>
          <p:nvPr>
            <p:ph type="subTitle" idx="2"/>
          </p:nvPr>
        </p:nvSpPr>
        <p:spPr>
          <a:xfrm>
            <a:off x="3452875" y="3021275"/>
            <a:ext cx="2238300" cy="1007724"/>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kumimoji="0" lang="fa-IR" sz="12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endParaRPr sz="1200" dirty="0"/>
          </a:p>
        </p:txBody>
      </p:sp>
      <p:sp>
        <p:nvSpPr>
          <p:cNvPr id="702" name="Google Shape;702;p43"/>
          <p:cNvSpPr txBox="1">
            <a:spLocks noGrp="1"/>
          </p:cNvSpPr>
          <p:nvPr>
            <p:ph type="subTitle" idx="4"/>
          </p:nvPr>
        </p:nvSpPr>
        <p:spPr>
          <a:xfrm>
            <a:off x="1034238" y="3021275"/>
            <a:ext cx="2238300" cy="1007724"/>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kumimoji="0" lang="fa-IR" sz="12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endParaRPr sz="1200" dirty="0"/>
          </a:p>
        </p:txBody>
      </p:sp>
      <p:sp>
        <p:nvSpPr>
          <p:cNvPr id="703" name="Google Shape;703;p43"/>
          <p:cNvSpPr txBox="1">
            <a:spLocks noGrp="1"/>
          </p:cNvSpPr>
          <p:nvPr>
            <p:ph type="subTitle" idx="5"/>
          </p:nvPr>
        </p:nvSpPr>
        <p:spPr>
          <a:xfrm>
            <a:off x="5871625" y="2646213"/>
            <a:ext cx="2238300" cy="5148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t>تیتر را وارد کنید</a:t>
            </a:r>
          </a:p>
        </p:txBody>
      </p:sp>
      <p:sp>
        <p:nvSpPr>
          <p:cNvPr id="704" name="Google Shape;704;p43"/>
          <p:cNvSpPr txBox="1">
            <a:spLocks noGrp="1"/>
          </p:cNvSpPr>
          <p:nvPr>
            <p:ph type="subTitle" idx="6"/>
          </p:nvPr>
        </p:nvSpPr>
        <p:spPr>
          <a:xfrm>
            <a:off x="5871600" y="3021275"/>
            <a:ext cx="2238300" cy="1007724"/>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kumimoji="0" lang="fa-IR" sz="12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endParaRPr sz="1200" dirty="0"/>
          </a:p>
        </p:txBody>
      </p:sp>
      <p:sp>
        <p:nvSpPr>
          <p:cNvPr id="705" name="Google Shape;705;p43"/>
          <p:cNvSpPr/>
          <p:nvPr/>
        </p:nvSpPr>
        <p:spPr>
          <a:xfrm>
            <a:off x="1817550" y="1863025"/>
            <a:ext cx="671700" cy="6717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06" name="Google Shape;706;p43"/>
          <p:cNvGrpSpPr/>
          <p:nvPr/>
        </p:nvGrpSpPr>
        <p:grpSpPr>
          <a:xfrm>
            <a:off x="1966806" y="2073431"/>
            <a:ext cx="373199" cy="250880"/>
            <a:chOff x="3987313" y="1221350"/>
            <a:chExt cx="400600" cy="269300"/>
          </a:xfrm>
        </p:grpSpPr>
        <p:sp>
          <p:nvSpPr>
            <p:cNvPr id="707" name="Google Shape;707;p43"/>
            <p:cNvSpPr/>
            <p:nvPr/>
          </p:nvSpPr>
          <p:spPr>
            <a:xfrm>
              <a:off x="3999913" y="1356000"/>
              <a:ext cx="354500" cy="127675"/>
            </a:xfrm>
            <a:custGeom>
              <a:avLst/>
              <a:gdLst/>
              <a:ahLst/>
              <a:cxnLst/>
              <a:rect l="l" t="t" r="r" b="b"/>
              <a:pathLst>
                <a:path w="14180" h="5107" extrusionOk="0">
                  <a:moveTo>
                    <a:pt x="1937" y="0"/>
                  </a:moveTo>
                  <a:cubicBezTo>
                    <a:pt x="1022" y="40"/>
                    <a:pt x="292" y="783"/>
                    <a:pt x="292" y="1711"/>
                  </a:cubicBezTo>
                  <a:cubicBezTo>
                    <a:pt x="292" y="2627"/>
                    <a:pt x="1022" y="3383"/>
                    <a:pt x="1937" y="3409"/>
                  </a:cubicBezTo>
                  <a:lnTo>
                    <a:pt x="1088" y="3409"/>
                  </a:lnTo>
                  <a:cubicBezTo>
                    <a:pt x="1" y="3462"/>
                    <a:pt x="1" y="5067"/>
                    <a:pt x="1088" y="5107"/>
                  </a:cubicBezTo>
                  <a:lnTo>
                    <a:pt x="11633" y="5107"/>
                  </a:lnTo>
                  <a:cubicBezTo>
                    <a:pt x="13039" y="5107"/>
                    <a:pt x="14180" y="3966"/>
                    <a:pt x="14180" y="2560"/>
                  </a:cubicBezTo>
                  <a:cubicBezTo>
                    <a:pt x="14180" y="1154"/>
                    <a:pt x="13039" y="0"/>
                    <a:pt x="1163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43"/>
            <p:cNvSpPr/>
            <p:nvPr/>
          </p:nvSpPr>
          <p:spPr>
            <a:xfrm>
              <a:off x="4007213" y="1228650"/>
              <a:ext cx="347550" cy="127375"/>
            </a:xfrm>
            <a:custGeom>
              <a:avLst/>
              <a:gdLst/>
              <a:ahLst/>
              <a:cxnLst/>
              <a:rect l="l" t="t" r="r" b="b"/>
              <a:pathLst>
                <a:path w="13902" h="5095" extrusionOk="0">
                  <a:moveTo>
                    <a:pt x="2494" y="1"/>
                  </a:moveTo>
                  <a:cubicBezTo>
                    <a:pt x="1115" y="27"/>
                    <a:pt x="0" y="1168"/>
                    <a:pt x="0" y="2548"/>
                  </a:cubicBezTo>
                  <a:cubicBezTo>
                    <a:pt x="0" y="3927"/>
                    <a:pt x="1115" y="5068"/>
                    <a:pt x="2494" y="5094"/>
                  </a:cubicBezTo>
                  <a:lnTo>
                    <a:pt x="13052" y="5094"/>
                  </a:lnTo>
                  <a:cubicBezTo>
                    <a:pt x="13517" y="5094"/>
                    <a:pt x="13901" y="4723"/>
                    <a:pt x="13901" y="4245"/>
                  </a:cubicBezTo>
                  <a:cubicBezTo>
                    <a:pt x="13901" y="3781"/>
                    <a:pt x="13517" y="3396"/>
                    <a:pt x="13052" y="3396"/>
                  </a:cubicBezTo>
                  <a:lnTo>
                    <a:pt x="12203" y="3396"/>
                  </a:lnTo>
                  <a:cubicBezTo>
                    <a:pt x="13119" y="3370"/>
                    <a:pt x="13848" y="2614"/>
                    <a:pt x="13848" y="1699"/>
                  </a:cubicBezTo>
                  <a:cubicBezTo>
                    <a:pt x="13848" y="770"/>
                    <a:pt x="13119" y="27"/>
                    <a:pt x="122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43"/>
            <p:cNvSpPr/>
            <p:nvPr/>
          </p:nvSpPr>
          <p:spPr>
            <a:xfrm>
              <a:off x="3987313" y="1221350"/>
              <a:ext cx="400600" cy="269300"/>
            </a:xfrm>
            <a:custGeom>
              <a:avLst/>
              <a:gdLst/>
              <a:ahLst/>
              <a:cxnLst/>
              <a:rect l="l" t="t" r="r" b="b"/>
              <a:pathLst>
                <a:path w="16024" h="10772" extrusionOk="0">
                  <a:moveTo>
                    <a:pt x="12137" y="5678"/>
                  </a:moveTo>
                  <a:cubicBezTo>
                    <a:pt x="13397" y="5678"/>
                    <a:pt x="14405" y="6686"/>
                    <a:pt x="14405" y="7946"/>
                  </a:cubicBezTo>
                  <a:cubicBezTo>
                    <a:pt x="14405" y="9193"/>
                    <a:pt x="13397" y="10214"/>
                    <a:pt x="12137" y="10214"/>
                  </a:cubicBezTo>
                  <a:lnTo>
                    <a:pt x="1592" y="10214"/>
                  </a:lnTo>
                  <a:cubicBezTo>
                    <a:pt x="836" y="10214"/>
                    <a:pt x="836" y="9087"/>
                    <a:pt x="1592" y="9087"/>
                  </a:cubicBezTo>
                  <a:lnTo>
                    <a:pt x="12137" y="9087"/>
                  </a:lnTo>
                  <a:cubicBezTo>
                    <a:pt x="12146" y="9087"/>
                    <a:pt x="12154" y="9087"/>
                    <a:pt x="12162" y="9087"/>
                  </a:cubicBezTo>
                  <a:cubicBezTo>
                    <a:pt x="12801" y="9087"/>
                    <a:pt x="13318" y="8588"/>
                    <a:pt x="13318" y="7946"/>
                  </a:cubicBezTo>
                  <a:cubicBezTo>
                    <a:pt x="13318" y="7305"/>
                    <a:pt x="12801" y="6805"/>
                    <a:pt x="12162" y="6805"/>
                  </a:cubicBezTo>
                  <a:cubicBezTo>
                    <a:pt x="12154" y="6805"/>
                    <a:pt x="12146" y="6805"/>
                    <a:pt x="12137" y="6806"/>
                  </a:cubicBezTo>
                  <a:lnTo>
                    <a:pt x="2441" y="6806"/>
                  </a:lnTo>
                  <a:cubicBezTo>
                    <a:pt x="2057" y="6806"/>
                    <a:pt x="2057" y="7376"/>
                    <a:pt x="2441" y="7376"/>
                  </a:cubicBezTo>
                  <a:lnTo>
                    <a:pt x="12137" y="7376"/>
                  </a:lnTo>
                  <a:cubicBezTo>
                    <a:pt x="12893" y="7376"/>
                    <a:pt x="12893" y="8517"/>
                    <a:pt x="12137" y="8517"/>
                  </a:cubicBezTo>
                  <a:lnTo>
                    <a:pt x="2441" y="8517"/>
                  </a:lnTo>
                  <a:cubicBezTo>
                    <a:pt x="1672" y="8490"/>
                    <a:pt x="1075" y="7853"/>
                    <a:pt x="1075" y="7097"/>
                  </a:cubicBezTo>
                  <a:cubicBezTo>
                    <a:pt x="1075" y="6328"/>
                    <a:pt x="1672" y="5705"/>
                    <a:pt x="2441" y="5678"/>
                  </a:cubicBezTo>
                  <a:close/>
                  <a:moveTo>
                    <a:pt x="3252" y="1"/>
                  </a:moveTo>
                  <a:cubicBezTo>
                    <a:pt x="2285" y="1"/>
                    <a:pt x="1400" y="503"/>
                    <a:pt x="889" y="1327"/>
                  </a:cubicBezTo>
                  <a:cubicBezTo>
                    <a:pt x="796" y="1460"/>
                    <a:pt x="836" y="1633"/>
                    <a:pt x="969" y="1712"/>
                  </a:cubicBezTo>
                  <a:cubicBezTo>
                    <a:pt x="1015" y="1744"/>
                    <a:pt x="1067" y="1759"/>
                    <a:pt x="1119" y="1759"/>
                  </a:cubicBezTo>
                  <a:cubicBezTo>
                    <a:pt x="1217" y="1759"/>
                    <a:pt x="1315" y="1706"/>
                    <a:pt x="1367" y="1619"/>
                  </a:cubicBezTo>
                  <a:cubicBezTo>
                    <a:pt x="1771" y="980"/>
                    <a:pt x="2484" y="584"/>
                    <a:pt x="3252" y="584"/>
                  </a:cubicBezTo>
                  <a:cubicBezTo>
                    <a:pt x="3265" y="584"/>
                    <a:pt x="3277" y="584"/>
                    <a:pt x="3290" y="585"/>
                  </a:cubicBezTo>
                  <a:lnTo>
                    <a:pt x="12999" y="585"/>
                  </a:lnTo>
                  <a:cubicBezTo>
                    <a:pt x="13756" y="598"/>
                    <a:pt x="14366" y="1235"/>
                    <a:pt x="14366" y="1991"/>
                  </a:cubicBezTo>
                  <a:cubicBezTo>
                    <a:pt x="14366" y="2760"/>
                    <a:pt x="13756" y="3383"/>
                    <a:pt x="12999" y="3410"/>
                  </a:cubicBezTo>
                  <a:lnTo>
                    <a:pt x="3290" y="3410"/>
                  </a:lnTo>
                  <a:cubicBezTo>
                    <a:pt x="2574" y="3370"/>
                    <a:pt x="2574" y="2322"/>
                    <a:pt x="3290" y="2282"/>
                  </a:cubicBezTo>
                  <a:lnTo>
                    <a:pt x="12999" y="2282"/>
                  </a:lnTo>
                  <a:cubicBezTo>
                    <a:pt x="13371" y="2282"/>
                    <a:pt x="13371" y="1712"/>
                    <a:pt x="12999" y="1712"/>
                  </a:cubicBezTo>
                  <a:lnTo>
                    <a:pt x="3290" y="1712"/>
                  </a:lnTo>
                  <a:cubicBezTo>
                    <a:pt x="2680" y="1739"/>
                    <a:pt x="2202" y="2243"/>
                    <a:pt x="2202" y="2853"/>
                  </a:cubicBezTo>
                  <a:cubicBezTo>
                    <a:pt x="2202" y="3463"/>
                    <a:pt x="2680" y="3954"/>
                    <a:pt x="3290" y="3980"/>
                  </a:cubicBezTo>
                  <a:lnTo>
                    <a:pt x="13848" y="3980"/>
                  </a:lnTo>
                  <a:cubicBezTo>
                    <a:pt x="14604" y="3980"/>
                    <a:pt x="14604" y="5121"/>
                    <a:pt x="13848" y="5121"/>
                  </a:cubicBezTo>
                  <a:lnTo>
                    <a:pt x="3290" y="5121"/>
                  </a:lnTo>
                  <a:cubicBezTo>
                    <a:pt x="2322" y="5121"/>
                    <a:pt x="1473" y="4511"/>
                    <a:pt x="1155" y="3596"/>
                  </a:cubicBezTo>
                  <a:cubicBezTo>
                    <a:pt x="1104" y="3460"/>
                    <a:pt x="997" y="3403"/>
                    <a:pt x="890" y="3403"/>
                  </a:cubicBezTo>
                  <a:cubicBezTo>
                    <a:pt x="714" y="3403"/>
                    <a:pt x="536" y="3559"/>
                    <a:pt x="611" y="3781"/>
                  </a:cubicBezTo>
                  <a:cubicBezTo>
                    <a:pt x="823" y="4378"/>
                    <a:pt x="1234" y="4882"/>
                    <a:pt x="1765" y="5227"/>
                  </a:cubicBezTo>
                  <a:cubicBezTo>
                    <a:pt x="332" y="5744"/>
                    <a:pt x="1" y="7601"/>
                    <a:pt x="1141" y="8596"/>
                  </a:cubicBezTo>
                  <a:cubicBezTo>
                    <a:pt x="5" y="9072"/>
                    <a:pt x="343" y="10772"/>
                    <a:pt x="1578" y="10772"/>
                  </a:cubicBezTo>
                  <a:cubicBezTo>
                    <a:pt x="1583" y="10772"/>
                    <a:pt x="1587" y="10772"/>
                    <a:pt x="1592" y="10771"/>
                  </a:cubicBezTo>
                  <a:lnTo>
                    <a:pt x="12137" y="10771"/>
                  </a:lnTo>
                  <a:cubicBezTo>
                    <a:pt x="14870" y="10771"/>
                    <a:pt x="16024" y="7310"/>
                    <a:pt x="13835" y="5665"/>
                  </a:cubicBezTo>
                  <a:cubicBezTo>
                    <a:pt x="15069" y="5665"/>
                    <a:pt x="15414" y="3994"/>
                    <a:pt x="14299" y="3503"/>
                  </a:cubicBezTo>
                  <a:cubicBezTo>
                    <a:pt x="14737" y="3118"/>
                    <a:pt x="14989" y="2561"/>
                    <a:pt x="14989" y="1991"/>
                  </a:cubicBezTo>
                  <a:lnTo>
                    <a:pt x="14976" y="1991"/>
                  </a:lnTo>
                  <a:cubicBezTo>
                    <a:pt x="14976" y="890"/>
                    <a:pt x="14087" y="1"/>
                    <a:pt x="12986" y="1"/>
                  </a:cubicBezTo>
                  <a:lnTo>
                    <a:pt x="3290" y="1"/>
                  </a:lnTo>
                  <a:cubicBezTo>
                    <a:pt x="3277" y="1"/>
                    <a:pt x="3265" y="1"/>
                    <a:pt x="325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43"/>
            <p:cNvSpPr/>
            <p:nvPr/>
          </p:nvSpPr>
          <p:spPr>
            <a:xfrm>
              <a:off x="3996263" y="1278075"/>
              <a:ext cx="16950" cy="14325"/>
            </a:xfrm>
            <a:custGeom>
              <a:avLst/>
              <a:gdLst/>
              <a:ahLst/>
              <a:cxnLst/>
              <a:rect l="l" t="t" r="r" b="b"/>
              <a:pathLst>
                <a:path w="678" h="573" extrusionOk="0">
                  <a:moveTo>
                    <a:pt x="385" y="0"/>
                  </a:moveTo>
                  <a:cubicBezTo>
                    <a:pt x="133" y="0"/>
                    <a:pt x="1" y="305"/>
                    <a:pt x="186" y="491"/>
                  </a:cubicBezTo>
                  <a:cubicBezTo>
                    <a:pt x="242" y="547"/>
                    <a:pt x="313" y="572"/>
                    <a:pt x="384" y="572"/>
                  </a:cubicBezTo>
                  <a:cubicBezTo>
                    <a:pt x="532" y="572"/>
                    <a:pt x="677" y="462"/>
                    <a:pt x="677" y="292"/>
                  </a:cubicBezTo>
                  <a:cubicBezTo>
                    <a:pt x="664" y="133"/>
                    <a:pt x="545" y="0"/>
                    <a:pt x="3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1" name="Google Shape;711;p43"/>
          <p:cNvGrpSpPr/>
          <p:nvPr/>
        </p:nvGrpSpPr>
        <p:grpSpPr>
          <a:xfrm>
            <a:off x="6850357" y="2029722"/>
            <a:ext cx="280831" cy="338311"/>
            <a:chOff x="5585438" y="1173600"/>
            <a:chExt cx="301450" cy="363150"/>
          </a:xfrm>
        </p:grpSpPr>
        <p:sp>
          <p:nvSpPr>
            <p:cNvPr id="712" name="Google Shape;712;p43"/>
            <p:cNvSpPr/>
            <p:nvPr/>
          </p:nvSpPr>
          <p:spPr>
            <a:xfrm>
              <a:off x="5615813" y="1209100"/>
              <a:ext cx="241100" cy="292150"/>
            </a:xfrm>
            <a:custGeom>
              <a:avLst/>
              <a:gdLst/>
              <a:ahLst/>
              <a:cxnLst/>
              <a:rect l="l" t="t" r="r" b="b"/>
              <a:pathLst>
                <a:path w="9644" h="11686" extrusionOk="0">
                  <a:moveTo>
                    <a:pt x="1" y="0"/>
                  </a:moveTo>
                  <a:lnTo>
                    <a:pt x="1" y="11686"/>
                  </a:lnTo>
                  <a:lnTo>
                    <a:pt x="9644" y="11686"/>
                  </a:lnTo>
                  <a:lnTo>
                    <a:pt x="964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43"/>
            <p:cNvSpPr/>
            <p:nvPr/>
          </p:nvSpPr>
          <p:spPr>
            <a:xfrm>
              <a:off x="5615813" y="1341075"/>
              <a:ext cx="55075" cy="74975"/>
            </a:xfrm>
            <a:custGeom>
              <a:avLst/>
              <a:gdLst/>
              <a:ahLst/>
              <a:cxnLst/>
              <a:rect l="l" t="t" r="r" b="b"/>
              <a:pathLst>
                <a:path w="2203" h="2999" extrusionOk="0">
                  <a:moveTo>
                    <a:pt x="1" y="0"/>
                  </a:moveTo>
                  <a:lnTo>
                    <a:pt x="1" y="2998"/>
                  </a:lnTo>
                  <a:lnTo>
                    <a:pt x="1699" y="2998"/>
                  </a:lnTo>
                  <a:lnTo>
                    <a:pt x="2123" y="677"/>
                  </a:lnTo>
                  <a:cubicBezTo>
                    <a:pt x="2203" y="319"/>
                    <a:pt x="1924" y="0"/>
                    <a:pt x="156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43"/>
            <p:cNvSpPr/>
            <p:nvPr/>
          </p:nvSpPr>
          <p:spPr>
            <a:xfrm>
              <a:off x="5644013" y="1458800"/>
              <a:ext cx="85250" cy="42450"/>
            </a:xfrm>
            <a:custGeom>
              <a:avLst/>
              <a:gdLst/>
              <a:ahLst/>
              <a:cxnLst/>
              <a:rect l="l" t="t" r="r" b="b"/>
              <a:pathLst>
                <a:path w="3410" h="1698" extrusionOk="0">
                  <a:moveTo>
                    <a:pt x="571" y="0"/>
                  </a:moveTo>
                  <a:cubicBezTo>
                    <a:pt x="252" y="0"/>
                    <a:pt x="0" y="252"/>
                    <a:pt x="0" y="570"/>
                  </a:cubicBezTo>
                  <a:lnTo>
                    <a:pt x="0" y="1698"/>
                  </a:lnTo>
                  <a:lnTo>
                    <a:pt x="3409" y="1698"/>
                  </a:lnTo>
                  <a:lnTo>
                    <a:pt x="3409" y="570"/>
                  </a:lnTo>
                  <a:cubicBezTo>
                    <a:pt x="3409" y="252"/>
                    <a:pt x="3144" y="0"/>
                    <a:pt x="283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43"/>
            <p:cNvSpPr/>
            <p:nvPr/>
          </p:nvSpPr>
          <p:spPr>
            <a:xfrm>
              <a:off x="5743488" y="1256025"/>
              <a:ext cx="42475" cy="56550"/>
            </a:xfrm>
            <a:custGeom>
              <a:avLst/>
              <a:gdLst/>
              <a:ahLst/>
              <a:cxnLst/>
              <a:rect l="l" t="t" r="r" b="b"/>
              <a:pathLst>
                <a:path w="1699" h="2262" extrusionOk="0">
                  <a:moveTo>
                    <a:pt x="850" y="0"/>
                  </a:moveTo>
                  <a:cubicBezTo>
                    <a:pt x="425" y="0"/>
                    <a:pt x="1" y="285"/>
                    <a:pt x="1" y="856"/>
                  </a:cubicBezTo>
                  <a:lnTo>
                    <a:pt x="1" y="2262"/>
                  </a:lnTo>
                  <a:lnTo>
                    <a:pt x="1698" y="2262"/>
                  </a:lnTo>
                  <a:lnTo>
                    <a:pt x="1698" y="856"/>
                  </a:lnTo>
                  <a:cubicBezTo>
                    <a:pt x="1698" y="285"/>
                    <a:pt x="1274" y="0"/>
                    <a:pt x="8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43"/>
            <p:cNvSpPr/>
            <p:nvPr/>
          </p:nvSpPr>
          <p:spPr>
            <a:xfrm>
              <a:off x="5785938" y="1256025"/>
              <a:ext cx="42800" cy="56550"/>
            </a:xfrm>
            <a:custGeom>
              <a:avLst/>
              <a:gdLst/>
              <a:ahLst/>
              <a:cxnLst/>
              <a:rect l="l" t="t" r="r" b="b"/>
              <a:pathLst>
                <a:path w="1712" h="2262" extrusionOk="0">
                  <a:moveTo>
                    <a:pt x="856" y="0"/>
                  </a:moveTo>
                  <a:cubicBezTo>
                    <a:pt x="428" y="0"/>
                    <a:pt x="0" y="285"/>
                    <a:pt x="0" y="856"/>
                  </a:cubicBezTo>
                  <a:lnTo>
                    <a:pt x="0" y="2262"/>
                  </a:lnTo>
                  <a:lnTo>
                    <a:pt x="1712" y="2262"/>
                  </a:lnTo>
                  <a:lnTo>
                    <a:pt x="1712" y="856"/>
                  </a:lnTo>
                  <a:cubicBezTo>
                    <a:pt x="1712" y="285"/>
                    <a:pt x="1284" y="0"/>
                    <a:pt x="85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43"/>
            <p:cNvSpPr/>
            <p:nvPr/>
          </p:nvSpPr>
          <p:spPr>
            <a:xfrm>
              <a:off x="5704688" y="1341075"/>
              <a:ext cx="152225" cy="74975"/>
            </a:xfrm>
            <a:custGeom>
              <a:avLst/>
              <a:gdLst/>
              <a:ahLst/>
              <a:cxnLst/>
              <a:rect l="l" t="t" r="r" b="b"/>
              <a:pathLst>
                <a:path w="6089" h="2999" extrusionOk="0">
                  <a:moveTo>
                    <a:pt x="677" y="0"/>
                  </a:moveTo>
                  <a:cubicBezTo>
                    <a:pt x="266" y="0"/>
                    <a:pt x="1" y="398"/>
                    <a:pt x="147" y="770"/>
                  </a:cubicBezTo>
                  <a:lnTo>
                    <a:pt x="982" y="2998"/>
                  </a:lnTo>
                  <a:lnTo>
                    <a:pt x="6089" y="2998"/>
                  </a:lnTo>
                  <a:lnTo>
                    <a:pt x="608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43"/>
            <p:cNvSpPr/>
            <p:nvPr/>
          </p:nvSpPr>
          <p:spPr>
            <a:xfrm>
              <a:off x="5752788" y="1444525"/>
              <a:ext cx="104125" cy="56725"/>
            </a:xfrm>
            <a:custGeom>
              <a:avLst/>
              <a:gdLst/>
              <a:ahLst/>
              <a:cxnLst/>
              <a:rect l="l" t="t" r="r" b="b"/>
              <a:pathLst>
                <a:path w="4165" h="2269" extrusionOk="0">
                  <a:moveTo>
                    <a:pt x="756" y="1"/>
                  </a:moveTo>
                  <a:cubicBezTo>
                    <a:pt x="0" y="1"/>
                    <a:pt x="0" y="1141"/>
                    <a:pt x="756" y="1141"/>
                  </a:cubicBezTo>
                  <a:cubicBezTo>
                    <a:pt x="0" y="1141"/>
                    <a:pt x="0" y="2269"/>
                    <a:pt x="756" y="2269"/>
                  </a:cubicBezTo>
                  <a:lnTo>
                    <a:pt x="4165" y="2269"/>
                  </a:lnTo>
                  <a:lnTo>
                    <a:pt x="416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43"/>
            <p:cNvSpPr/>
            <p:nvPr/>
          </p:nvSpPr>
          <p:spPr>
            <a:xfrm>
              <a:off x="5615813" y="1255850"/>
              <a:ext cx="103825" cy="56725"/>
            </a:xfrm>
            <a:custGeom>
              <a:avLst/>
              <a:gdLst/>
              <a:ahLst/>
              <a:cxnLst/>
              <a:rect l="l" t="t" r="r" b="b"/>
              <a:pathLst>
                <a:path w="4153" h="2269" extrusionOk="0">
                  <a:moveTo>
                    <a:pt x="1" y="0"/>
                  </a:moveTo>
                  <a:lnTo>
                    <a:pt x="1" y="2269"/>
                  </a:lnTo>
                  <a:lnTo>
                    <a:pt x="3397" y="2269"/>
                  </a:lnTo>
                  <a:cubicBezTo>
                    <a:pt x="4153" y="2269"/>
                    <a:pt x="4153" y="1141"/>
                    <a:pt x="3397" y="1141"/>
                  </a:cubicBezTo>
                  <a:cubicBezTo>
                    <a:pt x="4153" y="1141"/>
                    <a:pt x="4153" y="0"/>
                    <a:pt x="339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43"/>
            <p:cNvSpPr/>
            <p:nvPr/>
          </p:nvSpPr>
          <p:spPr>
            <a:xfrm>
              <a:off x="5597588" y="1501225"/>
              <a:ext cx="277250" cy="28225"/>
            </a:xfrm>
            <a:custGeom>
              <a:avLst/>
              <a:gdLst/>
              <a:ahLst/>
              <a:cxnLst/>
              <a:rect l="l" t="t" r="r" b="b"/>
              <a:pathLst>
                <a:path w="11090" h="1129" extrusionOk="0">
                  <a:moveTo>
                    <a:pt x="717" y="1"/>
                  </a:moveTo>
                  <a:cubicBezTo>
                    <a:pt x="0" y="27"/>
                    <a:pt x="0" y="1089"/>
                    <a:pt x="717" y="1128"/>
                  </a:cubicBezTo>
                  <a:lnTo>
                    <a:pt x="10373" y="1128"/>
                  </a:lnTo>
                  <a:cubicBezTo>
                    <a:pt x="11089" y="1089"/>
                    <a:pt x="11089" y="27"/>
                    <a:pt x="1037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43"/>
            <p:cNvSpPr/>
            <p:nvPr/>
          </p:nvSpPr>
          <p:spPr>
            <a:xfrm>
              <a:off x="5596913" y="1180575"/>
              <a:ext cx="278900" cy="28550"/>
            </a:xfrm>
            <a:custGeom>
              <a:avLst/>
              <a:gdLst/>
              <a:ahLst/>
              <a:cxnLst/>
              <a:rect l="l" t="t" r="r" b="b"/>
              <a:pathLst>
                <a:path w="11156" h="1142" extrusionOk="0">
                  <a:moveTo>
                    <a:pt x="744" y="1"/>
                  </a:moveTo>
                  <a:cubicBezTo>
                    <a:pt x="1" y="1"/>
                    <a:pt x="1" y="1141"/>
                    <a:pt x="744" y="1141"/>
                  </a:cubicBezTo>
                  <a:lnTo>
                    <a:pt x="10400" y="1141"/>
                  </a:lnTo>
                  <a:cubicBezTo>
                    <a:pt x="11156" y="1141"/>
                    <a:pt x="11156" y="1"/>
                    <a:pt x="104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43"/>
            <p:cNvSpPr/>
            <p:nvPr/>
          </p:nvSpPr>
          <p:spPr>
            <a:xfrm>
              <a:off x="5585438" y="1173600"/>
              <a:ext cx="301450" cy="363150"/>
            </a:xfrm>
            <a:custGeom>
              <a:avLst/>
              <a:gdLst/>
              <a:ahLst/>
              <a:cxnLst/>
              <a:rect l="l" t="t" r="r" b="b"/>
              <a:pathLst>
                <a:path w="12058" h="14526" extrusionOk="0">
                  <a:moveTo>
                    <a:pt x="4625" y="3582"/>
                  </a:moveTo>
                  <a:cubicBezTo>
                    <a:pt x="4996" y="3582"/>
                    <a:pt x="4992" y="4139"/>
                    <a:pt x="4612" y="4139"/>
                  </a:cubicBezTo>
                  <a:lnTo>
                    <a:pt x="1494" y="4153"/>
                  </a:lnTo>
                  <a:lnTo>
                    <a:pt x="1494" y="3582"/>
                  </a:lnTo>
                  <a:lnTo>
                    <a:pt x="4612" y="3582"/>
                  </a:lnTo>
                  <a:cubicBezTo>
                    <a:pt x="4616" y="3582"/>
                    <a:pt x="4620" y="3582"/>
                    <a:pt x="4625" y="3582"/>
                  </a:cubicBezTo>
                  <a:close/>
                  <a:moveTo>
                    <a:pt x="4612" y="4710"/>
                  </a:moveTo>
                  <a:cubicBezTo>
                    <a:pt x="4996" y="4710"/>
                    <a:pt x="4996" y="5280"/>
                    <a:pt x="4612" y="5280"/>
                  </a:cubicBezTo>
                  <a:lnTo>
                    <a:pt x="1494" y="5280"/>
                  </a:lnTo>
                  <a:lnTo>
                    <a:pt x="1494" y="4710"/>
                  </a:lnTo>
                  <a:close/>
                  <a:moveTo>
                    <a:pt x="7165" y="3586"/>
                  </a:moveTo>
                  <a:cubicBezTo>
                    <a:pt x="7447" y="3586"/>
                    <a:pt x="7729" y="3775"/>
                    <a:pt x="7729" y="4153"/>
                  </a:cubicBezTo>
                  <a:lnTo>
                    <a:pt x="7729" y="5280"/>
                  </a:lnTo>
                  <a:lnTo>
                    <a:pt x="6601" y="5280"/>
                  </a:lnTo>
                  <a:lnTo>
                    <a:pt x="6601" y="4153"/>
                  </a:lnTo>
                  <a:cubicBezTo>
                    <a:pt x="6601" y="3775"/>
                    <a:pt x="6883" y="3586"/>
                    <a:pt x="7165" y="3586"/>
                  </a:cubicBezTo>
                  <a:close/>
                  <a:moveTo>
                    <a:pt x="10859" y="571"/>
                  </a:moveTo>
                  <a:cubicBezTo>
                    <a:pt x="11230" y="571"/>
                    <a:pt x="11230" y="1142"/>
                    <a:pt x="10859" y="1142"/>
                  </a:cubicBezTo>
                  <a:lnTo>
                    <a:pt x="5752" y="1142"/>
                  </a:lnTo>
                  <a:cubicBezTo>
                    <a:pt x="5394" y="1168"/>
                    <a:pt x="5394" y="1686"/>
                    <a:pt x="5752" y="1712"/>
                  </a:cubicBezTo>
                  <a:lnTo>
                    <a:pt x="10567" y="1712"/>
                  </a:lnTo>
                  <a:lnTo>
                    <a:pt x="10567" y="5280"/>
                  </a:lnTo>
                  <a:lnTo>
                    <a:pt x="9997" y="5280"/>
                  </a:lnTo>
                  <a:lnTo>
                    <a:pt x="9997" y="4153"/>
                  </a:lnTo>
                  <a:cubicBezTo>
                    <a:pt x="9795" y="4086"/>
                    <a:pt x="9594" y="4017"/>
                    <a:pt x="9395" y="3945"/>
                  </a:cubicBezTo>
                  <a:lnTo>
                    <a:pt x="9395" y="3945"/>
                  </a:lnTo>
                  <a:cubicBezTo>
                    <a:pt x="9420" y="4006"/>
                    <a:pt x="9435" y="4075"/>
                    <a:pt x="9440" y="4153"/>
                  </a:cubicBezTo>
                  <a:lnTo>
                    <a:pt x="9440" y="5280"/>
                  </a:lnTo>
                  <a:lnTo>
                    <a:pt x="8299" y="5280"/>
                  </a:lnTo>
                  <a:lnTo>
                    <a:pt x="8299" y="4153"/>
                  </a:lnTo>
                  <a:cubicBezTo>
                    <a:pt x="8313" y="3896"/>
                    <a:pt x="8453" y="3730"/>
                    <a:pt x="8631" y="3654"/>
                  </a:cubicBezTo>
                  <a:lnTo>
                    <a:pt x="8631" y="3654"/>
                  </a:lnTo>
                  <a:cubicBezTo>
                    <a:pt x="8884" y="3755"/>
                    <a:pt x="9138" y="3853"/>
                    <a:pt x="9395" y="3945"/>
                  </a:cubicBezTo>
                  <a:lnTo>
                    <a:pt x="9395" y="3945"/>
                  </a:lnTo>
                  <a:cubicBezTo>
                    <a:pt x="9303" y="3719"/>
                    <a:pt x="9086" y="3606"/>
                    <a:pt x="8869" y="3606"/>
                  </a:cubicBezTo>
                  <a:cubicBezTo>
                    <a:pt x="8788" y="3606"/>
                    <a:pt x="8706" y="3622"/>
                    <a:pt x="8631" y="3654"/>
                  </a:cubicBezTo>
                  <a:lnTo>
                    <a:pt x="8631" y="3654"/>
                  </a:lnTo>
                  <a:cubicBezTo>
                    <a:pt x="8137" y="3456"/>
                    <a:pt x="7651" y="3241"/>
                    <a:pt x="7172" y="3012"/>
                  </a:cubicBezTo>
                  <a:cubicBezTo>
                    <a:pt x="6535" y="3012"/>
                    <a:pt x="6031" y="3516"/>
                    <a:pt x="6031" y="4153"/>
                  </a:cubicBezTo>
                  <a:lnTo>
                    <a:pt x="6031" y="5280"/>
                  </a:lnTo>
                  <a:lnTo>
                    <a:pt x="5421" y="5280"/>
                  </a:lnTo>
                  <a:cubicBezTo>
                    <a:pt x="5513" y="4988"/>
                    <a:pt x="5460" y="4657"/>
                    <a:pt x="5248" y="4431"/>
                  </a:cubicBezTo>
                  <a:cubicBezTo>
                    <a:pt x="5739" y="3887"/>
                    <a:pt x="5354" y="3012"/>
                    <a:pt x="4612" y="3012"/>
                  </a:cubicBezTo>
                  <a:lnTo>
                    <a:pt x="1494" y="3012"/>
                  </a:lnTo>
                  <a:lnTo>
                    <a:pt x="1494" y="1699"/>
                  </a:lnTo>
                  <a:lnTo>
                    <a:pt x="3484" y="1699"/>
                  </a:lnTo>
                  <a:cubicBezTo>
                    <a:pt x="3829" y="1672"/>
                    <a:pt x="3829" y="1168"/>
                    <a:pt x="3484" y="1142"/>
                  </a:cubicBezTo>
                  <a:lnTo>
                    <a:pt x="1216" y="1142"/>
                  </a:lnTo>
                  <a:cubicBezTo>
                    <a:pt x="831" y="1142"/>
                    <a:pt x="831" y="571"/>
                    <a:pt x="1216" y="571"/>
                  </a:cubicBezTo>
                  <a:close/>
                  <a:moveTo>
                    <a:pt x="2781" y="6978"/>
                  </a:moveTo>
                  <a:cubicBezTo>
                    <a:pt x="2967" y="6978"/>
                    <a:pt x="3099" y="7150"/>
                    <a:pt x="3060" y="7323"/>
                  </a:cubicBezTo>
                  <a:lnTo>
                    <a:pt x="2675" y="9418"/>
                  </a:lnTo>
                  <a:lnTo>
                    <a:pt x="1494" y="9418"/>
                  </a:lnTo>
                  <a:lnTo>
                    <a:pt x="1494" y="8119"/>
                  </a:lnTo>
                  <a:lnTo>
                    <a:pt x="2118" y="8119"/>
                  </a:lnTo>
                  <a:cubicBezTo>
                    <a:pt x="2489" y="8119"/>
                    <a:pt x="2489" y="7548"/>
                    <a:pt x="2118" y="7548"/>
                  </a:cubicBezTo>
                  <a:lnTo>
                    <a:pt x="1494" y="7548"/>
                  </a:lnTo>
                  <a:lnTo>
                    <a:pt x="1494" y="6978"/>
                  </a:lnTo>
                  <a:close/>
                  <a:moveTo>
                    <a:pt x="10567" y="5850"/>
                  </a:moveTo>
                  <a:lnTo>
                    <a:pt x="10567" y="6421"/>
                  </a:lnTo>
                  <a:lnTo>
                    <a:pt x="5447" y="6421"/>
                  </a:lnTo>
                  <a:cubicBezTo>
                    <a:pt x="4850" y="6421"/>
                    <a:pt x="4439" y="7018"/>
                    <a:pt x="4665" y="7575"/>
                  </a:cubicBezTo>
                  <a:lnTo>
                    <a:pt x="5341" y="9418"/>
                  </a:lnTo>
                  <a:lnTo>
                    <a:pt x="3259" y="9418"/>
                  </a:lnTo>
                  <a:lnTo>
                    <a:pt x="3630" y="7429"/>
                  </a:lnTo>
                  <a:cubicBezTo>
                    <a:pt x="3736" y="6912"/>
                    <a:pt x="3338" y="6421"/>
                    <a:pt x="2794" y="6421"/>
                  </a:cubicBezTo>
                  <a:lnTo>
                    <a:pt x="1508" y="6421"/>
                  </a:lnTo>
                  <a:lnTo>
                    <a:pt x="1508" y="5850"/>
                  </a:lnTo>
                  <a:close/>
                  <a:moveTo>
                    <a:pt x="10567" y="6978"/>
                  </a:moveTo>
                  <a:lnTo>
                    <a:pt x="10567" y="9418"/>
                  </a:lnTo>
                  <a:lnTo>
                    <a:pt x="5938" y="9418"/>
                  </a:lnTo>
                  <a:cubicBezTo>
                    <a:pt x="5938" y="9418"/>
                    <a:pt x="5182" y="7376"/>
                    <a:pt x="5182" y="7376"/>
                  </a:cubicBezTo>
                  <a:cubicBezTo>
                    <a:pt x="5116" y="7177"/>
                    <a:pt x="5248" y="6978"/>
                    <a:pt x="5447" y="6978"/>
                  </a:cubicBezTo>
                  <a:close/>
                  <a:moveTo>
                    <a:pt x="10567" y="11130"/>
                  </a:moveTo>
                  <a:lnTo>
                    <a:pt x="10567" y="11687"/>
                  </a:lnTo>
                  <a:lnTo>
                    <a:pt x="7450" y="11687"/>
                  </a:lnTo>
                  <a:cubicBezTo>
                    <a:pt x="7079" y="11687"/>
                    <a:pt x="7079" y="11130"/>
                    <a:pt x="7450" y="11130"/>
                  </a:cubicBezTo>
                  <a:close/>
                  <a:moveTo>
                    <a:pt x="5182" y="11687"/>
                  </a:moveTo>
                  <a:cubicBezTo>
                    <a:pt x="5341" y="11687"/>
                    <a:pt x="5460" y="11819"/>
                    <a:pt x="5460" y="11978"/>
                  </a:cubicBezTo>
                  <a:lnTo>
                    <a:pt x="5460" y="12827"/>
                  </a:lnTo>
                  <a:lnTo>
                    <a:pt x="2622" y="12827"/>
                  </a:lnTo>
                  <a:lnTo>
                    <a:pt x="2622" y="11978"/>
                  </a:lnTo>
                  <a:cubicBezTo>
                    <a:pt x="2622" y="11819"/>
                    <a:pt x="2755" y="11687"/>
                    <a:pt x="2914" y="11687"/>
                  </a:cubicBezTo>
                  <a:close/>
                  <a:moveTo>
                    <a:pt x="10567" y="9989"/>
                  </a:moveTo>
                  <a:lnTo>
                    <a:pt x="10567" y="10559"/>
                  </a:lnTo>
                  <a:lnTo>
                    <a:pt x="7450" y="10559"/>
                  </a:lnTo>
                  <a:cubicBezTo>
                    <a:pt x="6721" y="10559"/>
                    <a:pt x="6323" y="11421"/>
                    <a:pt x="6813" y="11978"/>
                  </a:cubicBezTo>
                  <a:cubicBezTo>
                    <a:pt x="6614" y="12204"/>
                    <a:pt x="6548" y="12536"/>
                    <a:pt x="6654" y="12827"/>
                  </a:cubicBezTo>
                  <a:lnTo>
                    <a:pt x="6031" y="12827"/>
                  </a:lnTo>
                  <a:lnTo>
                    <a:pt x="6031" y="11978"/>
                  </a:lnTo>
                  <a:cubicBezTo>
                    <a:pt x="6031" y="11501"/>
                    <a:pt x="5659" y="11116"/>
                    <a:pt x="5182" y="11116"/>
                  </a:cubicBezTo>
                  <a:lnTo>
                    <a:pt x="2914" y="11116"/>
                  </a:lnTo>
                  <a:cubicBezTo>
                    <a:pt x="2436" y="11116"/>
                    <a:pt x="2065" y="11501"/>
                    <a:pt x="2065" y="11978"/>
                  </a:cubicBezTo>
                  <a:lnTo>
                    <a:pt x="2065" y="12827"/>
                  </a:lnTo>
                  <a:lnTo>
                    <a:pt x="1494" y="12827"/>
                  </a:lnTo>
                  <a:lnTo>
                    <a:pt x="1494" y="9989"/>
                  </a:lnTo>
                  <a:close/>
                  <a:moveTo>
                    <a:pt x="10567" y="12257"/>
                  </a:moveTo>
                  <a:lnTo>
                    <a:pt x="10567" y="12827"/>
                  </a:lnTo>
                  <a:lnTo>
                    <a:pt x="7450" y="12827"/>
                  </a:lnTo>
                  <a:cubicBezTo>
                    <a:pt x="7079" y="12827"/>
                    <a:pt x="7079" y="12257"/>
                    <a:pt x="7450" y="12257"/>
                  </a:cubicBezTo>
                  <a:close/>
                  <a:moveTo>
                    <a:pt x="10859" y="13384"/>
                  </a:moveTo>
                  <a:cubicBezTo>
                    <a:pt x="11204" y="13411"/>
                    <a:pt x="11204" y="13928"/>
                    <a:pt x="10859" y="13955"/>
                  </a:cubicBezTo>
                  <a:lnTo>
                    <a:pt x="1203" y="13955"/>
                  </a:lnTo>
                  <a:cubicBezTo>
                    <a:pt x="858" y="13928"/>
                    <a:pt x="858" y="13411"/>
                    <a:pt x="1203" y="13384"/>
                  </a:cubicBezTo>
                  <a:close/>
                  <a:moveTo>
                    <a:pt x="1189" y="1"/>
                  </a:moveTo>
                  <a:cubicBezTo>
                    <a:pt x="232" y="1"/>
                    <a:pt x="0" y="1355"/>
                    <a:pt x="924" y="1659"/>
                  </a:cubicBezTo>
                  <a:lnTo>
                    <a:pt x="924" y="12867"/>
                  </a:lnTo>
                  <a:cubicBezTo>
                    <a:pt x="13" y="13184"/>
                    <a:pt x="245" y="14525"/>
                    <a:pt x="1189" y="14525"/>
                  </a:cubicBezTo>
                  <a:cubicBezTo>
                    <a:pt x="1193" y="14525"/>
                    <a:pt x="1198" y="14525"/>
                    <a:pt x="1203" y="14525"/>
                  </a:cubicBezTo>
                  <a:lnTo>
                    <a:pt x="10859" y="14525"/>
                  </a:lnTo>
                  <a:cubicBezTo>
                    <a:pt x="10868" y="14525"/>
                    <a:pt x="10877" y="14526"/>
                    <a:pt x="10886" y="14526"/>
                  </a:cubicBezTo>
                  <a:cubicBezTo>
                    <a:pt x="11832" y="14526"/>
                    <a:pt x="12057" y="13169"/>
                    <a:pt x="11138" y="12867"/>
                  </a:cubicBezTo>
                  <a:lnTo>
                    <a:pt x="11138" y="1659"/>
                  </a:lnTo>
                  <a:cubicBezTo>
                    <a:pt x="11482" y="1540"/>
                    <a:pt x="11708" y="1221"/>
                    <a:pt x="11708" y="863"/>
                  </a:cubicBezTo>
                  <a:lnTo>
                    <a:pt x="11708" y="850"/>
                  </a:lnTo>
                  <a:cubicBezTo>
                    <a:pt x="11708" y="386"/>
                    <a:pt x="11323" y="1"/>
                    <a:pt x="10859" y="1"/>
                  </a:cubicBezTo>
                  <a:lnTo>
                    <a:pt x="1203" y="1"/>
                  </a:lnTo>
                  <a:cubicBezTo>
                    <a:pt x="1198" y="1"/>
                    <a:pt x="1193" y="1"/>
                    <a:pt x="11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43"/>
            <p:cNvSpPr/>
            <p:nvPr/>
          </p:nvSpPr>
          <p:spPr>
            <a:xfrm>
              <a:off x="5733863" y="1362300"/>
              <a:ext cx="104150" cy="14275"/>
            </a:xfrm>
            <a:custGeom>
              <a:avLst/>
              <a:gdLst/>
              <a:ahLst/>
              <a:cxnLst/>
              <a:rect l="l" t="t" r="r" b="b"/>
              <a:pathLst>
                <a:path w="4166" h="571" extrusionOk="0">
                  <a:moveTo>
                    <a:pt x="386" y="0"/>
                  </a:moveTo>
                  <a:cubicBezTo>
                    <a:pt x="1" y="0"/>
                    <a:pt x="1" y="571"/>
                    <a:pt x="386" y="571"/>
                  </a:cubicBezTo>
                  <a:lnTo>
                    <a:pt x="3795" y="571"/>
                  </a:lnTo>
                  <a:cubicBezTo>
                    <a:pt x="4166" y="571"/>
                    <a:pt x="4166" y="0"/>
                    <a:pt x="379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43"/>
            <p:cNvSpPr/>
            <p:nvPr/>
          </p:nvSpPr>
          <p:spPr>
            <a:xfrm>
              <a:off x="5691438" y="1202125"/>
              <a:ext cx="16600" cy="14000"/>
            </a:xfrm>
            <a:custGeom>
              <a:avLst/>
              <a:gdLst/>
              <a:ahLst/>
              <a:cxnLst/>
              <a:rect l="l" t="t" r="r" b="b"/>
              <a:pathLst>
                <a:path w="664" h="560" extrusionOk="0">
                  <a:moveTo>
                    <a:pt x="372" y="1"/>
                  </a:moveTo>
                  <a:cubicBezTo>
                    <a:pt x="120" y="1"/>
                    <a:pt x="0" y="306"/>
                    <a:pt x="173" y="478"/>
                  </a:cubicBezTo>
                  <a:cubicBezTo>
                    <a:pt x="228" y="534"/>
                    <a:pt x="300" y="559"/>
                    <a:pt x="370" y="559"/>
                  </a:cubicBezTo>
                  <a:cubicBezTo>
                    <a:pt x="518" y="559"/>
                    <a:pt x="663" y="450"/>
                    <a:pt x="663" y="279"/>
                  </a:cubicBezTo>
                  <a:cubicBezTo>
                    <a:pt x="650" y="120"/>
                    <a:pt x="531" y="1"/>
                    <a:pt x="3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5" name="Google Shape;725;p43"/>
          <p:cNvGrpSpPr/>
          <p:nvPr/>
        </p:nvGrpSpPr>
        <p:grpSpPr>
          <a:xfrm>
            <a:off x="4353098" y="2029717"/>
            <a:ext cx="354567" cy="338311"/>
            <a:chOff x="4787688" y="1923675"/>
            <a:chExt cx="380600" cy="363150"/>
          </a:xfrm>
        </p:grpSpPr>
        <p:sp>
          <p:nvSpPr>
            <p:cNvPr id="726" name="Google Shape;726;p43"/>
            <p:cNvSpPr/>
            <p:nvPr/>
          </p:nvSpPr>
          <p:spPr>
            <a:xfrm>
              <a:off x="4817663" y="1959175"/>
              <a:ext cx="132000" cy="292175"/>
            </a:xfrm>
            <a:custGeom>
              <a:avLst/>
              <a:gdLst/>
              <a:ahLst/>
              <a:cxnLst/>
              <a:rect l="l" t="t" r="r" b="b"/>
              <a:pathLst>
                <a:path w="5280" h="11687" extrusionOk="0">
                  <a:moveTo>
                    <a:pt x="0" y="1"/>
                  </a:moveTo>
                  <a:lnTo>
                    <a:pt x="0" y="11686"/>
                  </a:lnTo>
                  <a:lnTo>
                    <a:pt x="5279" y="11686"/>
                  </a:lnTo>
                  <a:lnTo>
                    <a:pt x="527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43"/>
            <p:cNvSpPr/>
            <p:nvPr/>
          </p:nvSpPr>
          <p:spPr>
            <a:xfrm>
              <a:off x="4949638" y="1959175"/>
              <a:ext cx="188700" cy="292175"/>
            </a:xfrm>
            <a:custGeom>
              <a:avLst/>
              <a:gdLst/>
              <a:ahLst/>
              <a:cxnLst/>
              <a:rect l="l" t="t" r="r" b="b"/>
              <a:pathLst>
                <a:path w="7548" h="11687" extrusionOk="0">
                  <a:moveTo>
                    <a:pt x="0" y="1"/>
                  </a:moveTo>
                  <a:lnTo>
                    <a:pt x="0" y="11686"/>
                  </a:lnTo>
                  <a:lnTo>
                    <a:pt x="7548" y="11686"/>
                  </a:lnTo>
                  <a:lnTo>
                    <a:pt x="754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43"/>
            <p:cNvSpPr/>
            <p:nvPr/>
          </p:nvSpPr>
          <p:spPr>
            <a:xfrm>
              <a:off x="4799738" y="2251325"/>
              <a:ext cx="356500" cy="28525"/>
            </a:xfrm>
            <a:custGeom>
              <a:avLst/>
              <a:gdLst/>
              <a:ahLst/>
              <a:cxnLst/>
              <a:rect l="l" t="t" r="r" b="b"/>
              <a:pathLst>
                <a:path w="14260" h="1141" extrusionOk="0">
                  <a:moveTo>
                    <a:pt x="717" y="0"/>
                  </a:moveTo>
                  <a:cubicBezTo>
                    <a:pt x="1" y="40"/>
                    <a:pt x="1" y="1101"/>
                    <a:pt x="717" y="1141"/>
                  </a:cubicBezTo>
                  <a:lnTo>
                    <a:pt x="13544" y="1141"/>
                  </a:lnTo>
                  <a:cubicBezTo>
                    <a:pt x="14260" y="1101"/>
                    <a:pt x="14260" y="40"/>
                    <a:pt x="135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43"/>
            <p:cNvSpPr/>
            <p:nvPr/>
          </p:nvSpPr>
          <p:spPr>
            <a:xfrm>
              <a:off x="4798738" y="1930650"/>
              <a:ext cx="358500" cy="28550"/>
            </a:xfrm>
            <a:custGeom>
              <a:avLst/>
              <a:gdLst/>
              <a:ahLst/>
              <a:cxnLst/>
              <a:rect l="l" t="t" r="r" b="b"/>
              <a:pathLst>
                <a:path w="14340" h="1142" extrusionOk="0">
                  <a:moveTo>
                    <a:pt x="757" y="1"/>
                  </a:moveTo>
                  <a:cubicBezTo>
                    <a:pt x="1" y="1"/>
                    <a:pt x="1" y="1142"/>
                    <a:pt x="757" y="1142"/>
                  </a:cubicBezTo>
                  <a:lnTo>
                    <a:pt x="13584" y="1142"/>
                  </a:lnTo>
                  <a:cubicBezTo>
                    <a:pt x="14340" y="1142"/>
                    <a:pt x="14340" y="1"/>
                    <a:pt x="1358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43"/>
            <p:cNvSpPr/>
            <p:nvPr/>
          </p:nvSpPr>
          <p:spPr>
            <a:xfrm>
              <a:off x="5010638" y="2016875"/>
              <a:ext cx="56725" cy="27550"/>
            </a:xfrm>
            <a:custGeom>
              <a:avLst/>
              <a:gdLst/>
              <a:ahLst/>
              <a:cxnLst/>
              <a:rect l="l" t="t" r="r" b="b"/>
              <a:pathLst>
                <a:path w="2269" h="1102" extrusionOk="0">
                  <a:moveTo>
                    <a:pt x="1142" y="1"/>
                  </a:moveTo>
                  <a:cubicBezTo>
                    <a:pt x="531" y="1"/>
                    <a:pt x="27" y="491"/>
                    <a:pt x="1" y="1101"/>
                  </a:cubicBezTo>
                  <a:lnTo>
                    <a:pt x="2269" y="1101"/>
                  </a:lnTo>
                  <a:cubicBezTo>
                    <a:pt x="2242" y="491"/>
                    <a:pt x="1752" y="1"/>
                    <a:pt x="114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43"/>
            <p:cNvSpPr/>
            <p:nvPr/>
          </p:nvSpPr>
          <p:spPr>
            <a:xfrm>
              <a:off x="4787688" y="1923675"/>
              <a:ext cx="380600" cy="363150"/>
            </a:xfrm>
            <a:custGeom>
              <a:avLst/>
              <a:gdLst/>
              <a:ahLst/>
              <a:cxnLst/>
              <a:rect l="l" t="t" r="r" b="b"/>
              <a:pathLst>
                <a:path w="15224" h="14526" extrusionOk="0">
                  <a:moveTo>
                    <a:pt x="14026" y="572"/>
                  </a:moveTo>
                  <a:cubicBezTo>
                    <a:pt x="14410" y="572"/>
                    <a:pt x="14410" y="1129"/>
                    <a:pt x="14026" y="1142"/>
                  </a:cubicBezTo>
                  <a:lnTo>
                    <a:pt x="1199" y="1142"/>
                  </a:lnTo>
                  <a:cubicBezTo>
                    <a:pt x="828" y="1129"/>
                    <a:pt x="828" y="572"/>
                    <a:pt x="1199" y="572"/>
                  </a:cubicBezTo>
                  <a:close/>
                  <a:moveTo>
                    <a:pt x="10060" y="3967"/>
                  </a:moveTo>
                  <a:cubicBezTo>
                    <a:pt x="10418" y="3967"/>
                    <a:pt x="10736" y="4206"/>
                    <a:pt x="10855" y="4538"/>
                  </a:cubicBezTo>
                  <a:lnTo>
                    <a:pt x="9250" y="4538"/>
                  </a:lnTo>
                  <a:cubicBezTo>
                    <a:pt x="9370" y="4206"/>
                    <a:pt x="9688" y="3967"/>
                    <a:pt x="10060" y="3967"/>
                  </a:cubicBezTo>
                  <a:close/>
                  <a:moveTo>
                    <a:pt x="13747" y="1699"/>
                  </a:moveTo>
                  <a:lnTo>
                    <a:pt x="13747" y="2270"/>
                  </a:lnTo>
                  <a:lnTo>
                    <a:pt x="10060" y="2270"/>
                  </a:lnTo>
                  <a:cubicBezTo>
                    <a:pt x="9900" y="2270"/>
                    <a:pt x="9768" y="2402"/>
                    <a:pt x="9768" y="2561"/>
                  </a:cubicBezTo>
                  <a:lnTo>
                    <a:pt x="9768" y="3437"/>
                  </a:lnTo>
                  <a:cubicBezTo>
                    <a:pt x="9104" y="3569"/>
                    <a:pt x="8640" y="4153"/>
                    <a:pt x="8640" y="4829"/>
                  </a:cubicBezTo>
                  <a:cubicBezTo>
                    <a:pt x="8640" y="4975"/>
                    <a:pt x="8760" y="5108"/>
                    <a:pt x="8919" y="5108"/>
                  </a:cubicBezTo>
                  <a:lnTo>
                    <a:pt x="11187" y="5108"/>
                  </a:lnTo>
                  <a:cubicBezTo>
                    <a:pt x="11346" y="5108"/>
                    <a:pt x="11479" y="4975"/>
                    <a:pt x="11479" y="4829"/>
                  </a:cubicBezTo>
                  <a:cubicBezTo>
                    <a:pt x="11479" y="4153"/>
                    <a:pt x="11001" y="3569"/>
                    <a:pt x="10338" y="3437"/>
                  </a:cubicBezTo>
                  <a:lnTo>
                    <a:pt x="10338" y="2840"/>
                  </a:lnTo>
                  <a:lnTo>
                    <a:pt x="13747" y="2840"/>
                  </a:lnTo>
                  <a:lnTo>
                    <a:pt x="13747" y="6249"/>
                  </a:lnTo>
                  <a:lnTo>
                    <a:pt x="13177" y="6249"/>
                  </a:lnTo>
                  <a:lnTo>
                    <a:pt x="13177" y="5957"/>
                  </a:lnTo>
                  <a:cubicBezTo>
                    <a:pt x="13177" y="5771"/>
                    <a:pt x="13034" y="5678"/>
                    <a:pt x="12891" y="5678"/>
                  </a:cubicBezTo>
                  <a:cubicBezTo>
                    <a:pt x="12749" y="5678"/>
                    <a:pt x="12606" y="5771"/>
                    <a:pt x="12606" y="5957"/>
                  </a:cubicBezTo>
                  <a:lnTo>
                    <a:pt x="12606" y="7098"/>
                  </a:lnTo>
                  <a:cubicBezTo>
                    <a:pt x="12606" y="7283"/>
                    <a:pt x="12749" y="7376"/>
                    <a:pt x="12891" y="7376"/>
                  </a:cubicBezTo>
                  <a:cubicBezTo>
                    <a:pt x="13034" y="7376"/>
                    <a:pt x="13177" y="7283"/>
                    <a:pt x="13177" y="7098"/>
                  </a:cubicBezTo>
                  <a:lnTo>
                    <a:pt x="13177" y="6806"/>
                  </a:lnTo>
                  <a:lnTo>
                    <a:pt x="13747" y="6806"/>
                  </a:lnTo>
                  <a:lnTo>
                    <a:pt x="13747" y="12814"/>
                  </a:lnTo>
                  <a:lnTo>
                    <a:pt x="6770" y="12814"/>
                  </a:lnTo>
                  <a:lnTo>
                    <a:pt x="6770" y="1699"/>
                  </a:lnTo>
                  <a:close/>
                  <a:moveTo>
                    <a:pt x="14026" y="13385"/>
                  </a:moveTo>
                  <a:cubicBezTo>
                    <a:pt x="14384" y="13411"/>
                    <a:pt x="14384" y="13929"/>
                    <a:pt x="14026" y="13955"/>
                  </a:cubicBezTo>
                  <a:lnTo>
                    <a:pt x="1199" y="13955"/>
                  </a:lnTo>
                  <a:cubicBezTo>
                    <a:pt x="854" y="13929"/>
                    <a:pt x="854" y="13411"/>
                    <a:pt x="1199" y="13385"/>
                  </a:cubicBezTo>
                  <a:close/>
                  <a:moveTo>
                    <a:pt x="1172" y="1"/>
                  </a:moveTo>
                  <a:cubicBezTo>
                    <a:pt x="226" y="1"/>
                    <a:pt x="1" y="1357"/>
                    <a:pt x="921" y="1659"/>
                  </a:cubicBezTo>
                  <a:lnTo>
                    <a:pt x="921" y="5970"/>
                  </a:lnTo>
                  <a:cubicBezTo>
                    <a:pt x="921" y="6156"/>
                    <a:pt x="1063" y="6249"/>
                    <a:pt x="1206" y="6249"/>
                  </a:cubicBezTo>
                  <a:cubicBezTo>
                    <a:pt x="1348" y="6249"/>
                    <a:pt x="1491" y="6156"/>
                    <a:pt x="1491" y="5970"/>
                  </a:cubicBezTo>
                  <a:lnTo>
                    <a:pt x="1491" y="1699"/>
                  </a:lnTo>
                  <a:lnTo>
                    <a:pt x="6200" y="1699"/>
                  </a:lnTo>
                  <a:lnTo>
                    <a:pt x="6200" y="12828"/>
                  </a:lnTo>
                  <a:lnTo>
                    <a:pt x="1491" y="12828"/>
                  </a:lnTo>
                  <a:lnTo>
                    <a:pt x="1491" y="8225"/>
                  </a:lnTo>
                  <a:cubicBezTo>
                    <a:pt x="1491" y="8039"/>
                    <a:pt x="1348" y="7947"/>
                    <a:pt x="1206" y="7947"/>
                  </a:cubicBezTo>
                  <a:cubicBezTo>
                    <a:pt x="1063" y="7947"/>
                    <a:pt x="921" y="8039"/>
                    <a:pt x="921" y="8225"/>
                  </a:cubicBezTo>
                  <a:lnTo>
                    <a:pt x="921" y="12868"/>
                  </a:lnTo>
                  <a:cubicBezTo>
                    <a:pt x="10" y="13184"/>
                    <a:pt x="242" y="14526"/>
                    <a:pt x="1185" y="14526"/>
                  </a:cubicBezTo>
                  <a:cubicBezTo>
                    <a:pt x="1190" y="14526"/>
                    <a:pt x="1194" y="14526"/>
                    <a:pt x="1199" y="14526"/>
                  </a:cubicBezTo>
                  <a:lnTo>
                    <a:pt x="14026" y="14526"/>
                  </a:lnTo>
                  <a:cubicBezTo>
                    <a:pt x="14035" y="14526"/>
                    <a:pt x="14044" y="14526"/>
                    <a:pt x="14053" y="14526"/>
                  </a:cubicBezTo>
                  <a:cubicBezTo>
                    <a:pt x="15011" y="14526"/>
                    <a:pt x="15224" y="13170"/>
                    <a:pt x="14317" y="12868"/>
                  </a:cubicBezTo>
                  <a:lnTo>
                    <a:pt x="14317" y="1659"/>
                  </a:lnTo>
                  <a:cubicBezTo>
                    <a:pt x="15224" y="1357"/>
                    <a:pt x="15011" y="1"/>
                    <a:pt x="14053" y="1"/>
                  </a:cubicBezTo>
                  <a:cubicBezTo>
                    <a:pt x="14044" y="1"/>
                    <a:pt x="14035" y="1"/>
                    <a:pt x="14026" y="1"/>
                  </a:cubicBezTo>
                  <a:lnTo>
                    <a:pt x="1199" y="1"/>
                  </a:lnTo>
                  <a:cubicBezTo>
                    <a:pt x="1190" y="1"/>
                    <a:pt x="1181" y="1"/>
                    <a:pt x="11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43"/>
            <p:cNvSpPr/>
            <p:nvPr/>
          </p:nvSpPr>
          <p:spPr>
            <a:xfrm>
              <a:off x="4914138" y="2079625"/>
              <a:ext cx="14300" cy="56900"/>
            </a:xfrm>
            <a:custGeom>
              <a:avLst/>
              <a:gdLst/>
              <a:ahLst/>
              <a:cxnLst/>
              <a:rect l="l" t="t" r="r" b="b"/>
              <a:pathLst>
                <a:path w="572" h="2276" extrusionOk="0">
                  <a:moveTo>
                    <a:pt x="286" y="1"/>
                  </a:moveTo>
                  <a:cubicBezTo>
                    <a:pt x="144" y="1"/>
                    <a:pt x="1" y="97"/>
                    <a:pt x="1" y="289"/>
                  </a:cubicBezTo>
                  <a:lnTo>
                    <a:pt x="1" y="1987"/>
                  </a:lnTo>
                  <a:cubicBezTo>
                    <a:pt x="1" y="2179"/>
                    <a:pt x="144" y="2276"/>
                    <a:pt x="286" y="2276"/>
                  </a:cubicBezTo>
                  <a:cubicBezTo>
                    <a:pt x="429" y="2276"/>
                    <a:pt x="571" y="2179"/>
                    <a:pt x="571" y="1987"/>
                  </a:cubicBezTo>
                  <a:lnTo>
                    <a:pt x="571" y="289"/>
                  </a:lnTo>
                  <a:cubicBezTo>
                    <a:pt x="571" y="97"/>
                    <a:pt x="429" y="1"/>
                    <a:pt x="2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43"/>
            <p:cNvSpPr/>
            <p:nvPr/>
          </p:nvSpPr>
          <p:spPr>
            <a:xfrm>
              <a:off x="5031863" y="2065625"/>
              <a:ext cx="14300" cy="28200"/>
            </a:xfrm>
            <a:custGeom>
              <a:avLst/>
              <a:gdLst/>
              <a:ahLst/>
              <a:cxnLst/>
              <a:rect l="l" t="t" r="r" b="b"/>
              <a:pathLst>
                <a:path w="572" h="1128" extrusionOk="0">
                  <a:moveTo>
                    <a:pt x="293" y="0"/>
                  </a:moveTo>
                  <a:cubicBezTo>
                    <a:pt x="133" y="0"/>
                    <a:pt x="1" y="120"/>
                    <a:pt x="1" y="279"/>
                  </a:cubicBezTo>
                  <a:lnTo>
                    <a:pt x="1" y="849"/>
                  </a:lnTo>
                  <a:cubicBezTo>
                    <a:pt x="1" y="1035"/>
                    <a:pt x="143" y="1128"/>
                    <a:pt x="286" y="1128"/>
                  </a:cubicBezTo>
                  <a:cubicBezTo>
                    <a:pt x="428" y="1128"/>
                    <a:pt x="571" y="1035"/>
                    <a:pt x="571" y="849"/>
                  </a:cubicBezTo>
                  <a:lnTo>
                    <a:pt x="571" y="279"/>
                  </a:lnTo>
                  <a:cubicBezTo>
                    <a:pt x="571" y="120"/>
                    <a:pt x="438" y="0"/>
                    <a:pt x="2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43"/>
            <p:cNvSpPr/>
            <p:nvPr/>
          </p:nvSpPr>
          <p:spPr>
            <a:xfrm>
              <a:off x="5031863" y="2164775"/>
              <a:ext cx="14300" cy="28450"/>
            </a:xfrm>
            <a:custGeom>
              <a:avLst/>
              <a:gdLst/>
              <a:ahLst/>
              <a:cxnLst/>
              <a:rect l="l" t="t" r="r" b="b"/>
              <a:pathLst>
                <a:path w="572" h="1138" extrusionOk="0">
                  <a:moveTo>
                    <a:pt x="293" y="0"/>
                  </a:moveTo>
                  <a:cubicBezTo>
                    <a:pt x="133" y="0"/>
                    <a:pt x="1" y="133"/>
                    <a:pt x="1" y="292"/>
                  </a:cubicBezTo>
                  <a:lnTo>
                    <a:pt x="1" y="849"/>
                  </a:lnTo>
                  <a:cubicBezTo>
                    <a:pt x="1" y="1042"/>
                    <a:pt x="143" y="1138"/>
                    <a:pt x="286" y="1138"/>
                  </a:cubicBezTo>
                  <a:cubicBezTo>
                    <a:pt x="428" y="1138"/>
                    <a:pt x="571" y="1042"/>
                    <a:pt x="571" y="849"/>
                  </a:cubicBezTo>
                  <a:lnTo>
                    <a:pt x="571" y="292"/>
                  </a:lnTo>
                  <a:cubicBezTo>
                    <a:pt x="571" y="133"/>
                    <a:pt x="438" y="0"/>
                    <a:pt x="2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43"/>
            <p:cNvSpPr/>
            <p:nvPr/>
          </p:nvSpPr>
          <p:spPr>
            <a:xfrm>
              <a:off x="5031863" y="2108075"/>
              <a:ext cx="14300" cy="42450"/>
            </a:xfrm>
            <a:custGeom>
              <a:avLst/>
              <a:gdLst/>
              <a:ahLst/>
              <a:cxnLst/>
              <a:rect l="l" t="t" r="r" b="b"/>
              <a:pathLst>
                <a:path w="572" h="1698" extrusionOk="0">
                  <a:moveTo>
                    <a:pt x="293" y="0"/>
                  </a:moveTo>
                  <a:cubicBezTo>
                    <a:pt x="133" y="0"/>
                    <a:pt x="1" y="133"/>
                    <a:pt x="1" y="279"/>
                  </a:cubicBezTo>
                  <a:lnTo>
                    <a:pt x="1" y="1419"/>
                  </a:lnTo>
                  <a:cubicBezTo>
                    <a:pt x="1" y="1605"/>
                    <a:pt x="143" y="1698"/>
                    <a:pt x="286" y="1698"/>
                  </a:cubicBezTo>
                  <a:cubicBezTo>
                    <a:pt x="428" y="1698"/>
                    <a:pt x="571" y="1605"/>
                    <a:pt x="571" y="1419"/>
                  </a:cubicBezTo>
                  <a:lnTo>
                    <a:pt x="571" y="279"/>
                  </a:lnTo>
                  <a:cubicBezTo>
                    <a:pt x="571" y="133"/>
                    <a:pt x="438" y="0"/>
                    <a:pt x="2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43"/>
            <p:cNvSpPr/>
            <p:nvPr/>
          </p:nvSpPr>
          <p:spPr>
            <a:xfrm>
              <a:off x="5003688" y="2065625"/>
              <a:ext cx="14275" cy="28200"/>
            </a:xfrm>
            <a:custGeom>
              <a:avLst/>
              <a:gdLst/>
              <a:ahLst/>
              <a:cxnLst/>
              <a:rect l="l" t="t" r="r" b="b"/>
              <a:pathLst>
                <a:path w="571" h="1128" extrusionOk="0">
                  <a:moveTo>
                    <a:pt x="279" y="0"/>
                  </a:moveTo>
                  <a:cubicBezTo>
                    <a:pt x="120" y="0"/>
                    <a:pt x="0" y="120"/>
                    <a:pt x="0" y="279"/>
                  </a:cubicBezTo>
                  <a:lnTo>
                    <a:pt x="0" y="849"/>
                  </a:lnTo>
                  <a:cubicBezTo>
                    <a:pt x="0" y="1035"/>
                    <a:pt x="143" y="1128"/>
                    <a:pt x="285" y="1128"/>
                  </a:cubicBezTo>
                  <a:cubicBezTo>
                    <a:pt x="428" y="1128"/>
                    <a:pt x="571" y="1035"/>
                    <a:pt x="571" y="849"/>
                  </a:cubicBezTo>
                  <a:lnTo>
                    <a:pt x="571" y="279"/>
                  </a:lnTo>
                  <a:cubicBezTo>
                    <a:pt x="557" y="120"/>
                    <a:pt x="438" y="0"/>
                    <a:pt x="2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43"/>
            <p:cNvSpPr/>
            <p:nvPr/>
          </p:nvSpPr>
          <p:spPr>
            <a:xfrm>
              <a:off x="5003688" y="2164775"/>
              <a:ext cx="14275" cy="28450"/>
            </a:xfrm>
            <a:custGeom>
              <a:avLst/>
              <a:gdLst/>
              <a:ahLst/>
              <a:cxnLst/>
              <a:rect l="l" t="t" r="r" b="b"/>
              <a:pathLst>
                <a:path w="571" h="1138" extrusionOk="0">
                  <a:moveTo>
                    <a:pt x="279" y="0"/>
                  </a:moveTo>
                  <a:cubicBezTo>
                    <a:pt x="120" y="0"/>
                    <a:pt x="0" y="133"/>
                    <a:pt x="0" y="292"/>
                  </a:cubicBezTo>
                  <a:lnTo>
                    <a:pt x="0" y="849"/>
                  </a:lnTo>
                  <a:cubicBezTo>
                    <a:pt x="0" y="1042"/>
                    <a:pt x="143" y="1138"/>
                    <a:pt x="285" y="1138"/>
                  </a:cubicBezTo>
                  <a:cubicBezTo>
                    <a:pt x="428" y="1138"/>
                    <a:pt x="571" y="1042"/>
                    <a:pt x="571" y="849"/>
                  </a:cubicBezTo>
                  <a:lnTo>
                    <a:pt x="571" y="292"/>
                  </a:lnTo>
                  <a:cubicBezTo>
                    <a:pt x="557" y="133"/>
                    <a:pt x="438" y="0"/>
                    <a:pt x="2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43"/>
            <p:cNvSpPr/>
            <p:nvPr/>
          </p:nvSpPr>
          <p:spPr>
            <a:xfrm>
              <a:off x="5003688" y="2108075"/>
              <a:ext cx="14275" cy="42450"/>
            </a:xfrm>
            <a:custGeom>
              <a:avLst/>
              <a:gdLst/>
              <a:ahLst/>
              <a:cxnLst/>
              <a:rect l="l" t="t" r="r" b="b"/>
              <a:pathLst>
                <a:path w="571" h="1698" extrusionOk="0">
                  <a:moveTo>
                    <a:pt x="279" y="0"/>
                  </a:moveTo>
                  <a:cubicBezTo>
                    <a:pt x="120" y="0"/>
                    <a:pt x="0" y="133"/>
                    <a:pt x="0" y="279"/>
                  </a:cubicBezTo>
                  <a:lnTo>
                    <a:pt x="0" y="1419"/>
                  </a:lnTo>
                  <a:cubicBezTo>
                    <a:pt x="0" y="1605"/>
                    <a:pt x="143" y="1698"/>
                    <a:pt x="285" y="1698"/>
                  </a:cubicBezTo>
                  <a:cubicBezTo>
                    <a:pt x="428" y="1698"/>
                    <a:pt x="571" y="1605"/>
                    <a:pt x="571" y="1419"/>
                  </a:cubicBezTo>
                  <a:lnTo>
                    <a:pt x="571" y="279"/>
                  </a:lnTo>
                  <a:cubicBezTo>
                    <a:pt x="557" y="133"/>
                    <a:pt x="438" y="0"/>
                    <a:pt x="2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43"/>
            <p:cNvSpPr/>
            <p:nvPr/>
          </p:nvSpPr>
          <p:spPr>
            <a:xfrm>
              <a:off x="5060388" y="2065625"/>
              <a:ext cx="14275" cy="28200"/>
            </a:xfrm>
            <a:custGeom>
              <a:avLst/>
              <a:gdLst/>
              <a:ahLst/>
              <a:cxnLst/>
              <a:rect l="l" t="t" r="r" b="b"/>
              <a:pathLst>
                <a:path w="571" h="1128" extrusionOk="0">
                  <a:moveTo>
                    <a:pt x="279" y="0"/>
                  </a:moveTo>
                  <a:cubicBezTo>
                    <a:pt x="120" y="0"/>
                    <a:pt x="0" y="120"/>
                    <a:pt x="0" y="279"/>
                  </a:cubicBezTo>
                  <a:lnTo>
                    <a:pt x="0" y="849"/>
                  </a:lnTo>
                  <a:cubicBezTo>
                    <a:pt x="0" y="1035"/>
                    <a:pt x="143" y="1128"/>
                    <a:pt x="286" y="1128"/>
                  </a:cubicBezTo>
                  <a:cubicBezTo>
                    <a:pt x="428" y="1128"/>
                    <a:pt x="571" y="1035"/>
                    <a:pt x="571" y="849"/>
                  </a:cubicBezTo>
                  <a:lnTo>
                    <a:pt x="571" y="279"/>
                  </a:lnTo>
                  <a:cubicBezTo>
                    <a:pt x="571" y="120"/>
                    <a:pt x="438" y="0"/>
                    <a:pt x="2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43"/>
            <p:cNvSpPr/>
            <p:nvPr/>
          </p:nvSpPr>
          <p:spPr>
            <a:xfrm>
              <a:off x="5060388" y="2164775"/>
              <a:ext cx="14275" cy="28450"/>
            </a:xfrm>
            <a:custGeom>
              <a:avLst/>
              <a:gdLst/>
              <a:ahLst/>
              <a:cxnLst/>
              <a:rect l="l" t="t" r="r" b="b"/>
              <a:pathLst>
                <a:path w="571" h="1138" extrusionOk="0">
                  <a:moveTo>
                    <a:pt x="279" y="0"/>
                  </a:moveTo>
                  <a:cubicBezTo>
                    <a:pt x="120" y="0"/>
                    <a:pt x="0" y="133"/>
                    <a:pt x="0" y="292"/>
                  </a:cubicBezTo>
                  <a:lnTo>
                    <a:pt x="0" y="849"/>
                  </a:lnTo>
                  <a:cubicBezTo>
                    <a:pt x="0" y="1042"/>
                    <a:pt x="143" y="1138"/>
                    <a:pt x="286" y="1138"/>
                  </a:cubicBezTo>
                  <a:cubicBezTo>
                    <a:pt x="428" y="1138"/>
                    <a:pt x="571" y="1042"/>
                    <a:pt x="571" y="849"/>
                  </a:cubicBezTo>
                  <a:lnTo>
                    <a:pt x="571" y="292"/>
                  </a:lnTo>
                  <a:cubicBezTo>
                    <a:pt x="571" y="133"/>
                    <a:pt x="438" y="0"/>
                    <a:pt x="2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43"/>
            <p:cNvSpPr/>
            <p:nvPr/>
          </p:nvSpPr>
          <p:spPr>
            <a:xfrm>
              <a:off x="5060388" y="2108075"/>
              <a:ext cx="14275" cy="42450"/>
            </a:xfrm>
            <a:custGeom>
              <a:avLst/>
              <a:gdLst/>
              <a:ahLst/>
              <a:cxnLst/>
              <a:rect l="l" t="t" r="r" b="b"/>
              <a:pathLst>
                <a:path w="571" h="1698" extrusionOk="0">
                  <a:moveTo>
                    <a:pt x="279" y="0"/>
                  </a:moveTo>
                  <a:cubicBezTo>
                    <a:pt x="120" y="0"/>
                    <a:pt x="0" y="133"/>
                    <a:pt x="0" y="279"/>
                  </a:cubicBezTo>
                  <a:lnTo>
                    <a:pt x="0" y="1419"/>
                  </a:lnTo>
                  <a:cubicBezTo>
                    <a:pt x="0" y="1605"/>
                    <a:pt x="143" y="1698"/>
                    <a:pt x="286" y="1698"/>
                  </a:cubicBezTo>
                  <a:cubicBezTo>
                    <a:pt x="428" y="1698"/>
                    <a:pt x="571" y="1605"/>
                    <a:pt x="571" y="1419"/>
                  </a:cubicBezTo>
                  <a:lnTo>
                    <a:pt x="571" y="279"/>
                  </a:lnTo>
                  <a:cubicBezTo>
                    <a:pt x="571" y="133"/>
                    <a:pt x="438" y="0"/>
                    <a:pt x="2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43"/>
            <p:cNvSpPr/>
            <p:nvPr/>
          </p:nvSpPr>
          <p:spPr>
            <a:xfrm>
              <a:off x="4808363" y="2093800"/>
              <a:ext cx="16600" cy="14325"/>
            </a:xfrm>
            <a:custGeom>
              <a:avLst/>
              <a:gdLst/>
              <a:ahLst/>
              <a:cxnLst/>
              <a:rect l="l" t="t" r="r" b="b"/>
              <a:pathLst>
                <a:path w="664" h="573" extrusionOk="0">
                  <a:moveTo>
                    <a:pt x="372" y="1"/>
                  </a:moveTo>
                  <a:cubicBezTo>
                    <a:pt x="120" y="1"/>
                    <a:pt x="1" y="306"/>
                    <a:pt x="173" y="492"/>
                  </a:cubicBezTo>
                  <a:cubicBezTo>
                    <a:pt x="233" y="547"/>
                    <a:pt x="306" y="573"/>
                    <a:pt x="377" y="573"/>
                  </a:cubicBezTo>
                  <a:cubicBezTo>
                    <a:pt x="524" y="573"/>
                    <a:pt x="664" y="463"/>
                    <a:pt x="664" y="293"/>
                  </a:cubicBezTo>
                  <a:cubicBezTo>
                    <a:pt x="664" y="133"/>
                    <a:pt x="531" y="1"/>
                    <a:pt x="3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3" name="Google Shape;743;p43"/>
          <p:cNvSpPr/>
          <p:nvPr/>
        </p:nvSpPr>
        <p:spPr>
          <a:xfrm>
            <a:off x="7740616" y="3670597"/>
            <a:ext cx="1138718" cy="1137716"/>
          </a:xfrm>
          <a:custGeom>
            <a:avLst/>
            <a:gdLst/>
            <a:ahLst/>
            <a:cxnLst/>
            <a:rect l="l" t="t" r="r" b="b"/>
            <a:pathLst>
              <a:path w="34101" h="34071" extrusionOk="0">
                <a:moveTo>
                  <a:pt x="33965" y="0"/>
                </a:moveTo>
                <a:cubicBezTo>
                  <a:pt x="33932" y="0"/>
                  <a:pt x="33903" y="10"/>
                  <a:pt x="33883" y="30"/>
                </a:cubicBezTo>
                <a:lnTo>
                  <a:pt x="60" y="33853"/>
                </a:lnTo>
                <a:cubicBezTo>
                  <a:pt x="1" y="33912"/>
                  <a:pt x="1" y="33991"/>
                  <a:pt x="60" y="34031"/>
                </a:cubicBezTo>
                <a:cubicBezTo>
                  <a:pt x="80" y="34051"/>
                  <a:pt x="120" y="34070"/>
                  <a:pt x="140" y="34070"/>
                </a:cubicBezTo>
                <a:cubicBezTo>
                  <a:pt x="179" y="34070"/>
                  <a:pt x="219" y="34051"/>
                  <a:pt x="239" y="34031"/>
                </a:cubicBezTo>
                <a:lnTo>
                  <a:pt x="34061" y="208"/>
                </a:lnTo>
                <a:cubicBezTo>
                  <a:pt x="34101" y="168"/>
                  <a:pt x="34101" y="89"/>
                  <a:pt x="34061" y="30"/>
                </a:cubicBezTo>
                <a:cubicBezTo>
                  <a:pt x="34031" y="10"/>
                  <a:pt x="33997" y="0"/>
                  <a:pt x="339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43"/>
          <p:cNvSpPr/>
          <p:nvPr/>
        </p:nvSpPr>
        <p:spPr>
          <a:xfrm>
            <a:off x="7111768" y="4971260"/>
            <a:ext cx="466894" cy="465892"/>
          </a:xfrm>
          <a:custGeom>
            <a:avLst/>
            <a:gdLst/>
            <a:ahLst/>
            <a:cxnLst/>
            <a:rect l="l" t="t" r="r" b="b"/>
            <a:pathLst>
              <a:path w="13982" h="13952" extrusionOk="0">
                <a:moveTo>
                  <a:pt x="13845" y="1"/>
                </a:moveTo>
                <a:cubicBezTo>
                  <a:pt x="13813" y="1"/>
                  <a:pt x="13783" y="11"/>
                  <a:pt x="13763" y="30"/>
                </a:cubicBezTo>
                <a:lnTo>
                  <a:pt x="60" y="13734"/>
                </a:lnTo>
                <a:cubicBezTo>
                  <a:pt x="1" y="13793"/>
                  <a:pt x="1" y="13872"/>
                  <a:pt x="60" y="13912"/>
                </a:cubicBezTo>
                <a:cubicBezTo>
                  <a:pt x="80" y="13932"/>
                  <a:pt x="120" y="13952"/>
                  <a:pt x="139" y="13952"/>
                </a:cubicBezTo>
                <a:cubicBezTo>
                  <a:pt x="179" y="13952"/>
                  <a:pt x="199" y="13932"/>
                  <a:pt x="238" y="13912"/>
                </a:cubicBezTo>
                <a:lnTo>
                  <a:pt x="13942" y="209"/>
                </a:lnTo>
                <a:cubicBezTo>
                  <a:pt x="13981" y="149"/>
                  <a:pt x="13981" y="90"/>
                  <a:pt x="13942" y="30"/>
                </a:cubicBezTo>
                <a:cubicBezTo>
                  <a:pt x="13912" y="11"/>
                  <a:pt x="13877" y="1"/>
                  <a:pt x="138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43"/>
          <p:cNvSpPr/>
          <p:nvPr/>
        </p:nvSpPr>
        <p:spPr>
          <a:xfrm>
            <a:off x="7739314" y="4292896"/>
            <a:ext cx="1374101" cy="1748966"/>
          </a:xfrm>
          <a:custGeom>
            <a:avLst/>
            <a:gdLst/>
            <a:ahLst/>
            <a:cxnLst/>
            <a:rect l="l" t="t" r="r" b="b"/>
            <a:pathLst>
              <a:path w="41150" h="52376" extrusionOk="0">
                <a:moveTo>
                  <a:pt x="38099" y="1"/>
                </a:moveTo>
                <a:cubicBezTo>
                  <a:pt x="37388" y="1"/>
                  <a:pt x="36677" y="273"/>
                  <a:pt x="36140" y="820"/>
                </a:cubicBezTo>
                <a:lnTo>
                  <a:pt x="4099" y="32861"/>
                </a:lnTo>
                <a:cubicBezTo>
                  <a:pt x="2990" y="33930"/>
                  <a:pt x="2951" y="35692"/>
                  <a:pt x="4000" y="36821"/>
                </a:cubicBezTo>
                <a:cubicBezTo>
                  <a:pt x="4542" y="37383"/>
                  <a:pt x="5267" y="37665"/>
                  <a:pt x="5995" y="37665"/>
                </a:cubicBezTo>
                <a:cubicBezTo>
                  <a:pt x="6703" y="37665"/>
                  <a:pt x="7414" y="37398"/>
                  <a:pt x="7961" y="36861"/>
                </a:cubicBezTo>
                <a:lnTo>
                  <a:pt x="10436" y="34385"/>
                </a:lnTo>
                <a:cubicBezTo>
                  <a:pt x="10704" y="34108"/>
                  <a:pt x="11060" y="33969"/>
                  <a:pt x="11416" y="33969"/>
                </a:cubicBezTo>
                <a:cubicBezTo>
                  <a:pt x="11773" y="33969"/>
                  <a:pt x="12129" y="34108"/>
                  <a:pt x="12397" y="34385"/>
                </a:cubicBezTo>
                <a:cubicBezTo>
                  <a:pt x="12931" y="34920"/>
                  <a:pt x="12931" y="35791"/>
                  <a:pt x="12397" y="36346"/>
                </a:cubicBezTo>
                <a:lnTo>
                  <a:pt x="1089" y="47653"/>
                </a:lnTo>
                <a:cubicBezTo>
                  <a:pt x="0" y="48722"/>
                  <a:pt x="0" y="50485"/>
                  <a:pt x="1089" y="51574"/>
                </a:cubicBezTo>
                <a:cubicBezTo>
                  <a:pt x="1634" y="52109"/>
                  <a:pt x="2342" y="52376"/>
                  <a:pt x="3050" y="52376"/>
                </a:cubicBezTo>
                <a:cubicBezTo>
                  <a:pt x="3758" y="52376"/>
                  <a:pt x="4466" y="52109"/>
                  <a:pt x="5010" y="51574"/>
                </a:cubicBezTo>
                <a:lnTo>
                  <a:pt x="34952" y="21613"/>
                </a:lnTo>
                <a:cubicBezTo>
                  <a:pt x="36021" y="20543"/>
                  <a:pt x="36021" y="18781"/>
                  <a:pt x="34952" y="17692"/>
                </a:cubicBezTo>
                <a:cubicBezTo>
                  <a:pt x="34407" y="17157"/>
                  <a:pt x="33694" y="16890"/>
                  <a:pt x="32981" y="16890"/>
                </a:cubicBezTo>
                <a:cubicBezTo>
                  <a:pt x="32268" y="16890"/>
                  <a:pt x="31555" y="17157"/>
                  <a:pt x="31011" y="17692"/>
                </a:cubicBezTo>
                <a:lnTo>
                  <a:pt x="27783" y="20959"/>
                </a:lnTo>
                <a:cubicBezTo>
                  <a:pt x="27506" y="21227"/>
                  <a:pt x="27149" y="21360"/>
                  <a:pt x="26795" y="21360"/>
                </a:cubicBezTo>
                <a:cubicBezTo>
                  <a:pt x="26441" y="21360"/>
                  <a:pt x="26090" y="21227"/>
                  <a:pt x="25823" y="20959"/>
                </a:cubicBezTo>
                <a:cubicBezTo>
                  <a:pt x="25268" y="20425"/>
                  <a:pt x="25268" y="19533"/>
                  <a:pt x="25823" y="18999"/>
                </a:cubicBezTo>
                <a:lnTo>
                  <a:pt x="40001" y="4820"/>
                </a:lnTo>
                <a:cubicBezTo>
                  <a:pt x="41110" y="3751"/>
                  <a:pt x="41150" y="1988"/>
                  <a:pt x="40100" y="860"/>
                </a:cubicBezTo>
                <a:cubicBezTo>
                  <a:pt x="39558" y="288"/>
                  <a:pt x="38829" y="1"/>
                  <a:pt x="3809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43"/>
          <p:cNvSpPr/>
          <p:nvPr/>
        </p:nvSpPr>
        <p:spPr>
          <a:xfrm>
            <a:off x="7656000" y="3021285"/>
            <a:ext cx="2278036" cy="2258836"/>
          </a:xfrm>
          <a:custGeom>
            <a:avLst/>
            <a:gdLst/>
            <a:ahLst/>
            <a:cxnLst/>
            <a:rect l="l" t="t" r="r" b="b"/>
            <a:pathLst>
              <a:path w="68220" h="67645" extrusionOk="0">
                <a:moveTo>
                  <a:pt x="65157" y="1"/>
                </a:moveTo>
                <a:cubicBezTo>
                  <a:pt x="64419" y="1"/>
                  <a:pt x="63682" y="288"/>
                  <a:pt x="63130" y="861"/>
                </a:cubicBezTo>
                <a:lnTo>
                  <a:pt x="53328" y="10663"/>
                </a:lnTo>
                <a:cubicBezTo>
                  <a:pt x="53051" y="10930"/>
                  <a:pt x="52694" y="11064"/>
                  <a:pt x="52338" y="11064"/>
                </a:cubicBezTo>
                <a:cubicBezTo>
                  <a:pt x="51982" y="11064"/>
                  <a:pt x="51625" y="10930"/>
                  <a:pt x="51348" y="10663"/>
                </a:cubicBezTo>
                <a:cubicBezTo>
                  <a:pt x="50813" y="10108"/>
                  <a:pt x="50813" y="9237"/>
                  <a:pt x="51348" y="8702"/>
                </a:cubicBezTo>
                <a:lnTo>
                  <a:pt x="53249" y="6821"/>
                </a:lnTo>
                <a:cubicBezTo>
                  <a:pt x="54358" y="5732"/>
                  <a:pt x="54397" y="3969"/>
                  <a:pt x="53348" y="2861"/>
                </a:cubicBezTo>
                <a:cubicBezTo>
                  <a:pt x="52796" y="2289"/>
                  <a:pt x="52066" y="2001"/>
                  <a:pt x="51339" y="2001"/>
                </a:cubicBezTo>
                <a:cubicBezTo>
                  <a:pt x="50631" y="2001"/>
                  <a:pt x="49925" y="2274"/>
                  <a:pt x="49387" y="2821"/>
                </a:cubicBezTo>
                <a:lnTo>
                  <a:pt x="33130" y="19059"/>
                </a:lnTo>
                <a:cubicBezTo>
                  <a:pt x="32857" y="19353"/>
                  <a:pt x="32483" y="19503"/>
                  <a:pt x="32106" y="19503"/>
                </a:cubicBezTo>
                <a:cubicBezTo>
                  <a:pt x="31798" y="19503"/>
                  <a:pt x="31487" y="19403"/>
                  <a:pt x="31229" y="19198"/>
                </a:cubicBezTo>
                <a:cubicBezTo>
                  <a:pt x="30595" y="18683"/>
                  <a:pt x="30555" y="17732"/>
                  <a:pt x="31130" y="17138"/>
                </a:cubicBezTo>
                <a:lnTo>
                  <a:pt x="33229" y="15039"/>
                </a:lnTo>
                <a:cubicBezTo>
                  <a:pt x="34338" y="13970"/>
                  <a:pt x="34377" y="12207"/>
                  <a:pt x="33347" y="11079"/>
                </a:cubicBezTo>
                <a:cubicBezTo>
                  <a:pt x="32798" y="10509"/>
                  <a:pt x="32072" y="10227"/>
                  <a:pt x="31348" y="10227"/>
                </a:cubicBezTo>
                <a:cubicBezTo>
                  <a:pt x="30637" y="10227"/>
                  <a:pt x="29927" y="10499"/>
                  <a:pt x="29387" y="11039"/>
                </a:cubicBezTo>
                <a:lnTo>
                  <a:pt x="12258" y="28148"/>
                </a:lnTo>
                <a:cubicBezTo>
                  <a:pt x="11149" y="29237"/>
                  <a:pt x="11109" y="30980"/>
                  <a:pt x="12159" y="32109"/>
                </a:cubicBezTo>
                <a:cubicBezTo>
                  <a:pt x="12701" y="32681"/>
                  <a:pt x="13430" y="32968"/>
                  <a:pt x="14160" y="32968"/>
                </a:cubicBezTo>
                <a:cubicBezTo>
                  <a:pt x="14871" y="32968"/>
                  <a:pt x="15582" y="32696"/>
                  <a:pt x="16119" y="32148"/>
                </a:cubicBezTo>
                <a:lnTo>
                  <a:pt x="25724" y="22544"/>
                </a:lnTo>
                <a:cubicBezTo>
                  <a:pt x="26005" y="22252"/>
                  <a:pt x="26374" y="22108"/>
                  <a:pt x="26749" y="22108"/>
                </a:cubicBezTo>
                <a:cubicBezTo>
                  <a:pt x="27060" y="22108"/>
                  <a:pt x="27375" y="22208"/>
                  <a:pt x="27644" y="22406"/>
                </a:cubicBezTo>
                <a:cubicBezTo>
                  <a:pt x="28278" y="22920"/>
                  <a:pt x="28318" y="23891"/>
                  <a:pt x="27743" y="24465"/>
                </a:cubicBezTo>
                <a:lnTo>
                  <a:pt x="18159" y="34049"/>
                </a:lnTo>
                <a:cubicBezTo>
                  <a:pt x="17050" y="35119"/>
                  <a:pt x="16991" y="36881"/>
                  <a:pt x="18040" y="38010"/>
                </a:cubicBezTo>
                <a:cubicBezTo>
                  <a:pt x="18592" y="38572"/>
                  <a:pt x="19322" y="38854"/>
                  <a:pt x="20050" y="38854"/>
                </a:cubicBezTo>
                <a:cubicBezTo>
                  <a:pt x="20758" y="38854"/>
                  <a:pt x="21463" y="38587"/>
                  <a:pt x="22001" y="38050"/>
                </a:cubicBezTo>
                <a:lnTo>
                  <a:pt x="28773" y="31297"/>
                </a:lnTo>
                <a:cubicBezTo>
                  <a:pt x="29040" y="31020"/>
                  <a:pt x="29392" y="30881"/>
                  <a:pt x="29746" y="30881"/>
                </a:cubicBezTo>
                <a:cubicBezTo>
                  <a:pt x="30100" y="30881"/>
                  <a:pt x="30456" y="31020"/>
                  <a:pt x="30734" y="31297"/>
                </a:cubicBezTo>
                <a:cubicBezTo>
                  <a:pt x="31268" y="31832"/>
                  <a:pt x="31268" y="32703"/>
                  <a:pt x="30734" y="33257"/>
                </a:cubicBezTo>
                <a:lnTo>
                  <a:pt x="1149" y="62842"/>
                </a:lnTo>
                <a:cubicBezTo>
                  <a:pt x="40" y="63912"/>
                  <a:pt x="0" y="65674"/>
                  <a:pt x="1050" y="66803"/>
                </a:cubicBezTo>
                <a:cubicBezTo>
                  <a:pt x="1589" y="67362"/>
                  <a:pt x="2310" y="67644"/>
                  <a:pt x="3034" y="67644"/>
                </a:cubicBezTo>
                <a:cubicBezTo>
                  <a:pt x="3746" y="67644"/>
                  <a:pt x="4461" y="67372"/>
                  <a:pt x="5010" y="66823"/>
                </a:cubicBezTo>
                <a:lnTo>
                  <a:pt x="42912" y="28921"/>
                </a:lnTo>
                <a:cubicBezTo>
                  <a:pt x="44001" y="27851"/>
                  <a:pt x="44061" y="26089"/>
                  <a:pt x="43011" y="24960"/>
                </a:cubicBezTo>
                <a:cubicBezTo>
                  <a:pt x="42462" y="24391"/>
                  <a:pt x="41736" y="24109"/>
                  <a:pt x="41012" y="24109"/>
                </a:cubicBezTo>
                <a:cubicBezTo>
                  <a:pt x="40300" y="24109"/>
                  <a:pt x="39590" y="24381"/>
                  <a:pt x="39051" y="24921"/>
                </a:cubicBezTo>
                <a:lnTo>
                  <a:pt x="37704" y="26267"/>
                </a:lnTo>
                <a:cubicBezTo>
                  <a:pt x="37427" y="26534"/>
                  <a:pt x="37070" y="26668"/>
                  <a:pt x="36716" y="26668"/>
                </a:cubicBezTo>
                <a:cubicBezTo>
                  <a:pt x="36362" y="26668"/>
                  <a:pt x="36011" y="26534"/>
                  <a:pt x="35744" y="26267"/>
                </a:cubicBezTo>
                <a:cubicBezTo>
                  <a:pt x="35189" y="25732"/>
                  <a:pt x="35189" y="24841"/>
                  <a:pt x="35744" y="24307"/>
                </a:cubicBezTo>
                <a:lnTo>
                  <a:pt x="45110" y="14960"/>
                </a:lnTo>
                <a:cubicBezTo>
                  <a:pt x="45377" y="14683"/>
                  <a:pt x="45734" y="14544"/>
                  <a:pt x="46090" y="14544"/>
                </a:cubicBezTo>
                <a:cubicBezTo>
                  <a:pt x="46447" y="14544"/>
                  <a:pt x="46803" y="14683"/>
                  <a:pt x="47071" y="14960"/>
                </a:cubicBezTo>
                <a:cubicBezTo>
                  <a:pt x="47605" y="15495"/>
                  <a:pt x="47605" y="16366"/>
                  <a:pt x="47071" y="16920"/>
                </a:cubicBezTo>
                <a:lnTo>
                  <a:pt x="46100" y="17891"/>
                </a:lnTo>
                <a:cubicBezTo>
                  <a:pt x="44991" y="18960"/>
                  <a:pt x="44952" y="20722"/>
                  <a:pt x="46001" y="21851"/>
                </a:cubicBezTo>
                <a:cubicBezTo>
                  <a:pt x="46541" y="22411"/>
                  <a:pt x="47262" y="22693"/>
                  <a:pt x="47986" y="22693"/>
                </a:cubicBezTo>
                <a:cubicBezTo>
                  <a:pt x="48697" y="22693"/>
                  <a:pt x="49412" y="22420"/>
                  <a:pt x="49962" y="21871"/>
                </a:cubicBezTo>
                <a:lnTo>
                  <a:pt x="67130" y="4722"/>
                </a:lnTo>
                <a:cubicBezTo>
                  <a:pt x="68220" y="3613"/>
                  <a:pt x="68200" y="1831"/>
                  <a:pt x="67091" y="761"/>
                </a:cubicBezTo>
                <a:cubicBezTo>
                  <a:pt x="66545" y="254"/>
                  <a:pt x="65850" y="1"/>
                  <a:pt x="65157"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43"/>
          <p:cNvSpPr/>
          <p:nvPr/>
        </p:nvSpPr>
        <p:spPr>
          <a:xfrm>
            <a:off x="7174613" y="4239435"/>
            <a:ext cx="794842" cy="776409"/>
          </a:xfrm>
          <a:custGeom>
            <a:avLst/>
            <a:gdLst/>
            <a:ahLst/>
            <a:cxnLst/>
            <a:rect l="l" t="t" r="r" b="b"/>
            <a:pathLst>
              <a:path w="23803" h="23251" extrusionOk="0">
                <a:moveTo>
                  <a:pt x="20746" y="0"/>
                </a:moveTo>
                <a:cubicBezTo>
                  <a:pt x="20035" y="0"/>
                  <a:pt x="19327" y="273"/>
                  <a:pt x="18793" y="817"/>
                </a:cubicBezTo>
                <a:lnTo>
                  <a:pt x="1089" y="18521"/>
                </a:lnTo>
                <a:cubicBezTo>
                  <a:pt x="0" y="19610"/>
                  <a:pt x="0" y="21352"/>
                  <a:pt x="1089" y="22441"/>
                </a:cubicBezTo>
                <a:cubicBezTo>
                  <a:pt x="1621" y="22983"/>
                  <a:pt x="2325" y="23251"/>
                  <a:pt x="3032" y="23251"/>
                </a:cubicBezTo>
                <a:cubicBezTo>
                  <a:pt x="3746" y="23251"/>
                  <a:pt x="4463" y="22979"/>
                  <a:pt x="5010" y="22441"/>
                </a:cubicBezTo>
                <a:lnTo>
                  <a:pt x="22713" y="4738"/>
                </a:lnTo>
                <a:cubicBezTo>
                  <a:pt x="23803" y="3649"/>
                  <a:pt x="23803" y="1906"/>
                  <a:pt x="22713" y="817"/>
                </a:cubicBezTo>
                <a:cubicBezTo>
                  <a:pt x="22169" y="273"/>
                  <a:pt x="21456" y="0"/>
                  <a:pt x="207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43"/>
          <p:cNvSpPr/>
          <p:nvPr/>
        </p:nvSpPr>
        <p:spPr>
          <a:xfrm>
            <a:off x="8963950" y="4648986"/>
            <a:ext cx="203026" cy="185529"/>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43"/>
          <p:cNvSpPr/>
          <p:nvPr/>
        </p:nvSpPr>
        <p:spPr>
          <a:xfrm>
            <a:off x="485150" y="4903136"/>
            <a:ext cx="203026" cy="185529"/>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43"/>
          <p:cNvSpPr/>
          <p:nvPr/>
        </p:nvSpPr>
        <p:spPr>
          <a:xfrm>
            <a:off x="663900" y="4074250"/>
            <a:ext cx="350825" cy="349050"/>
          </a:xfrm>
          <a:custGeom>
            <a:avLst/>
            <a:gdLst/>
            <a:ahLst/>
            <a:cxnLst/>
            <a:rect l="l" t="t" r="r" b="b"/>
            <a:pathLst>
              <a:path w="14033" h="13962" extrusionOk="0">
                <a:moveTo>
                  <a:pt x="13851" y="1"/>
                </a:moveTo>
                <a:cubicBezTo>
                  <a:pt x="13821" y="1"/>
                  <a:pt x="13791" y="12"/>
                  <a:pt x="13763" y="40"/>
                </a:cubicBezTo>
                <a:lnTo>
                  <a:pt x="60" y="13743"/>
                </a:lnTo>
                <a:cubicBezTo>
                  <a:pt x="0" y="13803"/>
                  <a:pt x="0" y="13882"/>
                  <a:pt x="60" y="13922"/>
                </a:cubicBezTo>
                <a:cubicBezTo>
                  <a:pt x="80" y="13941"/>
                  <a:pt x="99" y="13961"/>
                  <a:pt x="139" y="13961"/>
                </a:cubicBezTo>
                <a:cubicBezTo>
                  <a:pt x="179" y="13961"/>
                  <a:pt x="198" y="13941"/>
                  <a:pt x="238" y="13922"/>
                </a:cubicBezTo>
                <a:lnTo>
                  <a:pt x="13941" y="218"/>
                </a:lnTo>
                <a:cubicBezTo>
                  <a:pt x="14032" y="127"/>
                  <a:pt x="13949" y="1"/>
                  <a:pt x="1385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43"/>
          <p:cNvSpPr/>
          <p:nvPr/>
        </p:nvSpPr>
        <p:spPr>
          <a:xfrm>
            <a:off x="-376725" y="4452725"/>
            <a:ext cx="1019350" cy="948800"/>
          </a:xfrm>
          <a:custGeom>
            <a:avLst/>
            <a:gdLst/>
            <a:ahLst/>
            <a:cxnLst/>
            <a:rect l="l" t="t" r="r" b="b"/>
            <a:pathLst>
              <a:path w="40774" h="37952" extrusionOk="0">
                <a:moveTo>
                  <a:pt x="34932" y="208"/>
                </a:moveTo>
                <a:cubicBezTo>
                  <a:pt x="38833" y="208"/>
                  <a:pt x="40774" y="4921"/>
                  <a:pt x="38021" y="7674"/>
                </a:cubicBezTo>
                <a:lnTo>
                  <a:pt x="9288" y="36427"/>
                </a:lnTo>
                <a:cubicBezTo>
                  <a:pt x="8450" y="37207"/>
                  <a:pt x="7383" y="37594"/>
                  <a:pt x="6316" y="37594"/>
                </a:cubicBezTo>
                <a:cubicBezTo>
                  <a:pt x="5189" y="37594"/>
                  <a:pt x="4063" y="37163"/>
                  <a:pt x="3209" y="36308"/>
                </a:cubicBezTo>
                <a:cubicBezTo>
                  <a:pt x="1545" y="34645"/>
                  <a:pt x="1486" y="31952"/>
                  <a:pt x="3090" y="30229"/>
                </a:cubicBezTo>
                <a:lnTo>
                  <a:pt x="31823" y="1496"/>
                </a:lnTo>
                <a:cubicBezTo>
                  <a:pt x="32655" y="664"/>
                  <a:pt x="33764" y="208"/>
                  <a:pt x="34932" y="208"/>
                </a:cubicBezTo>
                <a:close/>
                <a:moveTo>
                  <a:pt x="34900" y="0"/>
                </a:moveTo>
                <a:cubicBezTo>
                  <a:pt x="33731" y="0"/>
                  <a:pt x="32561" y="441"/>
                  <a:pt x="31665" y="1317"/>
                </a:cubicBezTo>
                <a:lnTo>
                  <a:pt x="2931" y="30051"/>
                </a:lnTo>
                <a:cubicBezTo>
                  <a:pt x="1" y="32962"/>
                  <a:pt x="2060" y="37952"/>
                  <a:pt x="6199" y="37952"/>
                </a:cubicBezTo>
                <a:cubicBezTo>
                  <a:pt x="7427" y="37952"/>
                  <a:pt x="8595" y="37477"/>
                  <a:pt x="9466" y="36605"/>
                </a:cubicBezTo>
                <a:lnTo>
                  <a:pt x="38200" y="7872"/>
                </a:lnTo>
                <a:cubicBezTo>
                  <a:pt x="39962" y="6050"/>
                  <a:pt x="39962" y="3139"/>
                  <a:pt x="38160" y="1357"/>
                </a:cubicBezTo>
                <a:cubicBezTo>
                  <a:pt x="37264" y="451"/>
                  <a:pt x="36082" y="0"/>
                  <a:pt x="3490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43"/>
          <p:cNvSpPr/>
          <p:nvPr/>
        </p:nvSpPr>
        <p:spPr>
          <a:xfrm>
            <a:off x="-40575" y="3593975"/>
            <a:ext cx="1028750" cy="1309150"/>
          </a:xfrm>
          <a:custGeom>
            <a:avLst/>
            <a:gdLst/>
            <a:ahLst/>
            <a:cxnLst/>
            <a:rect l="l" t="t" r="r" b="b"/>
            <a:pathLst>
              <a:path w="41150" h="52366" extrusionOk="0">
                <a:moveTo>
                  <a:pt x="38110" y="1"/>
                </a:moveTo>
                <a:cubicBezTo>
                  <a:pt x="37396" y="1"/>
                  <a:pt x="36682" y="273"/>
                  <a:pt x="36140" y="815"/>
                </a:cubicBezTo>
                <a:lnTo>
                  <a:pt x="4100" y="32855"/>
                </a:lnTo>
                <a:cubicBezTo>
                  <a:pt x="2991" y="33925"/>
                  <a:pt x="2951" y="35687"/>
                  <a:pt x="4001" y="36816"/>
                </a:cubicBezTo>
                <a:cubicBezTo>
                  <a:pt x="4542" y="37378"/>
                  <a:pt x="5267" y="37660"/>
                  <a:pt x="5995" y="37660"/>
                </a:cubicBezTo>
                <a:cubicBezTo>
                  <a:pt x="6703" y="37660"/>
                  <a:pt x="7414" y="37393"/>
                  <a:pt x="7961" y="36855"/>
                </a:cubicBezTo>
                <a:lnTo>
                  <a:pt x="10436" y="34380"/>
                </a:lnTo>
                <a:cubicBezTo>
                  <a:pt x="10704" y="34103"/>
                  <a:pt x="11060" y="33964"/>
                  <a:pt x="11417" y="33964"/>
                </a:cubicBezTo>
                <a:cubicBezTo>
                  <a:pt x="11773" y="33964"/>
                  <a:pt x="12129" y="34103"/>
                  <a:pt x="12397" y="34380"/>
                </a:cubicBezTo>
                <a:cubicBezTo>
                  <a:pt x="12931" y="34915"/>
                  <a:pt x="12931" y="35786"/>
                  <a:pt x="12397" y="36341"/>
                </a:cubicBezTo>
                <a:lnTo>
                  <a:pt x="1090" y="47628"/>
                </a:lnTo>
                <a:cubicBezTo>
                  <a:pt x="0" y="48717"/>
                  <a:pt x="0" y="50480"/>
                  <a:pt x="1090" y="51549"/>
                </a:cubicBezTo>
                <a:cubicBezTo>
                  <a:pt x="1634" y="52093"/>
                  <a:pt x="2342" y="52366"/>
                  <a:pt x="3050" y="52366"/>
                </a:cubicBezTo>
                <a:cubicBezTo>
                  <a:pt x="3758" y="52366"/>
                  <a:pt x="4466" y="52093"/>
                  <a:pt x="5010" y="51549"/>
                </a:cubicBezTo>
                <a:lnTo>
                  <a:pt x="34952" y="21608"/>
                </a:lnTo>
                <a:cubicBezTo>
                  <a:pt x="36041" y="20518"/>
                  <a:pt x="36041" y="18776"/>
                  <a:pt x="34952" y="17687"/>
                </a:cubicBezTo>
                <a:cubicBezTo>
                  <a:pt x="34407" y="17142"/>
                  <a:pt x="33699" y="16870"/>
                  <a:pt x="32991" y="16870"/>
                </a:cubicBezTo>
                <a:cubicBezTo>
                  <a:pt x="32283" y="16870"/>
                  <a:pt x="31575" y="17142"/>
                  <a:pt x="31031" y="17687"/>
                </a:cubicBezTo>
                <a:lnTo>
                  <a:pt x="27783" y="20954"/>
                </a:lnTo>
                <a:cubicBezTo>
                  <a:pt x="27506" y="21221"/>
                  <a:pt x="27150" y="21355"/>
                  <a:pt x="26796" y="21355"/>
                </a:cubicBezTo>
                <a:cubicBezTo>
                  <a:pt x="26442" y="21355"/>
                  <a:pt x="26090" y="21221"/>
                  <a:pt x="25823" y="20954"/>
                </a:cubicBezTo>
                <a:cubicBezTo>
                  <a:pt x="25268" y="20400"/>
                  <a:pt x="25268" y="19528"/>
                  <a:pt x="25823" y="18994"/>
                </a:cubicBezTo>
                <a:lnTo>
                  <a:pt x="40001" y="4795"/>
                </a:lnTo>
                <a:cubicBezTo>
                  <a:pt x="41110" y="3726"/>
                  <a:pt x="41150" y="1963"/>
                  <a:pt x="40100" y="835"/>
                </a:cubicBezTo>
                <a:cubicBezTo>
                  <a:pt x="39553" y="278"/>
                  <a:pt x="38832" y="1"/>
                  <a:pt x="3811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43"/>
          <p:cNvSpPr/>
          <p:nvPr/>
        </p:nvSpPr>
        <p:spPr>
          <a:xfrm>
            <a:off x="749688" y="4552700"/>
            <a:ext cx="308425" cy="294850"/>
          </a:xfrm>
          <a:custGeom>
            <a:avLst/>
            <a:gdLst/>
            <a:ahLst/>
            <a:cxnLst/>
            <a:rect l="l" t="t" r="r" b="b"/>
            <a:pathLst>
              <a:path w="12337" h="11794" extrusionOk="0">
                <a:moveTo>
                  <a:pt x="9280" y="1"/>
                </a:moveTo>
                <a:cubicBezTo>
                  <a:pt x="8570" y="1"/>
                  <a:pt x="7862" y="273"/>
                  <a:pt x="7327" y="818"/>
                </a:cubicBezTo>
                <a:lnTo>
                  <a:pt x="1069" y="7055"/>
                </a:lnTo>
                <a:cubicBezTo>
                  <a:pt x="0" y="8125"/>
                  <a:pt x="0" y="9887"/>
                  <a:pt x="1069" y="10976"/>
                </a:cubicBezTo>
                <a:cubicBezTo>
                  <a:pt x="1614" y="11521"/>
                  <a:pt x="2327" y="11793"/>
                  <a:pt x="3040" y="11793"/>
                </a:cubicBezTo>
                <a:cubicBezTo>
                  <a:pt x="3753" y="11793"/>
                  <a:pt x="4466" y="11521"/>
                  <a:pt x="5010" y="10976"/>
                </a:cubicBezTo>
                <a:lnTo>
                  <a:pt x="11248" y="4738"/>
                </a:lnTo>
                <a:cubicBezTo>
                  <a:pt x="12337" y="3649"/>
                  <a:pt x="12337" y="1887"/>
                  <a:pt x="11248" y="818"/>
                </a:cubicBezTo>
                <a:cubicBezTo>
                  <a:pt x="10703" y="273"/>
                  <a:pt x="9990" y="1"/>
                  <a:pt x="92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43"/>
          <p:cNvSpPr/>
          <p:nvPr/>
        </p:nvSpPr>
        <p:spPr>
          <a:xfrm>
            <a:off x="535675" y="4523150"/>
            <a:ext cx="152500" cy="138525"/>
          </a:xfrm>
          <a:custGeom>
            <a:avLst/>
            <a:gdLst/>
            <a:ahLst/>
            <a:cxnLst/>
            <a:rect l="l" t="t" r="r" b="b"/>
            <a:pathLst>
              <a:path w="6100" h="5541" extrusionOk="0">
                <a:moveTo>
                  <a:pt x="3043" y="0"/>
                </a:moveTo>
                <a:cubicBezTo>
                  <a:pt x="2332" y="0"/>
                  <a:pt x="1624" y="273"/>
                  <a:pt x="1090" y="817"/>
                </a:cubicBezTo>
                <a:cubicBezTo>
                  <a:pt x="1" y="1887"/>
                  <a:pt x="1" y="3649"/>
                  <a:pt x="1090" y="4738"/>
                </a:cubicBezTo>
                <a:cubicBezTo>
                  <a:pt x="1624" y="5273"/>
                  <a:pt x="2332" y="5540"/>
                  <a:pt x="3043" y="5540"/>
                </a:cubicBezTo>
                <a:cubicBezTo>
                  <a:pt x="3753" y="5540"/>
                  <a:pt x="4466" y="5273"/>
                  <a:pt x="5011" y="4738"/>
                </a:cubicBezTo>
                <a:cubicBezTo>
                  <a:pt x="6100" y="3649"/>
                  <a:pt x="6100" y="1887"/>
                  <a:pt x="5011" y="817"/>
                </a:cubicBezTo>
                <a:cubicBezTo>
                  <a:pt x="4466" y="273"/>
                  <a:pt x="3753" y="0"/>
                  <a:pt x="30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18">
          <a:extLst>
            <a:ext uri="{FF2B5EF4-FFF2-40B4-BE49-F238E27FC236}">
              <a16:creationId xmlns:a16="http://schemas.microsoft.com/office/drawing/2014/main" xmlns="" id="{AA1B9023-6D48-E042-AE93-B3C1FB8CEF00}"/>
            </a:ext>
          </a:extLst>
        </p:cNvPr>
        <p:cNvGrpSpPr/>
        <p:nvPr/>
      </p:nvGrpSpPr>
      <p:grpSpPr>
        <a:xfrm>
          <a:off x="0" y="0"/>
          <a:ext cx="0" cy="0"/>
          <a:chOff x="0" y="0"/>
          <a:chExt cx="0" cy="0"/>
        </a:xfrm>
      </p:grpSpPr>
      <p:grpSp>
        <p:nvGrpSpPr>
          <p:cNvPr id="619" name="Google Shape;619;p39">
            <a:extLst>
              <a:ext uri="{FF2B5EF4-FFF2-40B4-BE49-F238E27FC236}">
                <a16:creationId xmlns:a16="http://schemas.microsoft.com/office/drawing/2014/main" xmlns="" id="{F543ECF0-43CE-0ED0-C9B0-9DFCFCE3EA7F}"/>
              </a:ext>
            </a:extLst>
          </p:cNvPr>
          <p:cNvGrpSpPr/>
          <p:nvPr/>
        </p:nvGrpSpPr>
        <p:grpSpPr>
          <a:xfrm>
            <a:off x="3680616" y="1097468"/>
            <a:ext cx="1782728" cy="1782632"/>
            <a:chOff x="1440548" y="1060639"/>
            <a:chExt cx="954300" cy="954300"/>
          </a:xfrm>
        </p:grpSpPr>
        <p:sp>
          <p:nvSpPr>
            <p:cNvPr id="620" name="Google Shape;620;p39">
              <a:extLst>
                <a:ext uri="{FF2B5EF4-FFF2-40B4-BE49-F238E27FC236}">
                  <a16:creationId xmlns:a16="http://schemas.microsoft.com/office/drawing/2014/main" xmlns="" id="{2A440EA6-B2FB-F91E-BEA2-A0D885E7A4FC}"/>
                </a:ext>
              </a:extLst>
            </p:cNvPr>
            <p:cNvSpPr/>
            <p:nvPr/>
          </p:nvSpPr>
          <p:spPr>
            <a:xfrm rot="-5400000">
              <a:off x="1440548" y="1060639"/>
              <a:ext cx="954300" cy="954300"/>
            </a:xfrm>
            <a:prstGeom prst="arc">
              <a:avLst>
                <a:gd name="adj1" fmla="val 16200000"/>
                <a:gd name="adj2" fmla="val 5431492"/>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39">
              <a:extLst>
                <a:ext uri="{FF2B5EF4-FFF2-40B4-BE49-F238E27FC236}">
                  <a16:creationId xmlns:a16="http://schemas.microsoft.com/office/drawing/2014/main" xmlns="" id="{52790D2C-71F6-C4F6-C3F7-658BA63134DA}"/>
                </a:ext>
              </a:extLst>
            </p:cNvPr>
            <p:cNvSpPr/>
            <p:nvPr/>
          </p:nvSpPr>
          <p:spPr>
            <a:xfrm rot="-5400000">
              <a:off x="1535218" y="1161240"/>
              <a:ext cx="753000" cy="753000"/>
            </a:xfrm>
            <a:prstGeom prst="ellipse">
              <a:avLst/>
            </a:prstGeom>
            <a:solidFill>
              <a:schemeClr val="dk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2" name="Google Shape;622;p39">
            <a:extLst>
              <a:ext uri="{FF2B5EF4-FFF2-40B4-BE49-F238E27FC236}">
                <a16:creationId xmlns:a16="http://schemas.microsoft.com/office/drawing/2014/main" xmlns="" id="{BE281A1D-FF40-A9F5-327D-B9AF7D342AA2}"/>
              </a:ext>
            </a:extLst>
          </p:cNvPr>
          <p:cNvSpPr txBox="1">
            <a:spLocks noGrp="1"/>
          </p:cNvSpPr>
          <p:nvPr>
            <p:ph type="title"/>
          </p:nvPr>
        </p:nvSpPr>
        <p:spPr>
          <a:xfrm>
            <a:off x="2029650" y="2718337"/>
            <a:ext cx="5084700" cy="8418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b="1" dirty="0"/>
              <a:t>تیتر مربوط به فصل دوم</a:t>
            </a:r>
            <a:endParaRPr b="1" dirty="0"/>
          </a:p>
        </p:txBody>
      </p:sp>
      <p:sp>
        <p:nvSpPr>
          <p:cNvPr id="623" name="Google Shape;623;p39">
            <a:extLst>
              <a:ext uri="{FF2B5EF4-FFF2-40B4-BE49-F238E27FC236}">
                <a16:creationId xmlns:a16="http://schemas.microsoft.com/office/drawing/2014/main" xmlns="" id="{11039ED0-2A0F-EE6D-F5AF-6D5F54432B2B}"/>
              </a:ext>
            </a:extLst>
          </p:cNvPr>
          <p:cNvSpPr txBox="1">
            <a:spLocks noGrp="1"/>
          </p:cNvSpPr>
          <p:nvPr>
            <p:ph type="title" idx="2"/>
          </p:nvPr>
        </p:nvSpPr>
        <p:spPr>
          <a:xfrm>
            <a:off x="3776275" y="1599713"/>
            <a:ext cx="1591500" cy="778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t>02</a:t>
            </a:r>
            <a:endParaRPr dirty="0"/>
          </a:p>
        </p:txBody>
      </p:sp>
      <p:sp>
        <p:nvSpPr>
          <p:cNvPr id="624" name="Google Shape;624;p39">
            <a:extLst>
              <a:ext uri="{FF2B5EF4-FFF2-40B4-BE49-F238E27FC236}">
                <a16:creationId xmlns:a16="http://schemas.microsoft.com/office/drawing/2014/main" xmlns="" id="{736DBF86-F277-847A-62E6-D0BE64D5A8B6}"/>
              </a:ext>
            </a:extLst>
          </p:cNvPr>
          <p:cNvSpPr txBox="1">
            <a:spLocks noGrp="1"/>
          </p:cNvSpPr>
          <p:nvPr>
            <p:ph type="subTitle" idx="1"/>
          </p:nvPr>
        </p:nvSpPr>
        <p:spPr>
          <a:xfrm>
            <a:off x="2029638" y="3491927"/>
            <a:ext cx="5084700" cy="4185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kumimoji="0" lang="fa-IR" sz="12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endParaRPr sz="1200" dirty="0"/>
          </a:p>
        </p:txBody>
      </p:sp>
      <p:sp>
        <p:nvSpPr>
          <p:cNvPr id="625" name="Google Shape;625;p39">
            <a:extLst>
              <a:ext uri="{FF2B5EF4-FFF2-40B4-BE49-F238E27FC236}">
                <a16:creationId xmlns:a16="http://schemas.microsoft.com/office/drawing/2014/main" xmlns="" id="{6BFD7F99-4091-99D7-7136-7F4FC913235E}"/>
              </a:ext>
            </a:extLst>
          </p:cNvPr>
          <p:cNvSpPr/>
          <p:nvPr/>
        </p:nvSpPr>
        <p:spPr>
          <a:xfrm>
            <a:off x="2038475" y="-1145600"/>
            <a:ext cx="852525" cy="851775"/>
          </a:xfrm>
          <a:custGeom>
            <a:avLst/>
            <a:gdLst/>
            <a:ahLst/>
            <a:cxnLst/>
            <a:rect l="l" t="t" r="r" b="b"/>
            <a:pathLst>
              <a:path w="34101" h="34071" extrusionOk="0">
                <a:moveTo>
                  <a:pt x="33965" y="0"/>
                </a:moveTo>
                <a:cubicBezTo>
                  <a:pt x="33932" y="0"/>
                  <a:pt x="33903" y="10"/>
                  <a:pt x="33883" y="30"/>
                </a:cubicBezTo>
                <a:lnTo>
                  <a:pt x="60" y="33853"/>
                </a:lnTo>
                <a:cubicBezTo>
                  <a:pt x="1" y="33912"/>
                  <a:pt x="1" y="33991"/>
                  <a:pt x="60" y="34031"/>
                </a:cubicBezTo>
                <a:cubicBezTo>
                  <a:pt x="80" y="34051"/>
                  <a:pt x="120" y="34070"/>
                  <a:pt x="140" y="34070"/>
                </a:cubicBezTo>
                <a:cubicBezTo>
                  <a:pt x="179" y="34070"/>
                  <a:pt x="219" y="34051"/>
                  <a:pt x="239" y="34031"/>
                </a:cubicBezTo>
                <a:lnTo>
                  <a:pt x="34061" y="208"/>
                </a:lnTo>
                <a:cubicBezTo>
                  <a:pt x="34101" y="168"/>
                  <a:pt x="34101" y="89"/>
                  <a:pt x="34061" y="30"/>
                </a:cubicBezTo>
                <a:cubicBezTo>
                  <a:pt x="34031" y="10"/>
                  <a:pt x="33997" y="0"/>
                  <a:pt x="339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39">
            <a:extLst>
              <a:ext uri="{FF2B5EF4-FFF2-40B4-BE49-F238E27FC236}">
                <a16:creationId xmlns:a16="http://schemas.microsoft.com/office/drawing/2014/main" xmlns="" id="{93701456-A3CF-BCD5-D887-6E053F1E2891}"/>
              </a:ext>
            </a:extLst>
          </p:cNvPr>
          <p:cNvSpPr/>
          <p:nvPr/>
        </p:nvSpPr>
        <p:spPr>
          <a:xfrm>
            <a:off x="240425" y="780925"/>
            <a:ext cx="481150" cy="479750"/>
          </a:xfrm>
          <a:custGeom>
            <a:avLst/>
            <a:gdLst/>
            <a:ahLst/>
            <a:cxnLst/>
            <a:rect l="l" t="t" r="r" b="b"/>
            <a:pathLst>
              <a:path w="19246" h="19190" extrusionOk="0">
                <a:moveTo>
                  <a:pt x="19077" y="1"/>
                </a:moveTo>
                <a:cubicBezTo>
                  <a:pt x="19048" y="1"/>
                  <a:pt x="19019" y="13"/>
                  <a:pt x="18991" y="40"/>
                </a:cubicBezTo>
                <a:lnTo>
                  <a:pt x="60" y="18971"/>
                </a:lnTo>
                <a:cubicBezTo>
                  <a:pt x="0" y="19031"/>
                  <a:pt x="0" y="19110"/>
                  <a:pt x="60" y="19150"/>
                </a:cubicBezTo>
                <a:cubicBezTo>
                  <a:pt x="80" y="19169"/>
                  <a:pt x="99" y="19189"/>
                  <a:pt x="139" y="19189"/>
                </a:cubicBezTo>
                <a:cubicBezTo>
                  <a:pt x="179" y="19189"/>
                  <a:pt x="198" y="19169"/>
                  <a:pt x="218" y="19150"/>
                </a:cubicBezTo>
                <a:lnTo>
                  <a:pt x="19169" y="218"/>
                </a:lnTo>
                <a:cubicBezTo>
                  <a:pt x="19245" y="127"/>
                  <a:pt x="19170" y="1"/>
                  <a:pt x="1907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39">
            <a:extLst>
              <a:ext uri="{FF2B5EF4-FFF2-40B4-BE49-F238E27FC236}">
                <a16:creationId xmlns:a16="http://schemas.microsoft.com/office/drawing/2014/main" xmlns="" id="{45B5453E-09C1-0795-EFAC-4FA092477B37}"/>
              </a:ext>
            </a:extLst>
          </p:cNvPr>
          <p:cNvSpPr/>
          <p:nvPr/>
        </p:nvSpPr>
        <p:spPr>
          <a:xfrm>
            <a:off x="96850" y="1336875"/>
            <a:ext cx="69125" cy="67350"/>
          </a:xfrm>
          <a:custGeom>
            <a:avLst/>
            <a:gdLst/>
            <a:ahLst/>
            <a:cxnLst/>
            <a:rect l="l" t="t" r="r" b="b"/>
            <a:pathLst>
              <a:path w="2765" h="2694" extrusionOk="0">
                <a:moveTo>
                  <a:pt x="2585" y="1"/>
                </a:moveTo>
                <a:cubicBezTo>
                  <a:pt x="2555" y="1"/>
                  <a:pt x="2524" y="12"/>
                  <a:pt x="2496" y="40"/>
                </a:cubicBezTo>
                <a:lnTo>
                  <a:pt x="60" y="2476"/>
                </a:lnTo>
                <a:cubicBezTo>
                  <a:pt x="1" y="2516"/>
                  <a:pt x="1" y="2595"/>
                  <a:pt x="60" y="2654"/>
                </a:cubicBezTo>
                <a:cubicBezTo>
                  <a:pt x="80" y="2674"/>
                  <a:pt x="100" y="2694"/>
                  <a:pt x="139" y="2694"/>
                </a:cubicBezTo>
                <a:cubicBezTo>
                  <a:pt x="179" y="2694"/>
                  <a:pt x="199" y="2674"/>
                  <a:pt x="238" y="2654"/>
                </a:cubicBezTo>
                <a:lnTo>
                  <a:pt x="2674" y="199"/>
                </a:lnTo>
                <a:cubicBezTo>
                  <a:pt x="2765" y="123"/>
                  <a:pt x="2682" y="1"/>
                  <a:pt x="25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39">
            <a:extLst>
              <a:ext uri="{FF2B5EF4-FFF2-40B4-BE49-F238E27FC236}">
                <a16:creationId xmlns:a16="http://schemas.microsoft.com/office/drawing/2014/main" xmlns="" id="{9D44ECAD-CBAC-04A8-E08C-A259F1795EEB}"/>
              </a:ext>
            </a:extLst>
          </p:cNvPr>
          <p:cNvSpPr/>
          <p:nvPr/>
        </p:nvSpPr>
        <p:spPr>
          <a:xfrm>
            <a:off x="513700" y="1326850"/>
            <a:ext cx="977775" cy="977400"/>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39">
            <a:extLst>
              <a:ext uri="{FF2B5EF4-FFF2-40B4-BE49-F238E27FC236}">
                <a16:creationId xmlns:a16="http://schemas.microsoft.com/office/drawing/2014/main" xmlns="" id="{68E22E84-1BBA-3210-5D38-51054D3FD099}"/>
              </a:ext>
            </a:extLst>
          </p:cNvPr>
          <p:cNvSpPr/>
          <p:nvPr/>
        </p:nvSpPr>
        <p:spPr>
          <a:xfrm>
            <a:off x="1565200" y="679325"/>
            <a:ext cx="436175" cy="422675"/>
          </a:xfrm>
          <a:custGeom>
            <a:avLst/>
            <a:gdLst/>
            <a:ahLst/>
            <a:cxnLst/>
            <a:rect l="l" t="t" r="r" b="b"/>
            <a:pathLst>
              <a:path w="17447" h="16907" extrusionOk="0">
                <a:moveTo>
                  <a:pt x="14407" y="0"/>
                </a:moveTo>
                <a:cubicBezTo>
                  <a:pt x="13694" y="0"/>
                  <a:pt x="12981" y="272"/>
                  <a:pt x="12437" y="817"/>
                </a:cubicBezTo>
                <a:lnTo>
                  <a:pt x="1090" y="12164"/>
                </a:lnTo>
                <a:cubicBezTo>
                  <a:pt x="1" y="13253"/>
                  <a:pt x="1" y="15015"/>
                  <a:pt x="1090" y="16104"/>
                </a:cubicBezTo>
                <a:cubicBezTo>
                  <a:pt x="1634" y="16639"/>
                  <a:pt x="2342" y="16906"/>
                  <a:pt x="3050" y="16906"/>
                </a:cubicBezTo>
                <a:cubicBezTo>
                  <a:pt x="3758" y="16906"/>
                  <a:pt x="4466" y="16639"/>
                  <a:pt x="5011" y="16104"/>
                </a:cubicBezTo>
                <a:lnTo>
                  <a:pt x="16377" y="4738"/>
                </a:lnTo>
                <a:cubicBezTo>
                  <a:pt x="17447" y="3649"/>
                  <a:pt x="17447" y="1906"/>
                  <a:pt x="16377" y="817"/>
                </a:cubicBezTo>
                <a:cubicBezTo>
                  <a:pt x="15833" y="272"/>
                  <a:pt x="15120" y="0"/>
                  <a:pt x="14407"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39">
            <a:extLst>
              <a:ext uri="{FF2B5EF4-FFF2-40B4-BE49-F238E27FC236}">
                <a16:creationId xmlns:a16="http://schemas.microsoft.com/office/drawing/2014/main" xmlns="" id="{4027B000-6CCD-F61C-2566-5A5521A8FD10}"/>
              </a:ext>
            </a:extLst>
          </p:cNvPr>
          <p:cNvSpPr/>
          <p:nvPr/>
        </p:nvSpPr>
        <p:spPr>
          <a:xfrm>
            <a:off x="968650" y="1438250"/>
            <a:ext cx="595100" cy="581475"/>
          </a:xfrm>
          <a:custGeom>
            <a:avLst/>
            <a:gdLst/>
            <a:ahLst/>
            <a:cxnLst/>
            <a:rect l="l" t="t" r="r" b="b"/>
            <a:pathLst>
              <a:path w="23804" h="23259" extrusionOk="0">
                <a:moveTo>
                  <a:pt x="20754" y="0"/>
                </a:moveTo>
                <a:cubicBezTo>
                  <a:pt x="20046" y="0"/>
                  <a:pt x="19338" y="273"/>
                  <a:pt x="18793" y="817"/>
                </a:cubicBezTo>
                <a:lnTo>
                  <a:pt x="1090" y="18521"/>
                </a:lnTo>
                <a:cubicBezTo>
                  <a:pt x="1" y="19590"/>
                  <a:pt x="1" y="21352"/>
                  <a:pt x="1090" y="22441"/>
                </a:cubicBezTo>
                <a:cubicBezTo>
                  <a:pt x="1635" y="22986"/>
                  <a:pt x="2342" y="23258"/>
                  <a:pt x="3050" y="23258"/>
                </a:cubicBezTo>
                <a:cubicBezTo>
                  <a:pt x="3758" y="23258"/>
                  <a:pt x="4466" y="22986"/>
                  <a:pt x="5011" y="22441"/>
                </a:cubicBezTo>
                <a:lnTo>
                  <a:pt x="22714" y="4738"/>
                </a:lnTo>
                <a:cubicBezTo>
                  <a:pt x="23803" y="3649"/>
                  <a:pt x="23803" y="1887"/>
                  <a:pt x="22714" y="817"/>
                </a:cubicBezTo>
                <a:cubicBezTo>
                  <a:pt x="22170" y="273"/>
                  <a:pt x="21462" y="0"/>
                  <a:pt x="207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39">
            <a:extLst>
              <a:ext uri="{FF2B5EF4-FFF2-40B4-BE49-F238E27FC236}">
                <a16:creationId xmlns:a16="http://schemas.microsoft.com/office/drawing/2014/main" xmlns="" id="{F04A1E4E-3CFD-4119-8216-070D4A3203DA}"/>
              </a:ext>
            </a:extLst>
          </p:cNvPr>
          <p:cNvSpPr/>
          <p:nvPr/>
        </p:nvSpPr>
        <p:spPr>
          <a:xfrm>
            <a:off x="1773625" y="1075850"/>
            <a:ext cx="152500" cy="138900"/>
          </a:xfrm>
          <a:custGeom>
            <a:avLst/>
            <a:gdLst/>
            <a:ahLst/>
            <a:cxnLst/>
            <a:rect l="l" t="t" r="r" b="b"/>
            <a:pathLst>
              <a:path w="6100" h="5556" extrusionOk="0">
                <a:moveTo>
                  <a:pt x="3050" y="1"/>
                </a:moveTo>
                <a:cubicBezTo>
                  <a:pt x="2342" y="1"/>
                  <a:pt x="1634" y="273"/>
                  <a:pt x="1090" y="818"/>
                </a:cubicBezTo>
                <a:cubicBezTo>
                  <a:pt x="1" y="1907"/>
                  <a:pt x="1" y="3650"/>
                  <a:pt x="1090" y="4739"/>
                </a:cubicBezTo>
                <a:cubicBezTo>
                  <a:pt x="1634" y="5283"/>
                  <a:pt x="2342" y="5555"/>
                  <a:pt x="3050" y="5555"/>
                </a:cubicBezTo>
                <a:cubicBezTo>
                  <a:pt x="3758" y="5555"/>
                  <a:pt x="4466" y="5283"/>
                  <a:pt x="5011" y="4739"/>
                </a:cubicBezTo>
                <a:cubicBezTo>
                  <a:pt x="6100" y="3650"/>
                  <a:pt x="6100" y="1907"/>
                  <a:pt x="5011" y="818"/>
                </a:cubicBezTo>
                <a:cubicBezTo>
                  <a:pt x="4466" y="273"/>
                  <a:pt x="3758" y="1"/>
                  <a:pt x="30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39">
            <a:extLst>
              <a:ext uri="{FF2B5EF4-FFF2-40B4-BE49-F238E27FC236}">
                <a16:creationId xmlns:a16="http://schemas.microsoft.com/office/drawing/2014/main" xmlns="" id="{D2707BFB-CBE7-F200-D688-2EB693EFD7B6}"/>
              </a:ext>
            </a:extLst>
          </p:cNvPr>
          <p:cNvSpPr/>
          <p:nvPr/>
        </p:nvSpPr>
        <p:spPr>
          <a:xfrm>
            <a:off x="761725" y="647625"/>
            <a:ext cx="595075" cy="581475"/>
          </a:xfrm>
          <a:custGeom>
            <a:avLst/>
            <a:gdLst/>
            <a:ahLst/>
            <a:cxnLst/>
            <a:rect l="l" t="t" r="r" b="b"/>
            <a:pathLst>
              <a:path w="23803" h="23259" extrusionOk="0">
                <a:moveTo>
                  <a:pt x="20753" y="1"/>
                </a:moveTo>
                <a:cubicBezTo>
                  <a:pt x="20045" y="1"/>
                  <a:pt x="19337" y="273"/>
                  <a:pt x="18793" y="818"/>
                </a:cubicBezTo>
                <a:lnTo>
                  <a:pt x="1090" y="18521"/>
                </a:lnTo>
                <a:cubicBezTo>
                  <a:pt x="0" y="19590"/>
                  <a:pt x="0" y="21353"/>
                  <a:pt x="1090" y="22442"/>
                </a:cubicBezTo>
                <a:cubicBezTo>
                  <a:pt x="1634" y="22986"/>
                  <a:pt x="2342" y="23259"/>
                  <a:pt x="3050" y="23259"/>
                </a:cubicBezTo>
                <a:cubicBezTo>
                  <a:pt x="3758" y="23259"/>
                  <a:pt x="4466" y="22986"/>
                  <a:pt x="5010" y="22442"/>
                </a:cubicBezTo>
                <a:lnTo>
                  <a:pt x="22714" y="4738"/>
                </a:lnTo>
                <a:cubicBezTo>
                  <a:pt x="23803" y="3649"/>
                  <a:pt x="23803" y="1887"/>
                  <a:pt x="22714" y="818"/>
                </a:cubicBezTo>
                <a:cubicBezTo>
                  <a:pt x="22169" y="273"/>
                  <a:pt x="21461" y="1"/>
                  <a:pt x="207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39">
            <a:extLst>
              <a:ext uri="{FF2B5EF4-FFF2-40B4-BE49-F238E27FC236}">
                <a16:creationId xmlns:a16="http://schemas.microsoft.com/office/drawing/2014/main" xmlns="" id="{D2DDFCD8-0DEA-6F66-67E8-FCFE0E0D241F}"/>
              </a:ext>
            </a:extLst>
          </p:cNvPr>
          <p:cNvSpPr/>
          <p:nvPr/>
        </p:nvSpPr>
        <p:spPr>
          <a:xfrm>
            <a:off x="7494368" y="1537410"/>
            <a:ext cx="466894" cy="465892"/>
          </a:xfrm>
          <a:custGeom>
            <a:avLst/>
            <a:gdLst/>
            <a:ahLst/>
            <a:cxnLst/>
            <a:rect l="l" t="t" r="r" b="b"/>
            <a:pathLst>
              <a:path w="13982" h="13952" extrusionOk="0">
                <a:moveTo>
                  <a:pt x="13845" y="1"/>
                </a:moveTo>
                <a:cubicBezTo>
                  <a:pt x="13813" y="1"/>
                  <a:pt x="13783" y="11"/>
                  <a:pt x="13763" y="30"/>
                </a:cubicBezTo>
                <a:lnTo>
                  <a:pt x="60" y="13734"/>
                </a:lnTo>
                <a:cubicBezTo>
                  <a:pt x="1" y="13793"/>
                  <a:pt x="1" y="13872"/>
                  <a:pt x="60" y="13912"/>
                </a:cubicBezTo>
                <a:cubicBezTo>
                  <a:pt x="80" y="13932"/>
                  <a:pt x="120" y="13952"/>
                  <a:pt x="139" y="13952"/>
                </a:cubicBezTo>
                <a:cubicBezTo>
                  <a:pt x="179" y="13952"/>
                  <a:pt x="199" y="13932"/>
                  <a:pt x="238" y="13912"/>
                </a:cubicBezTo>
                <a:lnTo>
                  <a:pt x="13942" y="209"/>
                </a:lnTo>
                <a:cubicBezTo>
                  <a:pt x="13981" y="149"/>
                  <a:pt x="13981" y="90"/>
                  <a:pt x="13942" y="30"/>
                </a:cubicBezTo>
                <a:cubicBezTo>
                  <a:pt x="13912" y="11"/>
                  <a:pt x="13877" y="1"/>
                  <a:pt x="138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39">
            <a:extLst>
              <a:ext uri="{FF2B5EF4-FFF2-40B4-BE49-F238E27FC236}">
                <a16:creationId xmlns:a16="http://schemas.microsoft.com/office/drawing/2014/main" xmlns="" id="{50DAEA5D-FC10-CFAD-BD2F-6E8A9350B214}"/>
              </a:ext>
            </a:extLst>
          </p:cNvPr>
          <p:cNvSpPr/>
          <p:nvPr/>
        </p:nvSpPr>
        <p:spPr>
          <a:xfrm>
            <a:off x="7557213" y="805585"/>
            <a:ext cx="794842" cy="776409"/>
          </a:xfrm>
          <a:custGeom>
            <a:avLst/>
            <a:gdLst/>
            <a:ahLst/>
            <a:cxnLst/>
            <a:rect l="l" t="t" r="r" b="b"/>
            <a:pathLst>
              <a:path w="23803" h="23251" extrusionOk="0">
                <a:moveTo>
                  <a:pt x="20746" y="0"/>
                </a:moveTo>
                <a:cubicBezTo>
                  <a:pt x="20035" y="0"/>
                  <a:pt x="19327" y="273"/>
                  <a:pt x="18793" y="817"/>
                </a:cubicBezTo>
                <a:lnTo>
                  <a:pt x="1089" y="18521"/>
                </a:lnTo>
                <a:cubicBezTo>
                  <a:pt x="0" y="19610"/>
                  <a:pt x="0" y="21352"/>
                  <a:pt x="1089" y="22441"/>
                </a:cubicBezTo>
                <a:cubicBezTo>
                  <a:pt x="1621" y="22983"/>
                  <a:pt x="2325" y="23251"/>
                  <a:pt x="3032" y="23251"/>
                </a:cubicBezTo>
                <a:cubicBezTo>
                  <a:pt x="3746" y="23251"/>
                  <a:pt x="4463" y="22979"/>
                  <a:pt x="5010" y="22441"/>
                </a:cubicBezTo>
                <a:lnTo>
                  <a:pt x="22713" y="4738"/>
                </a:lnTo>
                <a:cubicBezTo>
                  <a:pt x="23803" y="3649"/>
                  <a:pt x="23803" y="1906"/>
                  <a:pt x="22713" y="817"/>
                </a:cubicBezTo>
                <a:cubicBezTo>
                  <a:pt x="22169" y="273"/>
                  <a:pt x="21456" y="0"/>
                  <a:pt x="20746"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39">
            <a:extLst>
              <a:ext uri="{FF2B5EF4-FFF2-40B4-BE49-F238E27FC236}">
                <a16:creationId xmlns:a16="http://schemas.microsoft.com/office/drawing/2014/main" xmlns="" id="{6210AB04-4C7C-2BBB-A98F-182D281E0643}"/>
              </a:ext>
            </a:extLst>
          </p:cNvPr>
          <p:cNvSpPr/>
          <p:nvPr/>
        </p:nvSpPr>
        <p:spPr>
          <a:xfrm>
            <a:off x="7719200" y="1972011"/>
            <a:ext cx="203026" cy="185529"/>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39">
            <a:extLst>
              <a:ext uri="{FF2B5EF4-FFF2-40B4-BE49-F238E27FC236}">
                <a16:creationId xmlns:a16="http://schemas.microsoft.com/office/drawing/2014/main" xmlns="" id="{30EBA836-0296-A28E-7131-3B42AED41D2E}"/>
              </a:ext>
            </a:extLst>
          </p:cNvPr>
          <p:cNvSpPr/>
          <p:nvPr/>
        </p:nvSpPr>
        <p:spPr>
          <a:xfrm>
            <a:off x="4532025" y="5082000"/>
            <a:ext cx="152500" cy="138525"/>
          </a:xfrm>
          <a:custGeom>
            <a:avLst/>
            <a:gdLst/>
            <a:ahLst/>
            <a:cxnLst/>
            <a:rect l="l" t="t" r="r" b="b"/>
            <a:pathLst>
              <a:path w="6100" h="5541" extrusionOk="0">
                <a:moveTo>
                  <a:pt x="3043" y="0"/>
                </a:moveTo>
                <a:cubicBezTo>
                  <a:pt x="2332" y="0"/>
                  <a:pt x="1624" y="273"/>
                  <a:pt x="1090" y="817"/>
                </a:cubicBezTo>
                <a:cubicBezTo>
                  <a:pt x="1" y="1887"/>
                  <a:pt x="1" y="3649"/>
                  <a:pt x="1090" y="4738"/>
                </a:cubicBezTo>
                <a:cubicBezTo>
                  <a:pt x="1624" y="5273"/>
                  <a:pt x="2332" y="5540"/>
                  <a:pt x="3043" y="5540"/>
                </a:cubicBezTo>
                <a:cubicBezTo>
                  <a:pt x="3753" y="5540"/>
                  <a:pt x="4466" y="5273"/>
                  <a:pt x="5011" y="4738"/>
                </a:cubicBezTo>
                <a:cubicBezTo>
                  <a:pt x="6100" y="3649"/>
                  <a:pt x="6100" y="1887"/>
                  <a:pt x="5011" y="817"/>
                </a:cubicBezTo>
                <a:cubicBezTo>
                  <a:pt x="4466" y="273"/>
                  <a:pt x="3753" y="0"/>
                  <a:pt x="30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205971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03"/>
        <p:cNvGrpSpPr/>
        <p:nvPr/>
      </p:nvGrpSpPr>
      <p:grpSpPr>
        <a:xfrm>
          <a:off x="0" y="0"/>
          <a:ext cx="0" cy="0"/>
          <a:chOff x="0" y="0"/>
          <a:chExt cx="0" cy="0"/>
        </a:xfrm>
      </p:grpSpPr>
      <p:sp>
        <p:nvSpPr>
          <p:cNvPr id="804" name="Google Shape;804;p45"/>
          <p:cNvSpPr txBox="1">
            <a:spLocks noGrp="1"/>
          </p:cNvSpPr>
          <p:nvPr>
            <p:ph type="title"/>
          </p:nvPr>
        </p:nvSpPr>
        <p:spPr>
          <a:xfrm>
            <a:off x="-1948850" y="268238"/>
            <a:ext cx="79017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b="1" dirty="0"/>
              <a:t>تیتر مربوط به اسلاید را وارد کنید</a:t>
            </a:r>
            <a:endParaRPr dirty="0"/>
          </a:p>
        </p:txBody>
      </p:sp>
      <p:sp>
        <p:nvSpPr>
          <p:cNvPr id="805" name="Google Shape;805;p45"/>
          <p:cNvSpPr txBox="1">
            <a:spLocks noGrp="1"/>
          </p:cNvSpPr>
          <p:nvPr>
            <p:ph type="title" idx="2"/>
          </p:nvPr>
        </p:nvSpPr>
        <p:spPr>
          <a:xfrm>
            <a:off x="3452853" y="1645921"/>
            <a:ext cx="3606600" cy="5727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b="1" dirty="0"/>
              <a:t>تیتر را وارد کنید</a:t>
            </a:r>
            <a:endParaRPr b="1" dirty="0"/>
          </a:p>
        </p:txBody>
      </p:sp>
      <p:sp>
        <p:nvSpPr>
          <p:cNvPr id="806" name="Google Shape;806;p45"/>
          <p:cNvSpPr txBox="1">
            <a:spLocks noGrp="1"/>
          </p:cNvSpPr>
          <p:nvPr>
            <p:ph type="subTitle" idx="1"/>
          </p:nvPr>
        </p:nvSpPr>
        <p:spPr>
          <a:xfrm>
            <a:off x="2256159" y="2145338"/>
            <a:ext cx="4889400" cy="1555200"/>
          </a:xfrm>
          <a:prstGeom prst="rect">
            <a:avLst/>
          </a:prstGeom>
        </p:spPr>
        <p:txBody>
          <a:bodyPr spcFirstLastPara="1" wrap="square" lIns="91425" tIns="91425" rIns="91425" bIns="91425" anchor="t" anchorCtr="0">
            <a:noAutofit/>
          </a:bodyPr>
          <a:lstStyle/>
          <a:p>
            <a:pPr marL="0" algn="just" rtl="1">
              <a:lnSpc>
                <a:spcPct val="200000"/>
              </a:lnSpc>
              <a:defRPr/>
            </a:pPr>
            <a:r>
              <a:rPr kumimoji="0" lang="fa-IR" sz="1200" b="0" i="0" u="none" strike="noStrike" kern="1200" cap="none" spc="0" normalizeH="0" baseline="0" noProof="0" dirty="0">
                <a:ln>
                  <a:noFill/>
                </a:ln>
                <a:effectLst/>
                <a:uLnTx/>
                <a:uFillTx/>
                <a:latin typeface="Shabnam" panose="020B0603030804020204" pitchFamily="34" charset="-78"/>
                <a:cs typeface="Shabnam" panose="020B0603030804020204" pitchFamily="34" charset="-78"/>
              </a:rPr>
              <a:t>لورم ایپسوم متن ساختگی با تولید سادگی نامفهوم از صنعت چاپ است.</a:t>
            </a:r>
            <a:r>
              <a:rPr lang="fa-IR" sz="1200" dirty="0">
                <a:latin typeface="Shabnam" panose="020B0603030804020204" pitchFamily="34" charset="-78"/>
                <a:cs typeface="Shabnam" panose="020B0603030804020204" pitchFamily="34" charset="-78"/>
              </a:rPr>
              <a:t> لورم ایپسوم متن ساختگی با تولید سادگی نامفهوم از صنعت چاپ است.</a:t>
            </a:r>
          </a:p>
          <a:p>
            <a:pPr marL="0" algn="just" rtl="1">
              <a:lnSpc>
                <a:spcPct val="200000"/>
              </a:lnSpc>
              <a:defRPr/>
            </a:pPr>
            <a:r>
              <a:rPr lang="fa-IR" sz="1200" dirty="0">
                <a:latin typeface="Shabnam" panose="020B0603030804020204" pitchFamily="34" charset="-78"/>
                <a:cs typeface="Shabnam" panose="020B0603030804020204" pitchFamily="34" charset="-78"/>
              </a:rPr>
              <a:t>لورم ایپسوم متن ساختگی با تولید سادگی نامفهوم از صنعت چاپ است. لورم ایپسوم متن ساختگی با تولید سادگی نامفهوم از صنعت چاپ است. </a:t>
            </a:r>
          </a:p>
        </p:txBody>
      </p:sp>
      <p:sp>
        <p:nvSpPr>
          <p:cNvPr id="807" name="Google Shape;807;p45"/>
          <p:cNvSpPr/>
          <p:nvPr/>
        </p:nvSpPr>
        <p:spPr>
          <a:xfrm>
            <a:off x="-241875" y="4481875"/>
            <a:ext cx="852525" cy="851675"/>
          </a:xfrm>
          <a:custGeom>
            <a:avLst/>
            <a:gdLst/>
            <a:ahLst/>
            <a:cxnLst/>
            <a:rect l="l" t="t" r="r" b="b"/>
            <a:pathLst>
              <a:path w="34101" h="34067" extrusionOk="0">
                <a:moveTo>
                  <a:pt x="33964" y="1"/>
                </a:moveTo>
                <a:cubicBezTo>
                  <a:pt x="33932" y="1"/>
                  <a:pt x="33902" y="16"/>
                  <a:pt x="33883" y="46"/>
                </a:cubicBezTo>
                <a:lnTo>
                  <a:pt x="60" y="33848"/>
                </a:lnTo>
                <a:cubicBezTo>
                  <a:pt x="1" y="33908"/>
                  <a:pt x="1" y="33987"/>
                  <a:pt x="60" y="34027"/>
                </a:cubicBezTo>
                <a:cubicBezTo>
                  <a:pt x="80" y="34046"/>
                  <a:pt x="119" y="34066"/>
                  <a:pt x="139" y="34066"/>
                </a:cubicBezTo>
                <a:cubicBezTo>
                  <a:pt x="179" y="34066"/>
                  <a:pt x="199" y="34046"/>
                  <a:pt x="238" y="34027"/>
                </a:cubicBezTo>
                <a:lnTo>
                  <a:pt x="34061" y="204"/>
                </a:lnTo>
                <a:cubicBezTo>
                  <a:pt x="34100" y="164"/>
                  <a:pt x="34100" y="85"/>
                  <a:pt x="34061" y="46"/>
                </a:cubicBezTo>
                <a:cubicBezTo>
                  <a:pt x="34031" y="16"/>
                  <a:pt x="33996" y="1"/>
                  <a:pt x="339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45"/>
          <p:cNvSpPr/>
          <p:nvPr/>
        </p:nvSpPr>
        <p:spPr>
          <a:xfrm>
            <a:off x="686850" y="3083975"/>
            <a:ext cx="853825" cy="852000"/>
          </a:xfrm>
          <a:custGeom>
            <a:avLst/>
            <a:gdLst/>
            <a:ahLst/>
            <a:cxnLst/>
            <a:rect l="l" t="t" r="r" b="b"/>
            <a:pathLst>
              <a:path w="34153" h="34080" extrusionOk="0">
                <a:moveTo>
                  <a:pt x="33971" y="0"/>
                </a:moveTo>
                <a:cubicBezTo>
                  <a:pt x="33941" y="0"/>
                  <a:pt x="33911" y="12"/>
                  <a:pt x="33883" y="39"/>
                </a:cubicBezTo>
                <a:lnTo>
                  <a:pt x="60" y="33862"/>
                </a:lnTo>
                <a:cubicBezTo>
                  <a:pt x="1" y="33921"/>
                  <a:pt x="1" y="34001"/>
                  <a:pt x="60" y="34040"/>
                </a:cubicBezTo>
                <a:cubicBezTo>
                  <a:pt x="80" y="34060"/>
                  <a:pt x="100" y="34080"/>
                  <a:pt x="140" y="34080"/>
                </a:cubicBezTo>
                <a:cubicBezTo>
                  <a:pt x="179" y="34080"/>
                  <a:pt x="219" y="34060"/>
                  <a:pt x="239" y="34040"/>
                </a:cubicBezTo>
                <a:lnTo>
                  <a:pt x="34061" y="218"/>
                </a:lnTo>
                <a:cubicBezTo>
                  <a:pt x="34152" y="126"/>
                  <a:pt x="34069" y="0"/>
                  <a:pt x="339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45"/>
          <p:cNvSpPr/>
          <p:nvPr/>
        </p:nvSpPr>
        <p:spPr>
          <a:xfrm>
            <a:off x="145750" y="2165375"/>
            <a:ext cx="852525" cy="851775"/>
          </a:xfrm>
          <a:custGeom>
            <a:avLst/>
            <a:gdLst/>
            <a:ahLst/>
            <a:cxnLst/>
            <a:rect l="l" t="t" r="r" b="b"/>
            <a:pathLst>
              <a:path w="34101" h="34071" extrusionOk="0">
                <a:moveTo>
                  <a:pt x="33965" y="0"/>
                </a:moveTo>
                <a:cubicBezTo>
                  <a:pt x="33932" y="0"/>
                  <a:pt x="33903" y="10"/>
                  <a:pt x="33883" y="30"/>
                </a:cubicBezTo>
                <a:lnTo>
                  <a:pt x="60" y="33853"/>
                </a:lnTo>
                <a:cubicBezTo>
                  <a:pt x="1" y="33912"/>
                  <a:pt x="1" y="33991"/>
                  <a:pt x="60" y="34031"/>
                </a:cubicBezTo>
                <a:cubicBezTo>
                  <a:pt x="80" y="34051"/>
                  <a:pt x="120" y="34070"/>
                  <a:pt x="140" y="34070"/>
                </a:cubicBezTo>
                <a:cubicBezTo>
                  <a:pt x="179" y="34070"/>
                  <a:pt x="219" y="34051"/>
                  <a:pt x="239" y="34031"/>
                </a:cubicBezTo>
                <a:lnTo>
                  <a:pt x="34061" y="208"/>
                </a:lnTo>
                <a:cubicBezTo>
                  <a:pt x="34101" y="168"/>
                  <a:pt x="34101" y="89"/>
                  <a:pt x="34061" y="30"/>
                </a:cubicBezTo>
                <a:cubicBezTo>
                  <a:pt x="34031" y="10"/>
                  <a:pt x="33997" y="0"/>
                  <a:pt x="339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45"/>
          <p:cNvSpPr/>
          <p:nvPr/>
        </p:nvSpPr>
        <p:spPr>
          <a:xfrm>
            <a:off x="508150" y="3972600"/>
            <a:ext cx="351325" cy="349025"/>
          </a:xfrm>
          <a:custGeom>
            <a:avLst/>
            <a:gdLst/>
            <a:ahLst/>
            <a:cxnLst/>
            <a:rect l="l" t="t" r="r" b="b"/>
            <a:pathLst>
              <a:path w="14053" h="13961" extrusionOk="0">
                <a:moveTo>
                  <a:pt x="13871" y="1"/>
                </a:moveTo>
                <a:cubicBezTo>
                  <a:pt x="13841" y="1"/>
                  <a:pt x="13810" y="12"/>
                  <a:pt x="13783" y="40"/>
                </a:cubicBezTo>
                <a:lnTo>
                  <a:pt x="79" y="13743"/>
                </a:lnTo>
                <a:cubicBezTo>
                  <a:pt x="0" y="13822"/>
                  <a:pt x="60" y="13961"/>
                  <a:pt x="159" y="13961"/>
                </a:cubicBezTo>
                <a:cubicBezTo>
                  <a:pt x="198" y="13961"/>
                  <a:pt x="218" y="13941"/>
                  <a:pt x="238" y="13921"/>
                </a:cubicBezTo>
                <a:lnTo>
                  <a:pt x="13961" y="218"/>
                </a:lnTo>
                <a:cubicBezTo>
                  <a:pt x="14052" y="127"/>
                  <a:pt x="13968" y="1"/>
                  <a:pt x="138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45"/>
          <p:cNvSpPr/>
          <p:nvPr/>
        </p:nvSpPr>
        <p:spPr>
          <a:xfrm>
            <a:off x="-325050" y="3139150"/>
            <a:ext cx="349550" cy="348800"/>
          </a:xfrm>
          <a:custGeom>
            <a:avLst/>
            <a:gdLst/>
            <a:ahLst/>
            <a:cxnLst/>
            <a:rect l="l" t="t" r="r" b="b"/>
            <a:pathLst>
              <a:path w="13982" h="13952" extrusionOk="0">
                <a:moveTo>
                  <a:pt x="13845" y="1"/>
                </a:moveTo>
                <a:cubicBezTo>
                  <a:pt x="13813" y="1"/>
                  <a:pt x="13783" y="11"/>
                  <a:pt x="13763" y="30"/>
                </a:cubicBezTo>
                <a:lnTo>
                  <a:pt x="60" y="13734"/>
                </a:lnTo>
                <a:cubicBezTo>
                  <a:pt x="1" y="13793"/>
                  <a:pt x="1" y="13872"/>
                  <a:pt x="60" y="13912"/>
                </a:cubicBezTo>
                <a:cubicBezTo>
                  <a:pt x="80" y="13932"/>
                  <a:pt x="120" y="13952"/>
                  <a:pt x="139" y="13952"/>
                </a:cubicBezTo>
                <a:cubicBezTo>
                  <a:pt x="179" y="13952"/>
                  <a:pt x="199" y="13932"/>
                  <a:pt x="238" y="13912"/>
                </a:cubicBezTo>
                <a:lnTo>
                  <a:pt x="13942" y="209"/>
                </a:lnTo>
                <a:cubicBezTo>
                  <a:pt x="13981" y="149"/>
                  <a:pt x="13981" y="90"/>
                  <a:pt x="13942" y="30"/>
                </a:cubicBezTo>
                <a:cubicBezTo>
                  <a:pt x="13912" y="11"/>
                  <a:pt x="13877" y="1"/>
                  <a:pt x="138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45"/>
          <p:cNvSpPr/>
          <p:nvPr/>
        </p:nvSpPr>
        <p:spPr>
          <a:xfrm>
            <a:off x="-1340900" y="4605575"/>
            <a:ext cx="1576775" cy="1497300"/>
          </a:xfrm>
          <a:custGeom>
            <a:avLst/>
            <a:gdLst/>
            <a:ahLst/>
            <a:cxnLst/>
            <a:rect l="l" t="t" r="r" b="b"/>
            <a:pathLst>
              <a:path w="63071" h="59892" extrusionOk="0">
                <a:moveTo>
                  <a:pt x="55041" y="306"/>
                </a:moveTo>
                <a:lnTo>
                  <a:pt x="55041" y="306"/>
                </a:lnTo>
                <a:cubicBezTo>
                  <a:pt x="57869" y="310"/>
                  <a:pt x="60419" y="2012"/>
                  <a:pt x="61507" y="4623"/>
                </a:cubicBezTo>
                <a:cubicBezTo>
                  <a:pt x="62576" y="7236"/>
                  <a:pt x="61982" y="10227"/>
                  <a:pt x="59982" y="12227"/>
                </a:cubicBezTo>
                <a:lnTo>
                  <a:pt x="14614" y="57594"/>
                </a:lnTo>
                <a:cubicBezTo>
                  <a:pt x="13248" y="58961"/>
                  <a:pt x="11461" y="59644"/>
                  <a:pt x="9674" y="59644"/>
                </a:cubicBezTo>
                <a:cubicBezTo>
                  <a:pt x="7887" y="59644"/>
                  <a:pt x="6099" y="58961"/>
                  <a:pt x="4733" y="57594"/>
                </a:cubicBezTo>
                <a:cubicBezTo>
                  <a:pt x="2000" y="54881"/>
                  <a:pt x="2000" y="50446"/>
                  <a:pt x="4733" y="47733"/>
                </a:cubicBezTo>
                <a:lnTo>
                  <a:pt x="50100" y="2365"/>
                </a:lnTo>
                <a:cubicBezTo>
                  <a:pt x="51405" y="1041"/>
                  <a:pt x="53183" y="308"/>
                  <a:pt x="55041" y="306"/>
                </a:cubicBezTo>
                <a:close/>
                <a:moveTo>
                  <a:pt x="55114" y="1"/>
                </a:moveTo>
                <a:cubicBezTo>
                  <a:pt x="53237" y="1"/>
                  <a:pt x="51360" y="729"/>
                  <a:pt x="49942" y="2187"/>
                </a:cubicBezTo>
                <a:lnTo>
                  <a:pt x="4575" y="47554"/>
                </a:lnTo>
                <a:cubicBezTo>
                  <a:pt x="0" y="52109"/>
                  <a:pt x="3228" y="59891"/>
                  <a:pt x="9684" y="59891"/>
                </a:cubicBezTo>
                <a:cubicBezTo>
                  <a:pt x="11604" y="59891"/>
                  <a:pt x="13446" y="59139"/>
                  <a:pt x="14793" y="57772"/>
                </a:cubicBezTo>
                <a:lnTo>
                  <a:pt x="60160" y="12405"/>
                </a:lnTo>
                <a:cubicBezTo>
                  <a:pt x="63051" y="9593"/>
                  <a:pt x="63071" y="4959"/>
                  <a:pt x="60219" y="2108"/>
                </a:cubicBezTo>
                <a:cubicBezTo>
                  <a:pt x="58806" y="704"/>
                  <a:pt x="56959" y="1"/>
                  <a:pt x="551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45"/>
          <p:cNvSpPr/>
          <p:nvPr/>
        </p:nvSpPr>
        <p:spPr>
          <a:xfrm>
            <a:off x="881725" y="3729900"/>
            <a:ext cx="1019350" cy="949675"/>
          </a:xfrm>
          <a:custGeom>
            <a:avLst/>
            <a:gdLst/>
            <a:ahLst/>
            <a:cxnLst/>
            <a:rect l="l" t="t" r="r" b="b"/>
            <a:pathLst>
              <a:path w="40774" h="37987" extrusionOk="0">
                <a:moveTo>
                  <a:pt x="34932" y="243"/>
                </a:moveTo>
                <a:cubicBezTo>
                  <a:pt x="38833" y="243"/>
                  <a:pt x="40774" y="4956"/>
                  <a:pt x="38021" y="7709"/>
                </a:cubicBezTo>
                <a:lnTo>
                  <a:pt x="9288" y="36442"/>
                </a:lnTo>
                <a:cubicBezTo>
                  <a:pt x="8415" y="37376"/>
                  <a:pt x="7241" y="37847"/>
                  <a:pt x="6066" y="37847"/>
                </a:cubicBezTo>
                <a:cubicBezTo>
                  <a:pt x="4949" y="37847"/>
                  <a:pt x="3830" y="37420"/>
                  <a:pt x="2971" y="36561"/>
                </a:cubicBezTo>
                <a:cubicBezTo>
                  <a:pt x="1228" y="34819"/>
                  <a:pt x="1268" y="31947"/>
                  <a:pt x="3090" y="30264"/>
                </a:cubicBezTo>
                <a:lnTo>
                  <a:pt x="31823" y="1531"/>
                </a:lnTo>
                <a:cubicBezTo>
                  <a:pt x="32655" y="699"/>
                  <a:pt x="33764" y="243"/>
                  <a:pt x="34932" y="243"/>
                </a:cubicBezTo>
                <a:close/>
                <a:moveTo>
                  <a:pt x="34932" y="1"/>
                </a:moveTo>
                <a:cubicBezTo>
                  <a:pt x="33749" y="1"/>
                  <a:pt x="32566" y="451"/>
                  <a:pt x="31665" y="1352"/>
                </a:cubicBezTo>
                <a:lnTo>
                  <a:pt x="2912" y="30086"/>
                </a:lnTo>
                <a:cubicBezTo>
                  <a:pt x="1" y="32997"/>
                  <a:pt x="2060" y="37987"/>
                  <a:pt x="6199" y="37987"/>
                </a:cubicBezTo>
                <a:cubicBezTo>
                  <a:pt x="7407" y="37987"/>
                  <a:pt x="8595" y="37492"/>
                  <a:pt x="9466" y="36640"/>
                </a:cubicBezTo>
                <a:lnTo>
                  <a:pt x="38200" y="7907"/>
                </a:lnTo>
                <a:cubicBezTo>
                  <a:pt x="40002" y="6085"/>
                  <a:pt x="40002" y="3154"/>
                  <a:pt x="38200" y="1352"/>
                </a:cubicBezTo>
                <a:cubicBezTo>
                  <a:pt x="37299" y="451"/>
                  <a:pt x="36115" y="1"/>
                  <a:pt x="349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45"/>
          <p:cNvSpPr/>
          <p:nvPr/>
        </p:nvSpPr>
        <p:spPr>
          <a:xfrm>
            <a:off x="604125" y="2604488"/>
            <a:ext cx="1019275" cy="948200"/>
          </a:xfrm>
          <a:custGeom>
            <a:avLst/>
            <a:gdLst/>
            <a:ahLst/>
            <a:cxnLst/>
            <a:rect l="l" t="t" r="r" b="b"/>
            <a:pathLst>
              <a:path w="40771" h="37928" extrusionOk="0">
                <a:moveTo>
                  <a:pt x="34922" y="184"/>
                </a:moveTo>
                <a:lnTo>
                  <a:pt x="34922" y="184"/>
                </a:lnTo>
                <a:cubicBezTo>
                  <a:pt x="38816" y="192"/>
                  <a:pt x="40771" y="4899"/>
                  <a:pt x="38021" y="7649"/>
                </a:cubicBezTo>
                <a:lnTo>
                  <a:pt x="9287" y="36402"/>
                </a:lnTo>
                <a:cubicBezTo>
                  <a:pt x="8437" y="37175"/>
                  <a:pt x="7366" y="37561"/>
                  <a:pt x="6298" y="37561"/>
                </a:cubicBezTo>
                <a:cubicBezTo>
                  <a:pt x="5177" y="37561"/>
                  <a:pt x="4060" y="37135"/>
                  <a:pt x="3208" y="36283"/>
                </a:cubicBezTo>
                <a:cubicBezTo>
                  <a:pt x="1545" y="34620"/>
                  <a:pt x="1485" y="31927"/>
                  <a:pt x="3089" y="30204"/>
                </a:cubicBezTo>
                <a:lnTo>
                  <a:pt x="31823" y="1471"/>
                </a:lnTo>
                <a:cubicBezTo>
                  <a:pt x="32652" y="641"/>
                  <a:pt x="33757" y="186"/>
                  <a:pt x="34922" y="184"/>
                </a:cubicBezTo>
                <a:close/>
                <a:moveTo>
                  <a:pt x="34865" y="0"/>
                </a:moveTo>
                <a:cubicBezTo>
                  <a:pt x="33707" y="0"/>
                  <a:pt x="32545" y="431"/>
                  <a:pt x="31644" y="1292"/>
                </a:cubicBezTo>
                <a:lnTo>
                  <a:pt x="2911" y="30026"/>
                </a:lnTo>
                <a:cubicBezTo>
                  <a:pt x="0" y="32937"/>
                  <a:pt x="2059" y="37927"/>
                  <a:pt x="6178" y="37927"/>
                </a:cubicBezTo>
                <a:cubicBezTo>
                  <a:pt x="7406" y="37927"/>
                  <a:pt x="8594" y="37432"/>
                  <a:pt x="9466" y="36581"/>
                </a:cubicBezTo>
                <a:lnTo>
                  <a:pt x="38199" y="7827"/>
                </a:lnTo>
                <a:cubicBezTo>
                  <a:pt x="39942" y="6005"/>
                  <a:pt x="39902" y="3134"/>
                  <a:pt x="38120" y="1352"/>
                </a:cubicBezTo>
                <a:cubicBezTo>
                  <a:pt x="37229" y="451"/>
                  <a:pt x="36049" y="0"/>
                  <a:pt x="348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45"/>
          <p:cNvSpPr/>
          <p:nvPr/>
        </p:nvSpPr>
        <p:spPr>
          <a:xfrm>
            <a:off x="-260937" y="3615863"/>
            <a:ext cx="436175" cy="422675"/>
          </a:xfrm>
          <a:custGeom>
            <a:avLst/>
            <a:gdLst/>
            <a:ahLst/>
            <a:cxnLst/>
            <a:rect l="l" t="t" r="r" b="b"/>
            <a:pathLst>
              <a:path w="17447" h="16907" extrusionOk="0">
                <a:moveTo>
                  <a:pt x="14407" y="0"/>
                </a:moveTo>
                <a:cubicBezTo>
                  <a:pt x="13694" y="0"/>
                  <a:pt x="12981" y="272"/>
                  <a:pt x="12437" y="817"/>
                </a:cubicBezTo>
                <a:lnTo>
                  <a:pt x="1090" y="12164"/>
                </a:lnTo>
                <a:cubicBezTo>
                  <a:pt x="1" y="13253"/>
                  <a:pt x="1" y="15015"/>
                  <a:pt x="1090" y="16104"/>
                </a:cubicBezTo>
                <a:cubicBezTo>
                  <a:pt x="1634" y="16639"/>
                  <a:pt x="2342" y="16906"/>
                  <a:pt x="3050" y="16906"/>
                </a:cubicBezTo>
                <a:cubicBezTo>
                  <a:pt x="3758" y="16906"/>
                  <a:pt x="4466" y="16639"/>
                  <a:pt x="5011" y="16104"/>
                </a:cubicBezTo>
                <a:lnTo>
                  <a:pt x="16377" y="4738"/>
                </a:lnTo>
                <a:cubicBezTo>
                  <a:pt x="17447" y="3649"/>
                  <a:pt x="17447" y="1906"/>
                  <a:pt x="16377" y="817"/>
                </a:cubicBezTo>
                <a:cubicBezTo>
                  <a:pt x="15833" y="272"/>
                  <a:pt x="15120" y="0"/>
                  <a:pt x="14407"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45"/>
          <p:cNvSpPr/>
          <p:nvPr/>
        </p:nvSpPr>
        <p:spPr>
          <a:xfrm>
            <a:off x="144775" y="2631275"/>
            <a:ext cx="1028750" cy="1309400"/>
          </a:xfrm>
          <a:custGeom>
            <a:avLst/>
            <a:gdLst/>
            <a:ahLst/>
            <a:cxnLst/>
            <a:rect l="l" t="t" r="r" b="b"/>
            <a:pathLst>
              <a:path w="41150" h="52376" extrusionOk="0">
                <a:moveTo>
                  <a:pt x="38099" y="1"/>
                </a:moveTo>
                <a:cubicBezTo>
                  <a:pt x="37388" y="1"/>
                  <a:pt x="36677" y="273"/>
                  <a:pt x="36140" y="820"/>
                </a:cubicBezTo>
                <a:lnTo>
                  <a:pt x="4099" y="32861"/>
                </a:lnTo>
                <a:cubicBezTo>
                  <a:pt x="2990" y="33930"/>
                  <a:pt x="2951" y="35692"/>
                  <a:pt x="4000" y="36821"/>
                </a:cubicBezTo>
                <a:cubicBezTo>
                  <a:pt x="4542" y="37383"/>
                  <a:pt x="5267" y="37665"/>
                  <a:pt x="5995" y="37665"/>
                </a:cubicBezTo>
                <a:cubicBezTo>
                  <a:pt x="6703" y="37665"/>
                  <a:pt x="7414" y="37398"/>
                  <a:pt x="7961" y="36861"/>
                </a:cubicBezTo>
                <a:lnTo>
                  <a:pt x="10436" y="34385"/>
                </a:lnTo>
                <a:cubicBezTo>
                  <a:pt x="10704" y="34108"/>
                  <a:pt x="11060" y="33969"/>
                  <a:pt x="11416" y="33969"/>
                </a:cubicBezTo>
                <a:cubicBezTo>
                  <a:pt x="11773" y="33969"/>
                  <a:pt x="12129" y="34108"/>
                  <a:pt x="12397" y="34385"/>
                </a:cubicBezTo>
                <a:cubicBezTo>
                  <a:pt x="12931" y="34920"/>
                  <a:pt x="12931" y="35791"/>
                  <a:pt x="12397" y="36346"/>
                </a:cubicBezTo>
                <a:lnTo>
                  <a:pt x="1089" y="47653"/>
                </a:lnTo>
                <a:cubicBezTo>
                  <a:pt x="0" y="48722"/>
                  <a:pt x="0" y="50485"/>
                  <a:pt x="1089" y="51574"/>
                </a:cubicBezTo>
                <a:cubicBezTo>
                  <a:pt x="1634" y="52109"/>
                  <a:pt x="2342" y="52376"/>
                  <a:pt x="3050" y="52376"/>
                </a:cubicBezTo>
                <a:cubicBezTo>
                  <a:pt x="3758" y="52376"/>
                  <a:pt x="4466" y="52109"/>
                  <a:pt x="5010" y="51574"/>
                </a:cubicBezTo>
                <a:lnTo>
                  <a:pt x="34952" y="21613"/>
                </a:lnTo>
                <a:cubicBezTo>
                  <a:pt x="36021" y="20543"/>
                  <a:pt x="36021" y="18781"/>
                  <a:pt x="34952" y="17692"/>
                </a:cubicBezTo>
                <a:cubicBezTo>
                  <a:pt x="34407" y="17157"/>
                  <a:pt x="33694" y="16890"/>
                  <a:pt x="32981" y="16890"/>
                </a:cubicBezTo>
                <a:cubicBezTo>
                  <a:pt x="32268" y="16890"/>
                  <a:pt x="31555" y="17157"/>
                  <a:pt x="31011" y="17692"/>
                </a:cubicBezTo>
                <a:lnTo>
                  <a:pt x="27783" y="20959"/>
                </a:lnTo>
                <a:cubicBezTo>
                  <a:pt x="27506" y="21227"/>
                  <a:pt x="27149" y="21360"/>
                  <a:pt x="26795" y="21360"/>
                </a:cubicBezTo>
                <a:cubicBezTo>
                  <a:pt x="26441" y="21360"/>
                  <a:pt x="26090" y="21227"/>
                  <a:pt x="25823" y="20959"/>
                </a:cubicBezTo>
                <a:cubicBezTo>
                  <a:pt x="25268" y="20425"/>
                  <a:pt x="25268" y="19533"/>
                  <a:pt x="25823" y="18999"/>
                </a:cubicBezTo>
                <a:lnTo>
                  <a:pt x="40001" y="4820"/>
                </a:lnTo>
                <a:cubicBezTo>
                  <a:pt x="41110" y="3751"/>
                  <a:pt x="41150" y="1988"/>
                  <a:pt x="40100" y="860"/>
                </a:cubicBezTo>
                <a:cubicBezTo>
                  <a:pt x="39558" y="288"/>
                  <a:pt x="38829" y="1"/>
                  <a:pt x="38099"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45"/>
          <p:cNvSpPr/>
          <p:nvPr/>
        </p:nvSpPr>
        <p:spPr>
          <a:xfrm>
            <a:off x="82400" y="1679250"/>
            <a:ext cx="1705500" cy="1691125"/>
          </a:xfrm>
          <a:custGeom>
            <a:avLst/>
            <a:gdLst/>
            <a:ahLst/>
            <a:cxnLst/>
            <a:rect l="l" t="t" r="r" b="b"/>
            <a:pathLst>
              <a:path w="68220" h="67645" extrusionOk="0">
                <a:moveTo>
                  <a:pt x="65157" y="1"/>
                </a:moveTo>
                <a:cubicBezTo>
                  <a:pt x="64419" y="1"/>
                  <a:pt x="63682" y="288"/>
                  <a:pt x="63130" y="861"/>
                </a:cubicBezTo>
                <a:lnTo>
                  <a:pt x="53328" y="10663"/>
                </a:lnTo>
                <a:cubicBezTo>
                  <a:pt x="53051" y="10930"/>
                  <a:pt x="52694" y="11064"/>
                  <a:pt x="52338" y="11064"/>
                </a:cubicBezTo>
                <a:cubicBezTo>
                  <a:pt x="51982" y="11064"/>
                  <a:pt x="51625" y="10930"/>
                  <a:pt x="51348" y="10663"/>
                </a:cubicBezTo>
                <a:cubicBezTo>
                  <a:pt x="50813" y="10108"/>
                  <a:pt x="50813" y="9237"/>
                  <a:pt x="51348" y="8702"/>
                </a:cubicBezTo>
                <a:lnTo>
                  <a:pt x="53249" y="6821"/>
                </a:lnTo>
                <a:cubicBezTo>
                  <a:pt x="54358" y="5732"/>
                  <a:pt x="54397" y="3969"/>
                  <a:pt x="53348" y="2861"/>
                </a:cubicBezTo>
                <a:cubicBezTo>
                  <a:pt x="52796" y="2289"/>
                  <a:pt x="52066" y="2001"/>
                  <a:pt x="51339" y="2001"/>
                </a:cubicBezTo>
                <a:cubicBezTo>
                  <a:pt x="50631" y="2001"/>
                  <a:pt x="49925" y="2274"/>
                  <a:pt x="49387" y="2821"/>
                </a:cubicBezTo>
                <a:lnTo>
                  <a:pt x="33130" y="19059"/>
                </a:lnTo>
                <a:cubicBezTo>
                  <a:pt x="32857" y="19353"/>
                  <a:pt x="32483" y="19503"/>
                  <a:pt x="32106" y="19503"/>
                </a:cubicBezTo>
                <a:cubicBezTo>
                  <a:pt x="31798" y="19503"/>
                  <a:pt x="31487" y="19403"/>
                  <a:pt x="31229" y="19198"/>
                </a:cubicBezTo>
                <a:cubicBezTo>
                  <a:pt x="30595" y="18683"/>
                  <a:pt x="30555" y="17732"/>
                  <a:pt x="31130" y="17138"/>
                </a:cubicBezTo>
                <a:lnTo>
                  <a:pt x="33229" y="15039"/>
                </a:lnTo>
                <a:cubicBezTo>
                  <a:pt x="34338" y="13970"/>
                  <a:pt x="34377" y="12207"/>
                  <a:pt x="33347" y="11079"/>
                </a:cubicBezTo>
                <a:cubicBezTo>
                  <a:pt x="32798" y="10509"/>
                  <a:pt x="32072" y="10227"/>
                  <a:pt x="31348" y="10227"/>
                </a:cubicBezTo>
                <a:cubicBezTo>
                  <a:pt x="30637" y="10227"/>
                  <a:pt x="29927" y="10499"/>
                  <a:pt x="29387" y="11039"/>
                </a:cubicBezTo>
                <a:lnTo>
                  <a:pt x="12258" y="28148"/>
                </a:lnTo>
                <a:cubicBezTo>
                  <a:pt x="11149" y="29237"/>
                  <a:pt x="11109" y="30980"/>
                  <a:pt x="12159" y="32109"/>
                </a:cubicBezTo>
                <a:cubicBezTo>
                  <a:pt x="12701" y="32681"/>
                  <a:pt x="13430" y="32968"/>
                  <a:pt x="14160" y="32968"/>
                </a:cubicBezTo>
                <a:cubicBezTo>
                  <a:pt x="14871" y="32968"/>
                  <a:pt x="15582" y="32696"/>
                  <a:pt x="16119" y="32148"/>
                </a:cubicBezTo>
                <a:lnTo>
                  <a:pt x="25724" y="22544"/>
                </a:lnTo>
                <a:cubicBezTo>
                  <a:pt x="26005" y="22252"/>
                  <a:pt x="26374" y="22108"/>
                  <a:pt x="26749" y="22108"/>
                </a:cubicBezTo>
                <a:cubicBezTo>
                  <a:pt x="27060" y="22108"/>
                  <a:pt x="27375" y="22208"/>
                  <a:pt x="27644" y="22406"/>
                </a:cubicBezTo>
                <a:cubicBezTo>
                  <a:pt x="28278" y="22920"/>
                  <a:pt x="28318" y="23891"/>
                  <a:pt x="27743" y="24465"/>
                </a:cubicBezTo>
                <a:lnTo>
                  <a:pt x="18159" y="34049"/>
                </a:lnTo>
                <a:cubicBezTo>
                  <a:pt x="17050" y="35119"/>
                  <a:pt x="16991" y="36881"/>
                  <a:pt x="18040" y="38010"/>
                </a:cubicBezTo>
                <a:cubicBezTo>
                  <a:pt x="18592" y="38572"/>
                  <a:pt x="19322" y="38854"/>
                  <a:pt x="20050" y="38854"/>
                </a:cubicBezTo>
                <a:cubicBezTo>
                  <a:pt x="20758" y="38854"/>
                  <a:pt x="21463" y="38587"/>
                  <a:pt x="22001" y="38050"/>
                </a:cubicBezTo>
                <a:lnTo>
                  <a:pt x="28773" y="31297"/>
                </a:lnTo>
                <a:cubicBezTo>
                  <a:pt x="29040" y="31020"/>
                  <a:pt x="29392" y="30881"/>
                  <a:pt x="29746" y="30881"/>
                </a:cubicBezTo>
                <a:cubicBezTo>
                  <a:pt x="30100" y="30881"/>
                  <a:pt x="30456" y="31020"/>
                  <a:pt x="30734" y="31297"/>
                </a:cubicBezTo>
                <a:cubicBezTo>
                  <a:pt x="31268" y="31832"/>
                  <a:pt x="31268" y="32703"/>
                  <a:pt x="30734" y="33257"/>
                </a:cubicBezTo>
                <a:lnTo>
                  <a:pt x="1149" y="62842"/>
                </a:lnTo>
                <a:cubicBezTo>
                  <a:pt x="40" y="63912"/>
                  <a:pt x="0" y="65674"/>
                  <a:pt x="1050" y="66803"/>
                </a:cubicBezTo>
                <a:cubicBezTo>
                  <a:pt x="1589" y="67362"/>
                  <a:pt x="2310" y="67644"/>
                  <a:pt x="3034" y="67644"/>
                </a:cubicBezTo>
                <a:cubicBezTo>
                  <a:pt x="3746" y="67644"/>
                  <a:pt x="4461" y="67372"/>
                  <a:pt x="5010" y="66823"/>
                </a:cubicBezTo>
                <a:lnTo>
                  <a:pt x="42912" y="28921"/>
                </a:lnTo>
                <a:cubicBezTo>
                  <a:pt x="44001" y="27851"/>
                  <a:pt x="44061" y="26089"/>
                  <a:pt x="43011" y="24960"/>
                </a:cubicBezTo>
                <a:cubicBezTo>
                  <a:pt x="42462" y="24391"/>
                  <a:pt x="41736" y="24109"/>
                  <a:pt x="41012" y="24109"/>
                </a:cubicBezTo>
                <a:cubicBezTo>
                  <a:pt x="40300" y="24109"/>
                  <a:pt x="39590" y="24381"/>
                  <a:pt x="39051" y="24921"/>
                </a:cubicBezTo>
                <a:lnTo>
                  <a:pt x="37704" y="26267"/>
                </a:lnTo>
                <a:cubicBezTo>
                  <a:pt x="37427" y="26534"/>
                  <a:pt x="37070" y="26668"/>
                  <a:pt x="36716" y="26668"/>
                </a:cubicBezTo>
                <a:cubicBezTo>
                  <a:pt x="36362" y="26668"/>
                  <a:pt x="36011" y="26534"/>
                  <a:pt x="35744" y="26267"/>
                </a:cubicBezTo>
                <a:cubicBezTo>
                  <a:pt x="35189" y="25732"/>
                  <a:pt x="35189" y="24841"/>
                  <a:pt x="35744" y="24307"/>
                </a:cubicBezTo>
                <a:lnTo>
                  <a:pt x="45110" y="14960"/>
                </a:lnTo>
                <a:cubicBezTo>
                  <a:pt x="45377" y="14683"/>
                  <a:pt x="45734" y="14544"/>
                  <a:pt x="46090" y="14544"/>
                </a:cubicBezTo>
                <a:cubicBezTo>
                  <a:pt x="46447" y="14544"/>
                  <a:pt x="46803" y="14683"/>
                  <a:pt x="47071" y="14960"/>
                </a:cubicBezTo>
                <a:cubicBezTo>
                  <a:pt x="47605" y="15495"/>
                  <a:pt x="47605" y="16366"/>
                  <a:pt x="47071" y="16920"/>
                </a:cubicBezTo>
                <a:lnTo>
                  <a:pt x="46100" y="17891"/>
                </a:lnTo>
                <a:cubicBezTo>
                  <a:pt x="44991" y="18960"/>
                  <a:pt x="44952" y="20722"/>
                  <a:pt x="46001" y="21851"/>
                </a:cubicBezTo>
                <a:cubicBezTo>
                  <a:pt x="46541" y="22411"/>
                  <a:pt x="47262" y="22693"/>
                  <a:pt x="47986" y="22693"/>
                </a:cubicBezTo>
                <a:cubicBezTo>
                  <a:pt x="48697" y="22693"/>
                  <a:pt x="49412" y="22420"/>
                  <a:pt x="49962" y="21871"/>
                </a:cubicBezTo>
                <a:lnTo>
                  <a:pt x="67130" y="4722"/>
                </a:lnTo>
                <a:cubicBezTo>
                  <a:pt x="68220" y="3613"/>
                  <a:pt x="68200" y="1831"/>
                  <a:pt x="67091" y="761"/>
                </a:cubicBezTo>
                <a:cubicBezTo>
                  <a:pt x="66545" y="254"/>
                  <a:pt x="65850" y="1"/>
                  <a:pt x="651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45"/>
          <p:cNvSpPr/>
          <p:nvPr/>
        </p:nvSpPr>
        <p:spPr>
          <a:xfrm>
            <a:off x="-798325" y="3664975"/>
            <a:ext cx="2233750" cy="2220275"/>
          </a:xfrm>
          <a:custGeom>
            <a:avLst/>
            <a:gdLst/>
            <a:ahLst/>
            <a:cxnLst/>
            <a:rect l="l" t="t" r="r" b="b"/>
            <a:pathLst>
              <a:path w="89350" h="88811" extrusionOk="0">
                <a:moveTo>
                  <a:pt x="86306" y="0"/>
                </a:moveTo>
                <a:cubicBezTo>
                  <a:pt x="85597" y="0"/>
                  <a:pt x="84886" y="273"/>
                  <a:pt x="84339" y="820"/>
                </a:cubicBezTo>
                <a:lnTo>
                  <a:pt x="59289" y="25909"/>
                </a:lnTo>
                <a:cubicBezTo>
                  <a:pt x="58180" y="26979"/>
                  <a:pt x="58141" y="28741"/>
                  <a:pt x="59190" y="29870"/>
                </a:cubicBezTo>
                <a:cubicBezTo>
                  <a:pt x="59730" y="30429"/>
                  <a:pt x="60450" y="30712"/>
                  <a:pt x="61175" y="30712"/>
                </a:cubicBezTo>
                <a:cubicBezTo>
                  <a:pt x="61886" y="30712"/>
                  <a:pt x="62601" y="30439"/>
                  <a:pt x="63151" y="29890"/>
                </a:cubicBezTo>
                <a:lnTo>
                  <a:pt x="64477" y="28563"/>
                </a:lnTo>
                <a:cubicBezTo>
                  <a:pt x="64755" y="28286"/>
                  <a:pt x="65111" y="28147"/>
                  <a:pt x="65465" y="28147"/>
                </a:cubicBezTo>
                <a:cubicBezTo>
                  <a:pt x="65819" y="28147"/>
                  <a:pt x="66170" y="28286"/>
                  <a:pt x="66438" y="28563"/>
                </a:cubicBezTo>
                <a:cubicBezTo>
                  <a:pt x="66992" y="29098"/>
                  <a:pt x="66992" y="29969"/>
                  <a:pt x="66438" y="30523"/>
                </a:cubicBezTo>
                <a:lnTo>
                  <a:pt x="43903" y="53059"/>
                </a:lnTo>
                <a:cubicBezTo>
                  <a:pt x="43635" y="53326"/>
                  <a:pt x="43279" y="53460"/>
                  <a:pt x="42922" y="53460"/>
                </a:cubicBezTo>
                <a:cubicBezTo>
                  <a:pt x="42566" y="53460"/>
                  <a:pt x="42210" y="53326"/>
                  <a:pt x="41942" y="53059"/>
                </a:cubicBezTo>
                <a:cubicBezTo>
                  <a:pt x="41408" y="52524"/>
                  <a:pt x="41408" y="51633"/>
                  <a:pt x="41942" y="51098"/>
                </a:cubicBezTo>
                <a:lnTo>
                  <a:pt x="42913" y="50128"/>
                </a:lnTo>
                <a:cubicBezTo>
                  <a:pt x="44021" y="49059"/>
                  <a:pt x="44061" y="47296"/>
                  <a:pt x="43012" y="46167"/>
                </a:cubicBezTo>
                <a:cubicBezTo>
                  <a:pt x="42472" y="45598"/>
                  <a:pt x="41751" y="45316"/>
                  <a:pt x="41027" y="45316"/>
                </a:cubicBezTo>
                <a:cubicBezTo>
                  <a:pt x="40315" y="45316"/>
                  <a:pt x="39601" y="45588"/>
                  <a:pt x="39051" y="46128"/>
                </a:cubicBezTo>
                <a:lnTo>
                  <a:pt x="1090" y="84089"/>
                </a:lnTo>
                <a:cubicBezTo>
                  <a:pt x="1" y="85198"/>
                  <a:pt x="1" y="86980"/>
                  <a:pt x="1129" y="88050"/>
                </a:cubicBezTo>
                <a:cubicBezTo>
                  <a:pt x="1676" y="88558"/>
                  <a:pt x="2366" y="88810"/>
                  <a:pt x="3054" y="88810"/>
                </a:cubicBezTo>
                <a:cubicBezTo>
                  <a:pt x="3787" y="88810"/>
                  <a:pt x="4518" y="88523"/>
                  <a:pt x="5070" y="87951"/>
                </a:cubicBezTo>
                <a:lnTo>
                  <a:pt x="35685" y="57336"/>
                </a:lnTo>
                <a:cubicBezTo>
                  <a:pt x="35962" y="57069"/>
                  <a:pt x="36318" y="56935"/>
                  <a:pt x="36672" y="56935"/>
                </a:cubicBezTo>
                <a:cubicBezTo>
                  <a:pt x="37026" y="56935"/>
                  <a:pt x="37378" y="57069"/>
                  <a:pt x="37645" y="57336"/>
                </a:cubicBezTo>
                <a:cubicBezTo>
                  <a:pt x="38200" y="57871"/>
                  <a:pt x="38200" y="58762"/>
                  <a:pt x="37645" y="59296"/>
                </a:cubicBezTo>
                <a:lnTo>
                  <a:pt x="31328" y="65633"/>
                </a:lnTo>
                <a:cubicBezTo>
                  <a:pt x="30219" y="66703"/>
                  <a:pt x="30180" y="68465"/>
                  <a:pt x="31229" y="69594"/>
                </a:cubicBezTo>
                <a:cubicBezTo>
                  <a:pt x="31771" y="70166"/>
                  <a:pt x="32496" y="70453"/>
                  <a:pt x="33223" y="70453"/>
                </a:cubicBezTo>
                <a:cubicBezTo>
                  <a:pt x="33931" y="70453"/>
                  <a:pt x="34642" y="70180"/>
                  <a:pt x="35190" y="69633"/>
                </a:cubicBezTo>
                <a:lnTo>
                  <a:pt x="36318" y="68505"/>
                </a:lnTo>
                <a:cubicBezTo>
                  <a:pt x="36589" y="68224"/>
                  <a:pt x="36953" y="68078"/>
                  <a:pt x="37325" y="68078"/>
                </a:cubicBezTo>
                <a:cubicBezTo>
                  <a:pt x="37635" y="68078"/>
                  <a:pt x="37950" y="68179"/>
                  <a:pt x="38219" y="68386"/>
                </a:cubicBezTo>
                <a:cubicBezTo>
                  <a:pt x="38853" y="68901"/>
                  <a:pt x="38893" y="69851"/>
                  <a:pt x="38318" y="70425"/>
                </a:cubicBezTo>
                <a:lnTo>
                  <a:pt x="28714" y="80010"/>
                </a:lnTo>
                <a:cubicBezTo>
                  <a:pt x="27605" y="81079"/>
                  <a:pt x="27566" y="82842"/>
                  <a:pt x="28615" y="83970"/>
                </a:cubicBezTo>
                <a:cubicBezTo>
                  <a:pt x="29155" y="84540"/>
                  <a:pt x="29875" y="84822"/>
                  <a:pt x="30600" y="84822"/>
                </a:cubicBezTo>
                <a:cubicBezTo>
                  <a:pt x="31311" y="84822"/>
                  <a:pt x="32026" y="84550"/>
                  <a:pt x="32576" y="84010"/>
                </a:cubicBezTo>
                <a:lnTo>
                  <a:pt x="78953" y="37613"/>
                </a:lnTo>
                <a:cubicBezTo>
                  <a:pt x="80062" y="36524"/>
                  <a:pt x="80102" y="34781"/>
                  <a:pt x="79052" y="33652"/>
                </a:cubicBezTo>
                <a:cubicBezTo>
                  <a:pt x="78510" y="33080"/>
                  <a:pt x="77785" y="32793"/>
                  <a:pt x="77058" y="32793"/>
                </a:cubicBezTo>
                <a:cubicBezTo>
                  <a:pt x="76350" y="32793"/>
                  <a:pt x="75639" y="33066"/>
                  <a:pt x="75091" y="33613"/>
                </a:cubicBezTo>
                <a:lnTo>
                  <a:pt x="65487" y="43237"/>
                </a:lnTo>
                <a:cubicBezTo>
                  <a:pt x="65206" y="43518"/>
                  <a:pt x="64837" y="43663"/>
                  <a:pt x="64466" y="43663"/>
                </a:cubicBezTo>
                <a:cubicBezTo>
                  <a:pt x="64157" y="43663"/>
                  <a:pt x="63847" y="43562"/>
                  <a:pt x="63586" y="43355"/>
                </a:cubicBezTo>
                <a:cubicBezTo>
                  <a:pt x="62953" y="42841"/>
                  <a:pt x="62913" y="41890"/>
                  <a:pt x="63487" y="41316"/>
                </a:cubicBezTo>
                <a:lnTo>
                  <a:pt x="84022" y="20761"/>
                </a:lnTo>
                <a:cubicBezTo>
                  <a:pt x="85131" y="19691"/>
                  <a:pt x="85171" y="17929"/>
                  <a:pt x="84141" y="16800"/>
                </a:cubicBezTo>
                <a:cubicBezTo>
                  <a:pt x="83589" y="16238"/>
                  <a:pt x="82859" y="15956"/>
                  <a:pt x="82132" y="15956"/>
                </a:cubicBezTo>
                <a:cubicBezTo>
                  <a:pt x="81424" y="15956"/>
                  <a:pt x="80718" y="16224"/>
                  <a:pt x="80181" y="16761"/>
                </a:cubicBezTo>
                <a:lnTo>
                  <a:pt x="79705" y="17236"/>
                </a:lnTo>
                <a:cubicBezTo>
                  <a:pt x="79438" y="17503"/>
                  <a:pt x="79082" y="17637"/>
                  <a:pt x="78725" y="17637"/>
                </a:cubicBezTo>
                <a:cubicBezTo>
                  <a:pt x="78369" y="17637"/>
                  <a:pt x="78012" y="17503"/>
                  <a:pt x="77745" y="17236"/>
                </a:cubicBezTo>
                <a:cubicBezTo>
                  <a:pt x="77210" y="16701"/>
                  <a:pt x="77210" y="15810"/>
                  <a:pt x="77745" y="15276"/>
                </a:cubicBezTo>
                <a:lnTo>
                  <a:pt x="88201" y="4820"/>
                </a:lnTo>
                <a:cubicBezTo>
                  <a:pt x="89310" y="3750"/>
                  <a:pt x="89349" y="1988"/>
                  <a:pt x="88300" y="859"/>
                </a:cubicBezTo>
                <a:cubicBezTo>
                  <a:pt x="87758" y="287"/>
                  <a:pt x="87033" y="0"/>
                  <a:pt x="863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45"/>
          <p:cNvSpPr/>
          <p:nvPr/>
        </p:nvSpPr>
        <p:spPr>
          <a:xfrm>
            <a:off x="55650" y="3769975"/>
            <a:ext cx="594600" cy="581500"/>
          </a:xfrm>
          <a:custGeom>
            <a:avLst/>
            <a:gdLst/>
            <a:ahLst/>
            <a:cxnLst/>
            <a:rect l="l" t="t" r="r" b="b"/>
            <a:pathLst>
              <a:path w="23784" h="23260" extrusionOk="0">
                <a:moveTo>
                  <a:pt x="20741" y="1"/>
                </a:moveTo>
                <a:cubicBezTo>
                  <a:pt x="20031" y="1"/>
                  <a:pt x="19318" y="273"/>
                  <a:pt x="18774" y="818"/>
                </a:cubicBezTo>
                <a:lnTo>
                  <a:pt x="1070" y="18521"/>
                </a:lnTo>
                <a:cubicBezTo>
                  <a:pt x="1" y="19610"/>
                  <a:pt x="1" y="21353"/>
                  <a:pt x="1070" y="22442"/>
                </a:cubicBezTo>
                <a:cubicBezTo>
                  <a:pt x="1615" y="22987"/>
                  <a:pt x="2328" y="23259"/>
                  <a:pt x="3041" y="23259"/>
                </a:cubicBezTo>
                <a:cubicBezTo>
                  <a:pt x="3753" y="23259"/>
                  <a:pt x="4466" y="22987"/>
                  <a:pt x="5011" y="22442"/>
                </a:cubicBezTo>
                <a:lnTo>
                  <a:pt x="22694" y="4739"/>
                </a:lnTo>
                <a:cubicBezTo>
                  <a:pt x="23784" y="3650"/>
                  <a:pt x="23784" y="1907"/>
                  <a:pt x="22694" y="818"/>
                </a:cubicBezTo>
                <a:cubicBezTo>
                  <a:pt x="22160" y="273"/>
                  <a:pt x="21452" y="1"/>
                  <a:pt x="207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45"/>
          <p:cNvSpPr/>
          <p:nvPr/>
        </p:nvSpPr>
        <p:spPr>
          <a:xfrm>
            <a:off x="177950" y="4318400"/>
            <a:ext cx="307950" cy="294950"/>
          </a:xfrm>
          <a:custGeom>
            <a:avLst/>
            <a:gdLst/>
            <a:ahLst/>
            <a:cxnLst/>
            <a:rect l="l" t="t" r="r" b="b"/>
            <a:pathLst>
              <a:path w="12318" h="11798" extrusionOk="0">
                <a:moveTo>
                  <a:pt x="9280" y="0"/>
                </a:moveTo>
                <a:cubicBezTo>
                  <a:pt x="8570" y="0"/>
                  <a:pt x="7862" y="268"/>
                  <a:pt x="7327" y="802"/>
                </a:cubicBezTo>
                <a:lnTo>
                  <a:pt x="1069" y="7060"/>
                </a:lnTo>
                <a:cubicBezTo>
                  <a:pt x="0" y="8129"/>
                  <a:pt x="0" y="9892"/>
                  <a:pt x="1069" y="10981"/>
                </a:cubicBezTo>
                <a:cubicBezTo>
                  <a:pt x="1614" y="11525"/>
                  <a:pt x="2327" y="11798"/>
                  <a:pt x="3037" y="11798"/>
                </a:cubicBezTo>
                <a:cubicBezTo>
                  <a:pt x="3748" y="11798"/>
                  <a:pt x="4456" y="11525"/>
                  <a:pt x="4990" y="10981"/>
                </a:cubicBezTo>
                <a:lnTo>
                  <a:pt x="11248" y="4723"/>
                </a:lnTo>
                <a:cubicBezTo>
                  <a:pt x="12317" y="3654"/>
                  <a:pt x="12317" y="1891"/>
                  <a:pt x="11248" y="802"/>
                </a:cubicBezTo>
                <a:cubicBezTo>
                  <a:pt x="10703" y="268"/>
                  <a:pt x="9990" y="0"/>
                  <a:pt x="92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45"/>
          <p:cNvSpPr/>
          <p:nvPr/>
        </p:nvSpPr>
        <p:spPr>
          <a:xfrm>
            <a:off x="-119100" y="4386825"/>
            <a:ext cx="152500" cy="138900"/>
          </a:xfrm>
          <a:custGeom>
            <a:avLst/>
            <a:gdLst/>
            <a:ahLst/>
            <a:cxnLst/>
            <a:rect l="l" t="t" r="r" b="b"/>
            <a:pathLst>
              <a:path w="6100" h="5556" extrusionOk="0">
                <a:moveTo>
                  <a:pt x="3050" y="1"/>
                </a:moveTo>
                <a:cubicBezTo>
                  <a:pt x="2342" y="1"/>
                  <a:pt x="1634" y="273"/>
                  <a:pt x="1090" y="818"/>
                </a:cubicBezTo>
                <a:cubicBezTo>
                  <a:pt x="1" y="1907"/>
                  <a:pt x="1" y="3650"/>
                  <a:pt x="1090" y="4739"/>
                </a:cubicBezTo>
                <a:cubicBezTo>
                  <a:pt x="1634" y="5283"/>
                  <a:pt x="2342" y="5555"/>
                  <a:pt x="3050" y="5555"/>
                </a:cubicBezTo>
                <a:cubicBezTo>
                  <a:pt x="3758" y="5555"/>
                  <a:pt x="4466" y="5283"/>
                  <a:pt x="5011" y="4739"/>
                </a:cubicBezTo>
                <a:cubicBezTo>
                  <a:pt x="6100" y="3650"/>
                  <a:pt x="6100" y="1907"/>
                  <a:pt x="5011" y="818"/>
                </a:cubicBezTo>
                <a:cubicBezTo>
                  <a:pt x="4466" y="273"/>
                  <a:pt x="3758" y="1"/>
                  <a:pt x="30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45"/>
          <p:cNvSpPr/>
          <p:nvPr/>
        </p:nvSpPr>
        <p:spPr>
          <a:xfrm>
            <a:off x="1250525" y="2360350"/>
            <a:ext cx="436675" cy="422800"/>
          </a:xfrm>
          <a:custGeom>
            <a:avLst/>
            <a:gdLst/>
            <a:ahLst/>
            <a:cxnLst/>
            <a:rect l="l" t="t" r="r" b="b"/>
            <a:pathLst>
              <a:path w="17467" h="16912" extrusionOk="0">
                <a:moveTo>
                  <a:pt x="14390" y="0"/>
                </a:moveTo>
                <a:cubicBezTo>
                  <a:pt x="13686" y="0"/>
                  <a:pt x="12986" y="267"/>
                  <a:pt x="12456" y="807"/>
                </a:cubicBezTo>
                <a:lnTo>
                  <a:pt x="1089" y="12174"/>
                </a:lnTo>
                <a:cubicBezTo>
                  <a:pt x="0" y="13263"/>
                  <a:pt x="0" y="15006"/>
                  <a:pt x="1089" y="16095"/>
                </a:cubicBezTo>
                <a:cubicBezTo>
                  <a:pt x="1634" y="16639"/>
                  <a:pt x="2347" y="16911"/>
                  <a:pt x="3057" y="16911"/>
                </a:cubicBezTo>
                <a:cubicBezTo>
                  <a:pt x="3768" y="16911"/>
                  <a:pt x="4476" y="16639"/>
                  <a:pt x="5010" y="16095"/>
                </a:cubicBezTo>
                <a:lnTo>
                  <a:pt x="16377" y="4748"/>
                </a:lnTo>
                <a:cubicBezTo>
                  <a:pt x="17466" y="3659"/>
                  <a:pt x="17466" y="1916"/>
                  <a:pt x="16377" y="827"/>
                </a:cubicBezTo>
                <a:cubicBezTo>
                  <a:pt x="15827" y="277"/>
                  <a:pt x="15107" y="0"/>
                  <a:pt x="14390" y="0"/>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45"/>
          <p:cNvSpPr/>
          <p:nvPr/>
        </p:nvSpPr>
        <p:spPr>
          <a:xfrm>
            <a:off x="-278000" y="2591250"/>
            <a:ext cx="595075" cy="581275"/>
          </a:xfrm>
          <a:custGeom>
            <a:avLst/>
            <a:gdLst/>
            <a:ahLst/>
            <a:cxnLst/>
            <a:rect l="l" t="t" r="r" b="b"/>
            <a:pathLst>
              <a:path w="23803" h="23251" extrusionOk="0">
                <a:moveTo>
                  <a:pt x="20746" y="0"/>
                </a:moveTo>
                <a:cubicBezTo>
                  <a:pt x="20035" y="0"/>
                  <a:pt x="19327" y="273"/>
                  <a:pt x="18793" y="817"/>
                </a:cubicBezTo>
                <a:lnTo>
                  <a:pt x="1089" y="18521"/>
                </a:lnTo>
                <a:cubicBezTo>
                  <a:pt x="0" y="19610"/>
                  <a:pt x="0" y="21352"/>
                  <a:pt x="1089" y="22441"/>
                </a:cubicBezTo>
                <a:cubicBezTo>
                  <a:pt x="1621" y="22983"/>
                  <a:pt x="2325" y="23251"/>
                  <a:pt x="3032" y="23251"/>
                </a:cubicBezTo>
                <a:cubicBezTo>
                  <a:pt x="3746" y="23251"/>
                  <a:pt x="4463" y="22979"/>
                  <a:pt x="5010" y="22441"/>
                </a:cubicBezTo>
                <a:lnTo>
                  <a:pt x="22713" y="4738"/>
                </a:lnTo>
                <a:cubicBezTo>
                  <a:pt x="23803" y="3649"/>
                  <a:pt x="23803" y="1906"/>
                  <a:pt x="22713" y="817"/>
                </a:cubicBezTo>
                <a:cubicBezTo>
                  <a:pt x="22169" y="273"/>
                  <a:pt x="21456" y="0"/>
                  <a:pt x="207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45"/>
          <p:cNvSpPr/>
          <p:nvPr/>
        </p:nvSpPr>
        <p:spPr>
          <a:xfrm>
            <a:off x="8229290" y="731954"/>
            <a:ext cx="953720" cy="952769"/>
          </a:xfrm>
          <a:custGeom>
            <a:avLst/>
            <a:gdLst/>
            <a:ahLst/>
            <a:cxnLst/>
            <a:rect l="l" t="t" r="r" b="b"/>
            <a:pathLst>
              <a:path w="34101" h="34067" extrusionOk="0">
                <a:moveTo>
                  <a:pt x="33964" y="1"/>
                </a:moveTo>
                <a:cubicBezTo>
                  <a:pt x="33932" y="1"/>
                  <a:pt x="33902" y="16"/>
                  <a:pt x="33883" y="46"/>
                </a:cubicBezTo>
                <a:lnTo>
                  <a:pt x="60" y="33848"/>
                </a:lnTo>
                <a:cubicBezTo>
                  <a:pt x="1" y="33908"/>
                  <a:pt x="1" y="33987"/>
                  <a:pt x="60" y="34027"/>
                </a:cubicBezTo>
                <a:cubicBezTo>
                  <a:pt x="80" y="34046"/>
                  <a:pt x="119" y="34066"/>
                  <a:pt x="139" y="34066"/>
                </a:cubicBezTo>
                <a:cubicBezTo>
                  <a:pt x="179" y="34066"/>
                  <a:pt x="199" y="34046"/>
                  <a:pt x="238" y="34027"/>
                </a:cubicBezTo>
                <a:lnTo>
                  <a:pt x="34061" y="204"/>
                </a:lnTo>
                <a:cubicBezTo>
                  <a:pt x="34100" y="164"/>
                  <a:pt x="34100" y="85"/>
                  <a:pt x="34061" y="46"/>
                </a:cubicBezTo>
                <a:cubicBezTo>
                  <a:pt x="34031" y="16"/>
                  <a:pt x="33996" y="1"/>
                  <a:pt x="339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45"/>
          <p:cNvSpPr/>
          <p:nvPr/>
        </p:nvSpPr>
        <p:spPr>
          <a:xfrm>
            <a:off x="8152015" y="-267346"/>
            <a:ext cx="953720" cy="952769"/>
          </a:xfrm>
          <a:custGeom>
            <a:avLst/>
            <a:gdLst/>
            <a:ahLst/>
            <a:cxnLst/>
            <a:rect l="l" t="t" r="r" b="b"/>
            <a:pathLst>
              <a:path w="34101" h="34067" extrusionOk="0">
                <a:moveTo>
                  <a:pt x="33964" y="1"/>
                </a:moveTo>
                <a:cubicBezTo>
                  <a:pt x="33932" y="1"/>
                  <a:pt x="33902" y="16"/>
                  <a:pt x="33883" y="46"/>
                </a:cubicBezTo>
                <a:lnTo>
                  <a:pt x="60" y="33848"/>
                </a:lnTo>
                <a:cubicBezTo>
                  <a:pt x="1" y="33908"/>
                  <a:pt x="1" y="33987"/>
                  <a:pt x="60" y="34027"/>
                </a:cubicBezTo>
                <a:cubicBezTo>
                  <a:pt x="80" y="34046"/>
                  <a:pt x="119" y="34066"/>
                  <a:pt x="139" y="34066"/>
                </a:cubicBezTo>
                <a:cubicBezTo>
                  <a:pt x="179" y="34066"/>
                  <a:pt x="199" y="34046"/>
                  <a:pt x="238" y="34027"/>
                </a:cubicBezTo>
                <a:lnTo>
                  <a:pt x="34061" y="204"/>
                </a:lnTo>
                <a:cubicBezTo>
                  <a:pt x="34100" y="164"/>
                  <a:pt x="34100" y="85"/>
                  <a:pt x="34061" y="46"/>
                </a:cubicBezTo>
                <a:cubicBezTo>
                  <a:pt x="34031" y="16"/>
                  <a:pt x="33996" y="1"/>
                  <a:pt x="339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45"/>
          <p:cNvSpPr/>
          <p:nvPr/>
        </p:nvSpPr>
        <p:spPr>
          <a:xfrm>
            <a:off x="6879859" y="-92880"/>
            <a:ext cx="1093837" cy="1093417"/>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45"/>
          <p:cNvSpPr/>
          <p:nvPr/>
        </p:nvSpPr>
        <p:spPr>
          <a:xfrm>
            <a:off x="6922510" y="-128959"/>
            <a:ext cx="1763938" cy="1675030"/>
          </a:xfrm>
          <a:custGeom>
            <a:avLst/>
            <a:gdLst/>
            <a:ahLst/>
            <a:cxnLst/>
            <a:rect l="l" t="t" r="r" b="b"/>
            <a:pathLst>
              <a:path w="63071" h="59892" extrusionOk="0">
                <a:moveTo>
                  <a:pt x="55041" y="306"/>
                </a:moveTo>
                <a:lnTo>
                  <a:pt x="55041" y="306"/>
                </a:lnTo>
                <a:cubicBezTo>
                  <a:pt x="57869" y="310"/>
                  <a:pt x="60419" y="2012"/>
                  <a:pt x="61507" y="4623"/>
                </a:cubicBezTo>
                <a:cubicBezTo>
                  <a:pt x="62576" y="7236"/>
                  <a:pt x="61982" y="10227"/>
                  <a:pt x="59982" y="12227"/>
                </a:cubicBezTo>
                <a:lnTo>
                  <a:pt x="14614" y="57594"/>
                </a:lnTo>
                <a:cubicBezTo>
                  <a:pt x="13248" y="58961"/>
                  <a:pt x="11461" y="59644"/>
                  <a:pt x="9674" y="59644"/>
                </a:cubicBezTo>
                <a:cubicBezTo>
                  <a:pt x="7887" y="59644"/>
                  <a:pt x="6099" y="58961"/>
                  <a:pt x="4733" y="57594"/>
                </a:cubicBezTo>
                <a:cubicBezTo>
                  <a:pt x="2000" y="54881"/>
                  <a:pt x="2000" y="50446"/>
                  <a:pt x="4733" y="47733"/>
                </a:cubicBezTo>
                <a:lnTo>
                  <a:pt x="50100" y="2365"/>
                </a:lnTo>
                <a:cubicBezTo>
                  <a:pt x="51405" y="1041"/>
                  <a:pt x="53183" y="308"/>
                  <a:pt x="55041" y="306"/>
                </a:cubicBezTo>
                <a:close/>
                <a:moveTo>
                  <a:pt x="55114" y="1"/>
                </a:moveTo>
                <a:cubicBezTo>
                  <a:pt x="53237" y="1"/>
                  <a:pt x="51360" y="729"/>
                  <a:pt x="49942" y="2187"/>
                </a:cubicBezTo>
                <a:lnTo>
                  <a:pt x="4575" y="47554"/>
                </a:lnTo>
                <a:cubicBezTo>
                  <a:pt x="0" y="52109"/>
                  <a:pt x="3228" y="59891"/>
                  <a:pt x="9684" y="59891"/>
                </a:cubicBezTo>
                <a:cubicBezTo>
                  <a:pt x="11604" y="59891"/>
                  <a:pt x="13446" y="59139"/>
                  <a:pt x="14793" y="57772"/>
                </a:cubicBezTo>
                <a:lnTo>
                  <a:pt x="60160" y="12405"/>
                </a:lnTo>
                <a:cubicBezTo>
                  <a:pt x="63051" y="9593"/>
                  <a:pt x="63071" y="4959"/>
                  <a:pt x="60219" y="2108"/>
                </a:cubicBezTo>
                <a:cubicBezTo>
                  <a:pt x="58806" y="704"/>
                  <a:pt x="56959" y="1"/>
                  <a:pt x="551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45"/>
          <p:cNvSpPr/>
          <p:nvPr/>
        </p:nvSpPr>
        <p:spPr>
          <a:xfrm>
            <a:off x="5705325" y="-1975550"/>
            <a:ext cx="3322986" cy="3234777"/>
          </a:xfrm>
          <a:custGeom>
            <a:avLst/>
            <a:gdLst/>
            <a:ahLst/>
            <a:cxnLst/>
            <a:rect l="l" t="t" r="r" b="b"/>
            <a:pathLst>
              <a:path w="118816" h="115662" extrusionOk="0">
                <a:moveTo>
                  <a:pt x="110775" y="312"/>
                </a:moveTo>
                <a:cubicBezTo>
                  <a:pt x="113607" y="312"/>
                  <a:pt x="116142" y="2015"/>
                  <a:pt x="117231" y="4629"/>
                </a:cubicBezTo>
                <a:cubicBezTo>
                  <a:pt x="118320" y="7223"/>
                  <a:pt x="117726" y="10233"/>
                  <a:pt x="115726" y="12234"/>
                </a:cubicBezTo>
                <a:lnTo>
                  <a:pt x="14595" y="113365"/>
                </a:lnTo>
                <a:cubicBezTo>
                  <a:pt x="13228" y="114731"/>
                  <a:pt x="11441" y="115414"/>
                  <a:pt x="9654" y="115414"/>
                </a:cubicBezTo>
                <a:cubicBezTo>
                  <a:pt x="7867" y="115414"/>
                  <a:pt x="6080" y="114731"/>
                  <a:pt x="4713" y="113365"/>
                </a:cubicBezTo>
                <a:cubicBezTo>
                  <a:pt x="1981" y="110632"/>
                  <a:pt x="1981" y="106216"/>
                  <a:pt x="4713" y="103483"/>
                </a:cubicBezTo>
                <a:lnTo>
                  <a:pt x="105825" y="2372"/>
                </a:lnTo>
                <a:cubicBezTo>
                  <a:pt x="107134" y="1063"/>
                  <a:pt x="108887" y="332"/>
                  <a:pt x="110703" y="332"/>
                </a:cubicBezTo>
                <a:cubicBezTo>
                  <a:pt x="110727" y="332"/>
                  <a:pt x="110751" y="332"/>
                  <a:pt x="110775" y="332"/>
                </a:cubicBezTo>
                <a:lnTo>
                  <a:pt x="110775" y="312"/>
                </a:lnTo>
                <a:close/>
                <a:moveTo>
                  <a:pt x="110858" y="0"/>
                </a:moveTo>
                <a:cubicBezTo>
                  <a:pt x="108972" y="0"/>
                  <a:pt x="107087" y="733"/>
                  <a:pt x="105666" y="2194"/>
                </a:cubicBezTo>
                <a:lnTo>
                  <a:pt x="4555" y="103305"/>
                </a:lnTo>
                <a:cubicBezTo>
                  <a:pt x="0" y="107860"/>
                  <a:pt x="3228" y="115662"/>
                  <a:pt x="9664" y="115662"/>
                </a:cubicBezTo>
                <a:cubicBezTo>
                  <a:pt x="11585" y="115662"/>
                  <a:pt x="13426" y="114890"/>
                  <a:pt x="14773" y="113543"/>
                </a:cubicBezTo>
                <a:lnTo>
                  <a:pt x="115904" y="12412"/>
                </a:lnTo>
                <a:cubicBezTo>
                  <a:pt x="118775" y="9600"/>
                  <a:pt x="118815" y="4966"/>
                  <a:pt x="115964" y="2114"/>
                </a:cubicBezTo>
                <a:cubicBezTo>
                  <a:pt x="114552" y="703"/>
                  <a:pt x="112705" y="0"/>
                  <a:pt x="1108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45"/>
          <p:cNvSpPr/>
          <p:nvPr/>
        </p:nvSpPr>
        <p:spPr>
          <a:xfrm>
            <a:off x="6657205" y="-907704"/>
            <a:ext cx="1565145" cy="1879024"/>
          </a:xfrm>
          <a:custGeom>
            <a:avLst/>
            <a:gdLst/>
            <a:ahLst/>
            <a:cxnLst/>
            <a:rect l="l" t="t" r="r" b="b"/>
            <a:pathLst>
              <a:path w="55963" h="67186" extrusionOk="0">
                <a:moveTo>
                  <a:pt x="52913" y="0"/>
                </a:moveTo>
                <a:cubicBezTo>
                  <a:pt x="52202" y="0"/>
                  <a:pt x="51492" y="273"/>
                  <a:pt x="50952" y="822"/>
                </a:cubicBezTo>
                <a:lnTo>
                  <a:pt x="4555" y="47200"/>
                </a:lnTo>
                <a:cubicBezTo>
                  <a:pt x="3446" y="48289"/>
                  <a:pt x="3407" y="50031"/>
                  <a:pt x="4456" y="51160"/>
                </a:cubicBezTo>
                <a:cubicBezTo>
                  <a:pt x="4998" y="51732"/>
                  <a:pt x="5723" y="52019"/>
                  <a:pt x="6450" y="52019"/>
                </a:cubicBezTo>
                <a:cubicBezTo>
                  <a:pt x="7159" y="52019"/>
                  <a:pt x="7870" y="51747"/>
                  <a:pt x="8417" y="51200"/>
                </a:cubicBezTo>
                <a:lnTo>
                  <a:pt x="18061" y="41556"/>
                </a:lnTo>
                <a:cubicBezTo>
                  <a:pt x="18338" y="41279"/>
                  <a:pt x="18694" y="41140"/>
                  <a:pt x="19048" y="41140"/>
                </a:cubicBezTo>
                <a:cubicBezTo>
                  <a:pt x="19402" y="41140"/>
                  <a:pt x="19754" y="41279"/>
                  <a:pt x="20021" y="41556"/>
                </a:cubicBezTo>
                <a:cubicBezTo>
                  <a:pt x="20576" y="42091"/>
                  <a:pt x="20576" y="42962"/>
                  <a:pt x="20021" y="43516"/>
                </a:cubicBezTo>
                <a:lnTo>
                  <a:pt x="1090" y="62448"/>
                </a:lnTo>
                <a:cubicBezTo>
                  <a:pt x="1" y="63537"/>
                  <a:pt x="1" y="65299"/>
                  <a:pt x="1090" y="66368"/>
                </a:cubicBezTo>
                <a:cubicBezTo>
                  <a:pt x="1635" y="66913"/>
                  <a:pt x="2342" y="67185"/>
                  <a:pt x="3050" y="67185"/>
                </a:cubicBezTo>
                <a:cubicBezTo>
                  <a:pt x="3758" y="67185"/>
                  <a:pt x="4466" y="66913"/>
                  <a:pt x="5011" y="66368"/>
                </a:cubicBezTo>
                <a:lnTo>
                  <a:pt x="42972" y="28407"/>
                </a:lnTo>
                <a:cubicBezTo>
                  <a:pt x="44061" y="27318"/>
                  <a:pt x="44061" y="25555"/>
                  <a:pt x="42972" y="24466"/>
                </a:cubicBezTo>
                <a:cubicBezTo>
                  <a:pt x="42437" y="23932"/>
                  <a:pt x="41729" y="23664"/>
                  <a:pt x="41019" y="23664"/>
                </a:cubicBezTo>
                <a:cubicBezTo>
                  <a:pt x="40309" y="23664"/>
                  <a:pt x="39596" y="23932"/>
                  <a:pt x="39051" y="24466"/>
                </a:cubicBezTo>
                <a:lnTo>
                  <a:pt x="35408" y="28130"/>
                </a:lnTo>
                <a:cubicBezTo>
                  <a:pt x="35140" y="28397"/>
                  <a:pt x="34784" y="28531"/>
                  <a:pt x="34427" y="28531"/>
                </a:cubicBezTo>
                <a:cubicBezTo>
                  <a:pt x="34071" y="28531"/>
                  <a:pt x="33714" y="28397"/>
                  <a:pt x="33447" y="28130"/>
                </a:cubicBezTo>
                <a:cubicBezTo>
                  <a:pt x="32912" y="27575"/>
                  <a:pt x="32912" y="26704"/>
                  <a:pt x="33447" y="26169"/>
                </a:cubicBezTo>
                <a:lnTo>
                  <a:pt x="54814" y="4802"/>
                </a:lnTo>
                <a:cubicBezTo>
                  <a:pt x="55903" y="3733"/>
                  <a:pt x="55962" y="1971"/>
                  <a:pt x="54913" y="842"/>
                </a:cubicBezTo>
                <a:cubicBezTo>
                  <a:pt x="54364" y="283"/>
                  <a:pt x="53638" y="0"/>
                  <a:pt x="5291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45"/>
          <p:cNvSpPr/>
          <p:nvPr/>
        </p:nvSpPr>
        <p:spPr>
          <a:xfrm>
            <a:off x="7529502" y="-1181232"/>
            <a:ext cx="2498896" cy="2483822"/>
          </a:xfrm>
          <a:custGeom>
            <a:avLst/>
            <a:gdLst/>
            <a:ahLst/>
            <a:cxnLst/>
            <a:rect l="l" t="t" r="r" b="b"/>
            <a:pathLst>
              <a:path w="89350" h="88811" extrusionOk="0">
                <a:moveTo>
                  <a:pt x="86306" y="0"/>
                </a:moveTo>
                <a:cubicBezTo>
                  <a:pt x="85597" y="0"/>
                  <a:pt x="84886" y="273"/>
                  <a:pt x="84339" y="820"/>
                </a:cubicBezTo>
                <a:lnTo>
                  <a:pt x="59289" y="25909"/>
                </a:lnTo>
                <a:cubicBezTo>
                  <a:pt x="58180" y="26979"/>
                  <a:pt x="58141" y="28741"/>
                  <a:pt x="59190" y="29870"/>
                </a:cubicBezTo>
                <a:cubicBezTo>
                  <a:pt x="59730" y="30429"/>
                  <a:pt x="60450" y="30712"/>
                  <a:pt x="61175" y="30712"/>
                </a:cubicBezTo>
                <a:cubicBezTo>
                  <a:pt x="61886" y="30712"/>
                  <a:pt x="62601" y="30439"/>
                  <a:pt x="63151" y="29890"/>
                </a:cubicBezTo>
                <a:lnTo>
                  <a:pt x="64477" y="28563"/>
                </a:lnTo>
                <a:cubicBezTo>
                  <a:pt x="64755" y="28286"/>
                  <a:pt x="65111" y="28147"/>
                  <a:pt x="65465" y="28147"/>
                </a:cubicBezTo>
                <a:cubicBezTo>
                  <a:pt x="65819" y="28147"/>
                  <a:pt x="66170" y="28286"/>
                  <a:pt x="66438" y="28563"/>
                </a:cubicBezTo>
                <a:cubicBezTo>
                  <a:pt x="66992" y="29098"/>
                  <a:pt x="66992" y="29969"/>
                  <a:pt x="66438" y="30523"/>
                </a:cubicBezTo>
                <a:lnTo>
                  <a:pt x="43903" y="53059"/>
                </a:lnTo>
                <a:cubicBezTo>
                  <a:pt x="43635" y="53326"/>
                  <a:pt x="43279" y="53460"/>
                  <a:pt x="42922" y="53460"/>
                </a:cubicBezTo>
                <a:cubicBezTo>
                  <a:pt x="42566" y="53460"/>
                  <a:pt x="42210" y="53326"/>
                  <a:pt x="41942" y="53059"/>
                </a:cubicBezTo>
                <a:cubicBezTo>
                  <a:pt x="41408" y="52524"/>
                  <a:pt x="41408" y="51633"/>
                  <a:pt x="41942" y="51098"/>
                </a:cubicBezTo>
                <a:lnTo>
                  <a:pt x="42913" y="50128"/>
                </a:lnTo>
                <a:cubicBezTo>
                  <a:pt x="44021" y="49059"/>
                  <a:pt x="44061" y="47296"/>
                  <a:pt x="43012" y="46167"/>
                </a:cubicBezTo>
                <a:cubicBezTo>
                  <a:pt x="42472" y="45598"/>
                  <a:pt x="41751" y="45316"/>
                  <a:pt x="41027" y="45316"/>
                </a:cubicBezTo>
                <a:cubicBezTo>
                  <a:pt x="40315" y="45316"/>
                  <a:pt x="39601" y="45588"/>
                  <a:pt x="39051" y="46128"/>
                </a:cubicBezTo>
                <a:lnTo>
                  <a:pt x="1090" y="84089"/>
                </a:lnTo>
                <a:cubicBezTo>
                  <a:pt x="1" y="85198"/>
                  <a:pt x="1" y="86980"/>
                  <a:pt x="1129" y="88050"/>
                </a:cubicBezTo>
                <a:cubicBezTo>
                  <a:pt x="1676" y="88558"/>
                  <a:pt x="2366" y="88810"/>
                  <a:pt x="3054" y="88810"/>
                </a:cubicBezTo>
                <a:cubicBezTo>
                  <a:pt x="3787" y="88810"/>
                  <a:pt x="4518" y="88523"/>
                  <a:pt x="5070" y="87951"/>
                </a:cubicBezTo>
                <a:lnTo>
                  <a:pt x="35685" y="57336"/>
                </a:lnTo>
                <a:cubicBezTo>
                  <a:pt x="35962" y="57069"/>
                  <a:pt x="36318" y="56935"/>
                  <a:pt x="36672" y="56935"/>
                </a:cubicBezTo>
                <a:cubicBezTo>
                  <a:pt x="37026" y="56935"/>
                  <a:pt x="37378" y="57069"/>
                  <a:pt x="37645" y="57336"/>
                </a:cubicBezTo>
                <a:cubicBezTo>
                  <a:pt x="38200" y="57871"/>
                  <a:pt x="38200" y="58762"/>
                  <a:pt x="37645" y="59296"/>
                </a:cubicBezTo>
                <a:lnTo>
                  <a:pt x="31328" y="65633"/>
                </a:lnTo>
                <a:cubicBezTo>
                  <a:pt x="30219" y="66703"/>
                  <a:pt x="30180" y="68465"/>
                  <a:pt x="31229" y="69594"/>
                </a:cubicBezTo>
                <a:cubicBezTo>
                  <a:pt x="31771" y="70166"/>
                  <a:pt x="32496" y="70453"/>
                  <a:pt x="33223" y="70453"/>
                </a:cubicBezTo>
                <a:cubicBezTo>
                  <a:pt x="33931" y="70453"/>
                  <a:pt x="34642" y="70180"/>
                  <a:pt x="35190" y="69633"/>
                </a:cubicBezTo>
                <a:lnTo>
                  <a:pt x="36318" y="68505"/>
                </a:lnTo>
                <a:cubicBezTo>
                  <a:pt x="36589" y="68224"/>
                  <a:pt x="36953" y="68078"/>
                  <a:pt x="37325" y="68078"/>
                </a:cubicBezTo>
                <a:cubicBezTo>
                  <a:pt x="37635" y="68078"/>
                  <a:pt x="37950" y="68179"/>
                  <a:pt x="38219" y="68386"/>
                </a:cubicBezTo>
                <a:cubicBezTo>
                  <a:pt x="38853" y="68901"/>
                  <a:pt x="38893" y="69851"/>
                  <a:pt x="38318" y="70425"/>
                </a:cubicBezTo>
                <a:lnTo>
                  <a:pt x="28714" y="80010"/>
                </a:lnTo>
                <a:cubicBezTo>
                  <a:pt x="27605" y="81079"/>
                  <a:pt x="27566" y="82842"/>
                  <a:pt x="28615" y="83970"/>
                </a:cubicBezTo>
                <a:cubicBezTo>
                  <a:pt x="29155" y="84540"/>
                  <a:pt x="29875" y="84822"/>
                  <a:pt x="30600" y="84822"/>
                </a:cubicBezTo>
                <a:cubicBezTo>
                  <a:pt x="31311" y="84822"/>
                  <a:pt x="32026" y="84550"/>
                  <a:pt x="32576" y="84010"/>
                </a:cubicBezTo>
                <a:lnTo>
                  <a:pt x="78953" y="37613"/>
                </a:lnTo>
                <a:cubicBezTo>
                  <a:pt x="80062" y="36524"/>
                  <a:pt x="80102" y="34781"/>
                  <a:pt x="79052" y="33652"/>
                </a:cubicBezTo>
                <a:cubicBezTo>
                  <a:pt x="78510" y="33080"/>
                  <a:pt x="77785" y="32793"/>
                  <a:pt x="77058" y="32793"/>
                </a:cubicBezTo>
                <a:cubicBezTo>
                  <a:pt x="76350" y="32793"/>
                  <a:pt x="75639" y="33066"/>
                  <a:pt x="75091" y="33613"/>
                </a:cubicBezTo>
                <a:lnTo>
                  <a:pt x="65487" y="43237"/>
                </a:lnTo>
                <a:cubicBezTo>
                  <a:pt x="65206" y="43518"/>
                  <a:pt x="64837" y="43663"/>
                  <a:pt x="64466" y="43663"/>
                </a:cubicBezTo>
                <a:cubicBezTo>
                  <a:pt x="64157" y="43663"/>
                  <a:pt x="63847" y="43562"/>
                  <a:pt x="63586" y="43355"/>
                </a:cubicBezTo>
                <a:cubicBezTo>
                  <a:pt x="62953" y="42841"/>
                  <a:pt x="62913" y="41890"/>
                  <a:pt x="63487" y="41316"/>
                </a:cubicBezTo>
                <a:lnTo>
                  <a:pt x="84022" y="20761"/>
                </a:lnTo>
                <a:cubicBezTo>
                  <a:pt x="85131" y="19691"/>
                  <a:pt x="85171" y="17929"/>
                  <a:pt x="84141" y="16800"/>
                </a:cubicBezTo>
                <a:cubicBezTo>
                  <a:pt x="83589" y="16238"/>
                  <a:pt x="82859" y="15956"/>
                  <a:pt x="82132" y="15956"/>
                </a:cubicBezTo>
                <a:cubicBezTo>
                  <a:pt x="81424" y="15956"/>
                  <a:pt x="80718" y="16224"/>
                  <a:pt x="80181" y="16761"/>
                </a:cubicBezTo>
                <a:lnTo>
                  <a:pt x="79705" y="17236"/>
                </a:lnTo>
                <a:cubicBezTo>
                  <a:pt x="79438" y="17503"/>
                  <a:pt x="79082" y="17637"/>
                  <a:pt x="78725" y="17637"/>
                </a:cubicBezTo>
                <a:cubicBezTo>
                  <a:pt x="78369" y="17637"/>
                  <a:pt x="78012" y="17503"/>
                  <a:pt x="77745" y="17236"/>
                </a:cubicBezTo>
                <a:cubicBezTo>
                  <a:pt x="77210" y="16701"/>
                  <a:pt x="77210" y="15810"/>
                  <a:pt x="77745" y="15276"/>
                </a:cubicBezTo>
                <a:lnTo>
                  <a:pt x="88201" y="4820"/>
                </a:lnTo>
                <a:cubicBezTo>
                  <a:pt x="89310" y="3750"/>
                  <a:pt x="89349" y="1988"/>
                  <a:pt x="88300" y="859"/>
                </a:cubicBezTo>
                <a:cubicBezTo>
                  <a:pt x="87758" y="287"/>
                  <a:pt x="87033" y="0"/>
                  <a:pt x="8630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45"/>
          <p:cNvSpPr/>
          <p:nvPr/>
        </p:nvSpPr>
        <p:spPr>
          <a:xfrm>
            <a:off x="7388822" y="31746"/>
            <a:ext cx="665738" cy="650496"/>
          </a:xfrm>
          <a:custGeom>
            <a:avLst/>
            <a:gdLst/>
            <a:ahLst/>
            <a:cxnLst/>
            <a:rect l="l" t="t" r="r" b="b"/>
            <a:pathLst>
              <a:path w="23804" h="23259" extrusionOk="0">
                <a:moveTo>
                  <a:pt x="20754" y="0"/>
                </a:moveTo>
                <a:cubicBezTo>
                  <a:pt x="20046" y="0"/>
                  <a:pt x="19338" y="273"/>
                  <a:pt x="18793" y="817"/>
                </a:cubicBezTo>
                <a:lnTo>
                  <a:pt x="1090" y="18521"/>
                </a:lnTo>
                <a:cubicBezTo>
                  <a:pt x="1" y="19590"/>
                  <a:pt x="1" y="21352"/>
                  <a:pt x="1090" y="22441"/>
                </a:cubicBezTo>
                <a:cubicBezTo>
                  <a:pt x="1635" y="22986"/>
                  <a:pt x="2342" y="23258"/>
                  <a:pt x="3050" y="23258"/>
                </a:cubicBezTo>
                <a:cubicBezTo>
                  <a:pt x="3758" y="23258"/>
                  <a:pt x="4466" y="22986"/>
                  <a:pt x="5011" y="22441"/>
                </a:cubicBezTo>
                <a:lnTo>
                  <a:pt x="22714" y="4738"/>
                </a:lnTo>
                <a:cubicBezTo>
                  <a:pt x="23803" y="3649"/>
                  <a:pt x="23803" y="1887"/>
                  <a:pt x="22714" y="817"/>
                </a:cubicBezTo>
                <a:cubicBezTo>
                  <a:pt x="22170" y="273"/>
                  <a:pt x="21462" y="0"/>
                  <a:pt x="20754" y="0"/>
                </a:cubicBezTo>
                <a:close/>
              </a:path>
            </a:pathLst>
          </a:custGeom>
          <a:solidFill>
            <a:schemeClr val="dk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45"/>
          <p:cNvSpPr/>
          <p:nvPr/>
        </p:nvSpPr>
        <p:spPr>
          <a:xfrm>
            <a:off x="8621683" y="-450229"/>
            <a:ext cx="344504" cy="329961"/>
          </a:xfrm>
          <a:custGeom>
            <a:avLst/>
            <a:gdLst/>
            <a:ahLst/>
            <a:cxnLst/>
            <a:rect l="l" t="t" r="r" b="b"/>
            <a:pathLst>
              <a:path w="12318" h="11798" extrusionOk="0">
                <a:moveTo>
                  <a:pt x="9280" y="0"/>
                </a:moveTo>
                <a:cubicBezTo>
                  <a:pt x="8570" y="0"/>
                  <a:pt x="7862" y="268"/>
                  <a:pt x="7327" y="802"/>
                </a:cubicBezTo>
                <a:lnTo>
                  <a:pt x="1069" y="7060"/>
                </a:lnTo>
                <a:cubicBezTo>
                  <a:pt x="0" y="8129"/>
                  <a:pt x="0" y="9892"/>
                  <a:pt x="1069" y="10981"/>
                </a:cubicBezTo>
                <a:cubicBezTo>
                  <a:pt x="1614" y="11525"/>
                  <a:pt x="2327" y="11798"/>
                  <a:pt x="3037" y="11798"/>
                </a:cubicBezTo>
                <a:cubicBezTo>
                  <a:pt x="3748" y="11798"/>
                  <a:pt x="4456" y="11525"/>
                  <a:pt x="4990" y="10981"/>
                </a:cubicBezTo>
                <a:lnTo>
                  <a:pt x="11248" y="4723"/>
                </a:lnTo>
                <a:cubicBezTo>
                  <a:pt x="12317" y="3654"/>
                  <a:pt x="12317" y="1891"/>
                  <a:pt x="11248" y="802"/>
                </a:cubicBezTo>
                <a:cubicBezTo>
                  <a:pt x="10703" y="268"/>
                  <a:pt x="9990" y="0"/>
                  <a:pt x="92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45"/>
          <p:cNvSpPr/>
          <p:nvPr/>
        </p:nvSpPr>
        <p:spPr>
          <a:xfrm>
            <a:off x="8289367" y="-373680"/>
            <a:ext cx="170602" cy="155387"/>
          </a:xfrm>
          <a:custGeom>
            <a:avLst/>
            <a:gdLst/>
            <a:ahLst/>
            <a:cxnLst/>
            <a:rect l="l" t="t" r="r" b="b"/>
            <a:pathLst>
              <a:path w="6100" h="5556" extrusionOk="0">
                <a:moveTo>
                  <a:pt x="3050" y="1"/>
                </a:moveTo>
                <a:cubicBezTo>
                  <a:pt x="2342" y="1"/>
                  <a:pt x="1634" y="273"/>
                  <a:pt x="1090" y="818"/>
                </a:cubicBezTo>
                <a:cubicBezTo>
                  <a:pt x="1" y="1907"/>
                  <a:pt x="1" y="3650"/>
                  <a:pt x="1090" y="4739"/>
                </a:cubicBezTo>
                <a:cubicBezTo>
                  <a:pt x="1634" y="5283"/>
                  <a:pt x="2342" y="5555"/>
                  <a:pt x="3050" y="5555"/>
                </a:cubicBezTo>
                <a:cubicBezTo>
                  <a:pt x="3758" y="5555"/>
                  <a:pt x="4466" y="5283"/>
                  <a:pt x="5011" y="4739"/>
                </a:cubicBezTo>
                <a:cubicBezTo>
                  <a:pt x="6100" y="3650"/>
                  <a:pt x="6100" y="1907"/>
                  <a:pt x="5011" y="818"/>
                </a:cubicBezTo>
                <a:cubicBezTo>
                  <a:pt x="4466" y="273"/>
                  <a:pt x="3758" y="1"/>
                  <a:pt x="30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45"/>
          <p:cNvSpPr/>
          <p:nvPr/>
        </p:nvSpPr>
        <p:spPr>
          <a:xfrm>
            <a:off x="8229290" y="731954"/>
            <a:ext cx="953720" cy="952769"/>
          </a:xfrm>
          <a:custGeom>
            <a:avLst/>
            <a:gdLst/>
            <a:ahLst/>
            <a:cxnLst/>
            <a:rect l="l" t="t" r="r" b="b"/>
            <a:pathLst>
              <a:path w="34101" h="34067" extrusionOk="0">
                <a:moveTo>
                  <a:pt x="33964" y="1"/>
                </a:moveTo>
                <a:cubicBezTo>
                  <a:pt x="33932" y="1"/>
                  <a:pt x="33902" y="16"/>
                  <a:pt x="33883" y="46"/>
                </a:cubicBezTo>
                <a:lnTo>
                  <a:pt x="60" y="33848"/>
                </a:lnTo>
                <a:cubicBezTo>
                  <a:pt x="1" y="33908"/>
                  <a:pt x="1" y="33987"/>
                  <a:pt x="60" y="34027"/>
                </a:cubicBezTo>
                <a:cubicBezTo>
                  <a:pt x="80" y="34046"/>
                  <a:pt x="119" y="34066"/>
                  <a:pt x="139" y="34066"/>
                </a:cubicBezTo>
                <a:cubicBezTo>
                  <a:pt x="179" y="34066"/>
                  <a:pt x="199" y="34046"/>
                  <a:pt x="238" y="34027"/>
                </a:cubicBezTo>
                <a:lnTo>
                  <a:pt x="34061" y="204"/>
                </a:lnTo>
                <a:cubicBezTo>
                  <a:pt x="34100" y="164"/>
                  <a:pt x="34100" y="85"/>
                  <a:pt x="34061" y="46"/>
                </a:cubicBezTo>
                <a:cubicBezTo>
                  <a:pt x="34031" y="16"/>
                  <a:pt x="33996" y="1"/>
                  <a:pt x="339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45"/>
          <p:cNvSpPr/>
          <p:nvPr/>
        </p:nvSpPr>
        <p:spPr>
          <a:xfrm>
            <a:off x="7297109" y="1528657"/>
            <a:ext cx="1093837" cy="1093417"/>
          </a:xfrm>
          <a:custGeom>
            <a:avLst/>
            <a:gdLst/>
            <a:ahLst/>
            <a:cxnLst/>
            <a:rect l="l" t="t" r="r" b="b"/>
            <a:pathLst>
              <a:path w="39111" h="39096" extrusionOk="0">
                <a:moveTo>
                  <a:pt x="38981" y="1"/>
                </a:moveTo>
                <a:cubicBezTo>
                  <a:pt x="38952" y="1"/>
                  <a:pt x="38922" y="16"/>
                  <a:pt x="38892" y="45"/>
                </a:cubicBezTo>
                <a:lnTo>
                  <a:pt x="40" y="38878"/>
                </a:lnTo>
                <a:cubicBezTo>
                  <a:pt x="0" y="38937"/>
                  <a:pt x="0" y="39017"/>
                  <a:pt x="40" y="39056"/>
                </a:cubicBezTo>
                <a:cubicBezTo>
                  <a:pt x="80" y="39076"/>
                  <a:pt x="99" y="39096"/>
                  <a:pt x="139" y="39096"/>
                </a:cubicBezTo>
                <a:cubicBezTo>
                  <a:pt x="179" y="39096"/>
                  <a:pt x="198" y="39076"/>
                  <a:pt x="218" y="39056"/>
                </a:cubicBezTo>
                <a:lnTo>
                  <a:pt x="39071" y="204"/>
                </a:lnTo>
                <a:cubicBezTo>
                  <a:pt x="39110" y="164"/>
                  <a:pt x="39110" y="85"/>
                  <a:pt x="39071" y="45"/>
                </a:cubicBezTo>
                <a:cubicBezTo>
                  <a:pt x="39041" y="16"/>
                  <a:pt x="39011" y="1"/>
                  <a:pt x="38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45"/>
          <p:cNvSpPr/>
          <p:nvPr/>
        </p:nvSpPr>
        <p:spPr>
          <a:xfrm>
            <a:off x="8054547" y="1376180"/>
            <a:ext cx="487949" cy="472847"/>
          </a:xfrm>
          <a:custGeom>
            <a:avLst/>
            <a:gdLst/>
            <a:ahLst/>
            <a:cxnLst/>
            <a:rect l="l" t="t" r="r" b="b"/>
            <a:pathLst>
              <a:path w="17447" h="16907" extrusionOk="0">
                <a:moveTo>
                  <a:pt x="14407" y="0"/>
                </a:moveTo>
                <a:cubicBezTo>
                  <a:pt x="13694" y="0"/>
                  <a:pt x="12981" y="272"/>
                  <a:pt x="12437" y="817"/>
                </a:cubicBezTo>
                <a:lnTo>
                  <a:pt x="1090" y="12164"/>
                </a:lnTo>
                <a:cubicBezTo>
                  <a:pt x="1" y="13253"/>
                  <a:pt x="1" y="15015"/>
                  <a:pt x="1090" y="16104"/>
                </a:cubicBezTo>
                <a:cubicBezTo>
                  <a:pt x="1634" y="16639"/>
                  <a:pt x="2342" y="16906"/>
                  <a:pt x="3050" y="16906"/>
                </a:cubicBezTo>
                <a:cubicBezTo>
                  <a:pt x="3758" y="16906"/>
                  <a:pt x="4466" y="16639"/>
                  <a:pt x="5011" y="16104"/>
                </a:cubicBezTo>
                <a:lnTo>
                  <a:pt x="16377" y="4738"/>
                </a:lnTo>
                <a:cubicBezTo>
                  <a:pt x="17447" y="3649"/>
                  <a:pt x="17447" y="1906"/>
                  <a:pt x="16377" y="817"/>
                </a:cubicBezTo>
                <a:cubicBezTo>
                  <a:pt x="15833" y="272"/>
                  <a:pt x="15120" y="0"/>
                  <a:pt x="144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45"/>
          <p:cNvSpPr/>
          <p:nvPr/>
        </p:nvSpPr>
        <p:spPr>
          <a:xfrm>
            <a:off x="6423650" y="4652261"/>
            <a:ext cx="203026" cy="185529"/>
          </a:xfrm>
          <a:custGeom>
            <a:avLst/>
            <a:gdLst/>
            <a:ahLst/>
            <a:cxnLst/>
            <a:rect l="l" t="t" r="r" b="b"/>
            <a:pathLst>
              <a:path w="6080" h="5556" extrusionOk="0">
                <a:moveTo>
                  <a:pt x="3040" y="1"/>
                </a:moveTo>
                <a:cubicBezTo>
                  <a:pt x="2327" y="1"/>
                  <a:pt x="1615" y="273"/>
                  <a:pt x="1070" y="818"/>
                </a:cubicBezTo>
                <a:cubicBezTo>
                  <a:pt x="1" y="1887"/>
                  <a:pt x="1" y="3649"/>
                  <a:pt x="1070" y="4739"/>
                </a:cubicBezTo>
                <a:cubicBezTo>
                  <a:pt x="1615" y="5283"/>
                  <a:pt x="2327" y="5555"/>
                  <a:pt x="3040" y="5555"/>
                </a:cubicBezTo>
                <a:cubicBezTo>
                  <a:pt x="3753" y="5555"/>
                  <a:pt x="4466" y="5283"/>
                  <a:pt x="5011" y="4739"/>
                </a:cubicBezTo>
                <a:cubicBezTo>
                  <a:pt x="6080" y="3649"/>
                  <a:pt x="6080" y="1887"/>
                  <a:pt x="5011" y="818"/>
                </a:cubicBezTo>
                <a:cubicBezTo>
                  <a:pt x="4466" y="273"/>
                  <a:pt x="3753" y="1"/>
                  <a:pt x="304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45"/>
          <p:cNvSpPr/>
          <p:nvPr/>
        </p:nvSpPr>
        <p:spPr>
          <a:xfrm>
            <a:off x="6004825" y="4420950"/>
            <a:ext cx="350825" cy="349050"/>
          </a:xfrm>
          <a:custGeom>
            <a:avLst/>
            <a:gdLst/>
            <a:ahLst/>
            <a:cxnLst/>
            <a:rect l="l" t="t" r="r" b="b"/>
            <a:pathLst>
              <a:path w="14033" h="13962" extrusionOk="0">
                <a:moveTo>
                  <a:pt x="13851" y="1"/>
                </a:moveTo>
                <a:cubicBezTo>
                  <a:pt x="13821" y="1"/>
                  <a:pt x="13791" y="12"/>
                  <a:pt x="13763" y="40"/>
                </a:cubicBezTo>
                <a:lnTo>
                  <a:pt x="60" y="13743"/>
                </a:lnTo>
                <a:cubicBezTo>
                  <a:pt x="0" y="13803"/>
                  <a:pt x="0" y="13882"/>
                  <a:pt x="60" y="13922"/>
                </a:cubicBezTo>
                <a:cubicBezTo>
                  <a:pt x="80" y="13941"/>
                  <a:pt x="99" y="13961"/>
                  <a:pt x="139" y="13961"/>
                </a:cubicBezTo>
                <a:cubicBezTo>
                  <a:pt x="179" y="13961"/>
                  <a:pt x="198" y="13941"/>
                  <a:pt x="238" y="13922"/>
                </a:cubicBezTo>
                <a:lnTo>
                  <a:pt x="13941" y="218"/>
                </a:lnTo>
                <a:cubicBezTo>
                  <a:pt x="14032" y="127"/>
                  <a:pt x="13949" y="1"/>
                  <a:pt x="1385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45"/>
          <p:cNvSpPr/>
          <p:nvPr/>
        </p:nvSpPr>
        <p:spPr>
          <a:xfrm>
            <a:off x="4964200" y="4799425"/>
            <a:ext cx="1019350" cy="948800"/>
          </a:xfrm>
          <a:custGeom>
            <a:avLst/>
            <a:gdLst/>
            <a:ahLst/>
            <a:cxnLst/>
            <a:rect l="l" t="t" r="r" b="b"/>
            <a:pathLst>
              <a:path w="40774" h="37952" extrusionOk="0">
                <a:moveTo>
                  <a:pt x="34932" y="208"/>
                </a:moveTo>
                <a:cubicBezTo>
                  <a:pt x="38833" y="208"/>
                  <a:pt x="40774" y="4921"/>
                  <a:pt x="38021" y="7674"/>
                </a:cubicBezTo>
                <a:lnTo>
                  <a:pt x="9288" y="36427"/>
                </a:lnTo>
                <a:cubicBezTo>
                  <a:pt x="8450" y="37207"/>
                  <a:pt x="7383" y="37594"/>
                  <a:pt x="6316" y="37594"/>
                </a:cubicBezTo>
                <a:cubicBezTo>
                  <a:pt x="5189" y="37594"/>
                  <a:pt x="4063" y="37163"/>
                  <a:pt x="3209" y="36308"/>
                </a:cubicBezTo>
                <a:cubicBezTo>
                  <a:pt x="1545" y="34645"/>
                  <a:pt x="1486" y="31952"/>
                  <a:pt x="3090" y="30229"/>
                </a:cubicBezTo>
                <a:lnTo>
                  <a:pt x="31823" y="1496"/>
                </a:lnTo>
                <a:cubicBezTo>
                  <a:pt x="32655" y="664"/>
                  <a:pt x="33764" y="208"/>
                  <a:pt x="34932" y="208"/>
                </a:cubicBezTo>
                <a:close/>
                <a:moveTo>
                  <a:pt x="34900" y="0"/>
                </a:moveTo>
                <a:cubicBezTo>
                  <a:pt x="33731" y="0"/>
                  <a:pt x="32561" y="441"/>
                  <a:pt x="31665" y="1317"/>
                </a:cubicBezTo>
                <a:lnTo>
                  <a:pt x="2931" y="30051"/>
                </a:lnTo>
                <a:cubicBezTo>
                  <a:pt x="1" y="32962"/>
                  <a:pt x="2060" y="37952"/>
                  <a:pt x="6199" y="37952"/>
                </a:cubicBezTo>
                <a:cubicBezTo>
                  <a:pt x="7427" y="37952"/>
                  <a:pt x="8595" y="37477"/>
                  <a:pt x="9466" y="36605"/>
                </a:cubicBezTo>
                <a:lnTo>
                  <a:pt x="38200" y="7872"/>
                </a:lnTo>
                <a:cubicBezTo>
                  <a:pt x="39962" y="6050"/>
                  <a:pt x="39962" y="3139"/>
                  <a:pt x="38160" y="1357"/>
                </a:cubicBezTo>
                <a:cubicBezTo>
                  <a:pt x="37264" y="451"/>
                  <a:pt x="36082" y="0"/>
                  <a:pt x="3490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45"/>
          <p:cNvSpPr/>
          <p:nvPr/>
        </p:nvSpPr>
        <p:spPr>
          <a:xfrm>
            <a:off x="5300350" y="3940675"/>
            <a:ext cx="1028750" cy="1309150"/>
          </a:xfrm>
          <a:custGeom>
            <a:avLst/>
            <a:gdLst/>
            <a:ahLst/>
            <a:cxnLst/>
            <a:rect l="l" t="t" r="r" b="b"/>
            <a:pathLst>
              <a:path w="41150" h="52366" extrusionOk="0">
                <a:moveTo>
                  <a:pt x="38110" y="1"/>
                </a:moveTo>
                <a:cubicBezTo>
                  <a:pt x="37396" y="1"/>
                  <a:pt x="36682" y="273"/>
                  <a:pt x="36140" y="815"/>
                </a:cubicBezTo>
                <a:lnTo>
                  <a:pt x="4100" y="32855"/>
                </a:lnTo>
                <a:cubicBezTo>
                  <a:pt x="2991" y="33925"/>
                  <a:pt x="2951" y="35687"/>
                  <a:pt x="4001" y="36816"/>
                </a:cubicBezTo>
                <a:cubicBezTo>
                  <a:pt x="4542" y="37378"/>
                  <a:pt x="5267" y="37660"/>
                  <a:pt x="5995" y="37660"/>
                </a:cubicBezTo>
                <a:cubicBezTo>
                  <a:pt x="6703" y="37660"/>
                  <a:pt x="7414" y="37393"/>
                  <a:pt x="7961" y="36855"/>
                </a:cubicBezTo>
                <a:lnTo>
                  <a:pt x="10436" y="34380"/>
                </a:lnTo>
                <a:cubicBezTo>
                  <a:pt x="10704" y="34103"/>
                  <a:pt x="11060" y="33964"/>
                  <a:pt x="11417" y="33964"/>
                </a:cubicBezTo>
                <a:cubicBezTo>
                  <a:pt x="11773" y="33964"/>
                  <a:pt x="12129" y="34103"/>
                  <a:pt x="12397" y="34380"/>
                </a:cubicBezTo>
                <a:cubicBezTo>
                  <a:pt x="12931" y="34915"/>
                  <a:pt x="12931" y="35786"/>
                  <a:pt x="12397" y="36341"/>
                </a:cubicBezTo>
                <a:lnTo>
                  <a:pt x="1090" y="47628"/>
                </a:lnTo>
                <a:cubicBezTo>
                  <a:pt x="0" y="48717"/>
                  <a:pt x="0" y="50480"/>
                  <a:pt x="1090" y="51549"/>
                </a:cubicBezTo>
                <a:cubicBezTo>
                  <a:pt x="1634" y="52093"/>
                  <a:pt x="2342" y="52366"/>
                  <a:pt x="3050" y="52366"/>
                </a:cubicBezTo>
                <a:cubicBezTo>
                  <a:pt x="3758" y="52366"/>
                  <a:pt x="4466" y="52093"/>
                  <a:pt x="5010" y="51549"/>
                </a:cubicBezTo>
                <a:lnTo>
                  <a:pt x="34952" y="21608"/>
                </a:lnTo>
                <a:cubicBezTo>
                  <a:pt x="36041" y="20518"/>
                  <a:pt x="36041" y="18776"/>
                  <a:pt x="34952" y="17687"/>
                </a:cubicBezTo>
                <a:cubicBezTo>
                  <a:pt x="34407" y="17142"/>
                  <a:pt x="33699" y="16870"/>
                  <a:pt x="32991" y="16870"/>
                </a:cubicBezTo>
                <a:cubicBezTo>
                  <a:pt x="32283" y="16870"/>
                  <a:pt x="31575" y="17142"/>
                  <a:pt x="31031" y="17687"/>
                </a:cubicBezTo>
                <a:lnTo>
                  <a:pt x="27783" y="20954"/>
                </a:lnTo>
                <a:cubicBezTo>
                  <a:pt x="27506" y="21221"/>
                  <a:pt x="27150" y="21355"/>
                  <a:pt x="26796" y="21355"/>
                </a:cubicBezTo>
                <a:cubicBezTo>
                  <a:pt x="26442" y="21355"/>
                  <a:pt x="26090" y="21221"/>
                  <a:pt x="25823" y="20954"/>
                </a:cubicBezTo>
                <a:cubicBezTo>
                  <a:pt x="25268" y="20400"/>
                  <a:pt x="25268" y="19528"/>
                  <a:pt x="25823" y="18994"/>
                </a:cubicBezTo>
                <a:lnTo>
                  <a:pt x="40001" y="4795"/>
                </a:lnTo>
                <a:cubicBezTo>
                  <a:pt x="41110" y="3726"/>
                  <a:pt x="41150" y="1963"/>
                  <a:pt x="40100" y="835"/>
                </a:cubicBezTo>
                <a:cubicBezTo>
                  <a:pt x="39553" y="278"/>
                  <a:pt x="38832" y="1"/>
                  <a:pt x="38110" y="1"/>
                </a:cubicBezTo>
                <a:close/>
              </a:path>
            </a:pathLst>
          </a:custGeom>
          <a:solidFill>
            <a:schemeClr val="l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45"/>
          <p:cNvSpPr/>
          <p:nvPr/>
        </p:nvSpPr>
        <p:spPr>
          <a:xfrm>
            <a:off x="6090613" y="4899400"/>
            <a:ext cx="308425" cy="294850"/>
          </a:xfrm>
          <a:custGeom>
            <a:avLst/>
            <a:gdLst/>
            <a:ahLst/>
            <a:cxnLst/>
            <a:rect l="l" t="t" r="r" b="b"/>
            <a:pathLst>
              <a:path w="12337" h="11794" extrusionOk="0">
                <a:moveTo>
                  <a:pt x="9280" y="1"/>
                </a:moveTo>
                <a:cubicBezTo>
                  <a:pt x="8570" y="1"/>
                  <a:pt x="7862" y="273"/>
                  <a:pt x="7327" y="818"/>
                </a:cubicBezTo>
                <a:lnTo>
                  <a:pt x="1069" y="7055"/>
                </a:lnTo>
                <a:cubicBezTo>
                  <a:pt x="0" y="8125"/>
                  <a:pt x="0" y="9887"/>
                  <a:pt x="1069" y="10976"/>
                </a:cubicBezTo>
                <a:cubicBezTo>
                  <a:pt x="1614" y="11521"/>
                  <a:pt x="2327" y="11793"/>
                  <a:pt x="3040" y="11793"/>
                </a:cubicBezTo>
                <a:cubicBezTo>
                  <a:pt x="3753" y="11793"/>
                  <a:pt x="4466" y="11521"/>
                  <a:pt x="5010" y="10976"/>
                </a:cubicBezTo>
                <a:lnTo>
                  <a:pt x="11248" y="4738"/>
                </a:lnTo>
                <a:cubicBezTo>
                  <a:pt x="12337" y="3649"/>
                  <a:pt x="12337" y="1887"/>
                  <a:pt x="11248" y="818"/>
                </a:cubicBezTo>
                <a:cubicBezTo>
                  <a:pt x="10703" y="273"/>
                  <a:pt x="9990" y="1"/>
                  <a:pt x="92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45"/>
          <p:cNvSpPr/>
          <p:nvPr/>
        </p:nvSpPr>
        <p:spPr>
          <a:xfrm>
            <a:off x="5876600" y="4869850"/>
            <a:ext cx="152500" cy="138525"/>
          </a:xfrm>
          <a:custGeom>
            <a:avLst/>
            <a:gdLst/>
            <a:ahLst/>
            <a:cxnLst/>
            <a:rect l="l" t="t" r="r" b="b"/>
            <a:pathLst>
              <a:path w="6100" h="5541" extrusionOk="0">
                <a:moveTo>
                  <a:pt x="3043" y="0"/>
                </a:moveTo>
                <a:cubicBezTo>
                  <a:pt x="2332" y="0"/>
                  <a:pt x="1624" y="273"/>
                  <a:pt x="1090" y="817"/>
                </a:cubicBezTo>
                <a:cubicBezTo>
                  <a:pt x="1" y="1887"/>
                  <a:pt x="1" y="3649"/>
                  <a:pt x="1090" y="4738"/>
                </a:cubicBezTo>
                <a:cubicBezTo>
                  <a:pt x="1624" y="5273"/>
                  <a:pt x="2332" y="5540"/>
                  <a:pt x="3043" y="5540"/>
                </a:cubicBezTo>
                <a:cubicBezTo>
                  <a:pt x="3753" y="5540"/>
                  <a:pt x="4466" y="5273"/>
                  <a:pt x="5011" y="4738"/>
                </a:cubicBezTo>
                <a:cubicBezTo>
                  <a:pt x="6100" y="3649"/>
                  <a:pt x="6100" y="1887"/>
                  <a:pt x="5011" y="817"/>
                </a:cubicBezTo>
                <a:cubicBezTo>
                  <a:pt x="4466" y="273"/>
                  <a:pt x="3753" y="0"/>
                  <a:pt x="30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theme/theme1.xml><?xml version="1.0" encoding="utf-8"?>
<a:theme xmlns:a="http://schemas.openxmlformats.org/drawingml/2006/main" name="Portable Toilets Newsletter by Slidesgo">
  <a:themeElements>
    <a:clrScheme name="Simple Light">
      <a:dk1>
        <a:srgbClr val="FF9C30"/>
      </a:dk1>
      <a:lt1>
        <a:srgbClr val="014C63"/>
      </a:lt1>
      <a:dk2>
        <a:srgbClr val="FFFFFF"/>
      </a:dk2>
      <a:lt2>
        <a:srgbClr val="FF6219"/>
      </a:lt2>
      <a:accent1>
        <a:srgbClr val="1FA5CE"/>
      </a:accent1>
      <a:accent2>
        <a:srgbClr val="000000"/>
      </a:accent2>
      <a:accent3>
        <a:srgbClr val="FFFFFF"/>
      </a:accent3>
      <a:accent4>
        <a:srgbClr val="FFFFFF"/>
      </a:accent4>
      <a:accent5>
        <a:srgbClr val="FFFFFF"/>
      </a:accent5>
      <a:accent6>
        <a:srgbClr val="FFFFFF"/>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TotalTime>
  <Words>924</Words>
  <Application>Microsoft Office PowerPoint</Application>
  <PresentationFormat>On-screen Show (16:9)</PresentationFormat>
  <Paragraphs>104</Paragraphs>
  <Slides>23</Slides>
  <Notes>23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Arial</vt:lpstr>
      <vt:lpstr>Shabnam</vt:lpstr>
      <vt:lpstr>Montserrat SemiBold</vt:lpstr>
      <vt:lpstr>Crimson Text</vt:lpstr>
      <vt:lpstr>Montserrat</vt:lpstr>
      <vt:lpstr>Anek Devanagari</vt:lpstr>
      <vt:lpstr>Portable Toilets Newsletter by Slidesgo</vt:lpstr>
      <vt:lpstr>قالب پاورپوینت  ارائه‌های مدیریتی رایگان</vt:lpstr>
      <vt:lpstr>فهرست مطالب</vt:lpstr>
      <vt:lpstr>تیتر مربوط به فصل اول</vt:lpstr>
      <vt:lpstr>تیتر را وارد کنید</vt:lpstr>
      <vt:lpstr>تیتر مربوط به اسلاید را وارد کنید</vt:lpstr>
      <vt:lpstr>تیتر مربوط به اسلاید را وارد کنید</vt:lpstr>
      <vt:lpstr>تیتر مربوط به اسلاید را وارد کنید</vt:lpstr>
      <vt:lpstr>تیتر مربوط به فصل دوم</vt:lpstr>
      <vt:lpstr>تیتر مربوط به اسلاید را وارد کنید</vt:lpstr>
      <vt:lpstr>تیتر مربوط به اسلاید را وارد کنید</vt:lpstr>
      <vt:lpstr>تیتر مربوط به فصل سوم</vt:lpstr>
      <vt:lpstr>تیتر مربوط به اسلاید را وارد کنید</vt:lpstr>
      <vt:lpstr>تیتر مربوط به اسلاید را وارد کنید</vt:lpstr>
      <vt:lpstr>تیتر مربوط به فصل چهارم</vt:lpstr>
      <vt:lpstr>تیتر مربوط به اسلاید را وارد کنید</vt:lpstr>
      <vt:lpstr>تیتر مربوط به اسلاید را وارد کنید</vt:lpstr>
      <vt:lpstr>150006400</vt:lpstr>
      <vt:lpstr>PowerPoint Presentation</vt:lpstr>
      <vt:lpstr>تیتر مربوط به فصل پنجم</vt:lpstr>
      <vt:lpstr>تیتر مربوط به اسلاید را وارد کنید</vt:lpstr>
      <vt:lpstr>تیتر مربوط به اسلاید را وارد کنید</vt:lpstr>
      <vt:lpstr>با تشــــکر از تـوجـــــه شما عزیزان</vt:lpstr>
      <vt:lpstr>آیکون‌های مدیریتی</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قالب پاورپوینت  ارائه‌های مدیریتی رایگان</dc:title>
  <dc:creator>AdminTL</dc:creator>
  <cp:lastModifiedBy>saba</cp:lastModifiedBy>
  <cp:revision>4</cp:revision>
  <dcterms:modified xsi:type="dcterms:W3CDTF">2026-07-18T15:27:55Z</dcterms:modified>
</cp:coreProperties>
</file>